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33" autoAdjust="0"/>
  </p:normalViewPr>
  <p:slideViewPr>
    <p:cSldViewPr>
      <p:cViewPr varScale="1">
        <p:scale>
          <a:sx n="78" d="100"/>
          <a:sy n="78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C0F803F-8450-40C1-852A-128A93A09191}" type="datetime">
              <a:rPr lang="el-G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18/11/2024</a:t>
            </a:fld>
            <a:endParaRPr lang="el-GR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l-G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00F12E9-D432-47B7-B8D0-701F023A8189}" type="slidenum">
              <a:rPr lang="el-G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l-G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l-GR" sz="1800" b="0" strike="noStrike" spc="-1">
                <a:solidFill>
                  <a:srgbClr val="000000"/>
                </a:solidFill>
                <a:latin typeface="Calibri"/>
              </a:rPr>
              <a:t>Πατήστε για επεξεργασία της μορφής κειμένου του τίτλου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latin typeface="Calibri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400" b="0" strike="noStrike" spc="-1">
                <a:solidFill>
                  <a:srgbClr val="000000"/>
                </a:solidFill>
                <a:latin typeface="Calibri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Calibri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Calibri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Calibri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Calibri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Calibri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4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10" Type="http://schemas.openxmlformats.org/officeDocument/2006/relationships/hyperlink" Target="https://www.youtube.com/watch?v=_VchkbIVqFM&amp;ab_channel=%CE%A6%CF%85%CF%83%CE%B9%CE%BA%CE%AE%CE%9B%CF%85%CE%BA%CE%B5%CE%AF%CE%BF%CF%85" TargetMode="External"/><Relationship Id="rId4" Type="http://schemas.openxmlformats.org/officeDocument/2006/relationships/slide" Target="slide6.xm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50920" y="1340640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065144" y="1340640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2428920" y="214200"/>
            <a:ext cx="4428720" cy="829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l-GR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Β΄ </a:t>
            </a:r>
            <a:r>
              <a:rPr lang="el-GR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ΓΥΜΝΑΣΙΟΥ</a:t>
            </a:r>
            <a:endParaRPr lang="el-GR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 Σύνθεση και ανάλυση δυνάμεων</a:t>
            </a:r>
            <a:endParaRPr lang="el-GR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sz="12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Β΄ σελ. 49-51)</a:t>
            </a:r>
            <a:endParaRPr lang="el-GR" sz="12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51640" y="1643040"/>
            <a:ext cx="4142760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ονομάζεται η </a:t>
            </a:r>
            <a:r>
              <a:rPr lang="en-US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υποθετική </a:t>
            </a:r>
            <a:r>
              <a:rPr lang="el-GR" sz="1400" b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δύναμη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που  </a:t>
            </a: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προκαλεί σε ένα σώμα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ότι του προκαλούν </a:t>
            </a: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όλες οι δυνάμεις που δέχεται αυτό το σώμα;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4665544" y="1647360"/>
            <a:ext cx="264276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συνισταμένη δύναμη (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251520" y="3616920"/>
            <a:ext cx="5256584" cy="11680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Ένα σώμα δέχεται δύο δυνάμεις με την ίδια </a:t>
            </a:r>
            <a:r>
              <a:rPr lang="en-US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φορά. </a:t>
            </a: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α) Πώς βρίσκουμε την τιμή της συνισταμένης δύναμης; 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β) Ποια είναι η φορά, της συνισταμένης δύναμης ;</a:t>
            </a:r>
            <a:b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5384280" y="4059362"/>
            <a:ext cx="242808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ίδια φορά με τις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και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323159" y="5181840"/>
            <a:ext cx="4741985" cy="11680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Ένα σώμα δέχεται δύο δυνάμεις με αντίθετη φορά.</a:t>
            </a:r>
            <a:endParaRPr lang="en-US" sz="1400" b="1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Πώς βρίσκουμε την τιμή της συνισταμένης </a:t>
            </a:r>
            <a:endParaRPr lang="en-US" sz="14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δύναμης;  </a:t>
            </a:r>
            <a:endParaRPr lang="el-GR" sz="1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Ποια είναι η φορά, της συνισταμένης </a:t>
            </a:r>
            <a:endParaRPr lang="en-US" sz="14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δύναμης 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024120" y="5373216"/>
            <a:ext cx="3004264" cy="9526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την φορά της μεγαλύτερης   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δύναμης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Picture 2">
            <a:hlinkClick r:id="rId2" action="ppaction://hlinksldjump"/>
          </p:cNvPr>
          <p:cNvPicPr/>
          <p:nvPr/>
        </p:nvPicPr>
        <p:blipFill>
          <a:blip r:embed="rId3"/>
          <a:stretch/>
        </p:blipFill>
        <p:spPr>
          <a:xfrm>
            <a:off x="7122538" y="1255729"/>
            <a:ext cx="1859160" cy="1511832"/>
          </a:xfrm>
          <a:prstGeom prst="rect">
            <a:avLst/>
          </a:prstGeom>
          <a:ln w="9525">
            <a:noFill/>
          </a:ln>
        </p:spPr>
      </p:pic>
      <p:pic>
        <p:nvPicPr>
          <p:cNvPr id="51" name="Picture 3">
            <a:hlinkClick r:id="rId4" action="ppaction://hlinksldjump"/>
          </p:cNvPr>
          <p:cNvPicPr/>
          <p:nvPr/>
        </p:nvPicPr>
        <p:blipFill>
          <a:blip r:embed="rId5"/>
          <a:stretch/>
        </p:blipFill>
        <p:spPr>
          <a:xfrm>
            <a:off x="7105224" y="3500280"/>
            <a:ext cx="1410905" cy="346060"/>
          </a:xfrm>
          <a:prstGeom prst="rect">
            <a:avLst/>
          </a:prstGeom>
          <a:ln w="9525">
            <a:noFill/>
          </a:ln>
        </p:spPr>
      </p:pic>
      <p:pic>
        <p:nvPicPr>
          <p:cNvPr id="52" name="Picture 4">
            <a:hlinkClick r:id="rId4" action="ppaction://hlinksldjump"/>
          </p:cNvPr>
          <p:cNvPicPr/>
          <p:nvPr/>
        </p:nvPicPr>
        <p:blipFill>
          <a:blip r:embed="rId6"/>
          <a:stretch/>
        </p:blipFill>
        <p:spPr>
          <a:xfrm>
            <a:off x="7105224" y="3933056"/>
            <a:ext cx="1901048" cy="336890"/>
          </a:xfrm>
          <a:prstGeom prst="rect">
            <a:avLst/>
          </a:prstGeom>
          <a:ln w="9525">
            <a:noFill/>
          </a:ln>
        </p:spPr>
      </p:pic>
      <p:pic>
        <p:nvPicPr>
          <p:cNvPr id="53" name="Picture 5">
            <a:hlinkClick r:id="rId7" action="ppaction://hlinksldjump"/>
          </p:cNvPr>
          <p:cNvPicPr/>
          <p:nvPr/>
        </p:nvPicPr>
        <p:blipFill>
          <a:blip r:embed="rId8"/>
          <a:stretch/>
        </p:blipFill>
        <p:spPr>
          <a:xfrm>
            <a:off x="7005656" y="6219021"/>
            <a:ext cx="1958832" cy="306323"/>
          </a:xfrm>
          <a:prstGeom prst="rect">
            <a:avLst/>
          </a:prstGeom>
          <a:ln w="9525">
            <a:noFill/>
          </a:ln>
        </p:spPr>
      </p:pic>
      <p:pic>
        <p:nvPicPr>
          <p:cNvPr id="54" name="Picture 6">
            <a:hlinkClick r:id="rId7" action="ppaction://hlinksldjump"/>
          </p:cNvPr>
          <p:cNvPicPr/>
          <p:nvPr/>
        </p:nvPicPr>
        <p:blipFill>
          <a:blip r:embed="rId9"/>
          <a:stretch/>
        </p:blipFill>
        <p:spPr>
          <a:xfrm>
            <a:off x="6948264" y="5352480"/>
            <a:ext cx="1970156" cy="323353"/>
          </a:xfrm>
          <a:prstGeom prst="rect">
            <a:avLst/>
          </a:prstGeom>
          <a:ln w="9525">
            <a:noFill/>
          </a:ln>
        </p:spPr>
      </p:pic>
      <p:sp>
        <p:nvSpPr>
          <p:cNvPr id="16" name="CustomShape 4"/>
          <p:cNvSpPr/>
          <p:nvPr/>
        </p:nvSpPr>
        <p:spPr>
          <a:xfrm>
            <a:off x="251520" y="2464733"/>
            <a:ext cx="43204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Πώς συμβολίζουμε την συνισταμένη δύναμη;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stomShape 5"/>
          <p:cNvSpPr/>
          <p:nvPr/>
        </p:nvSpPr>
        <p:spPr>
          <a:xfrm>
            <a:off x="4665424" y="2469053"/>
            <a:ext cx="264276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5039734" y="6383520"/>
            <a:ext cx="85680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250919" y="258840"/>
            <a:ext cx="1501665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748493" y="199800"/>
            <a:ext cx="1259293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0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323639" y="1988840"/>
            <a:ext cx="5481681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Ένα σώμα δέχεται δύο δυνάμεις κάθετες  μεταξύ τους. </a:t>
            </a: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α) Πώς βρίσκουμε την τιμή της συνισταμένης δύναμης;  </a:t>
            </a:r>
            <a:endParaRPr lang="el-GR" sz="1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β) Ποια είναι η φορά, της συνισταμένης δύναμης 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5443126" y="2190896"/>
            <a:ext cx="2271858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0" strike="noStrike" spc="-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="0" strike="noStrike" spc="-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0" strike="noStrike" spc="-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την διεύθυνση της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διαγωνίου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ustomShape 6"/>
          <p:cNvSpPr/>
          <p:nvPr/>
        </p:nvSpPr>
        <p:spPr>
          <a:xfrm>
            <a:off x="287755" y="714240"/>
            <a:ext cx="4500269" cy="9526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Ένα σώμα δέχεται δύο δυνάμεις με  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διαφορετικές κατευθύνσεις.  Με ποια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μέθοδο βρίσκουμε  την συνισταμένη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δύναμη;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stomShape 7"/>
          <p:cNvSpPr/>
          <p:nvPr/>
        </p:nvSpPr>
        <p:spPr>
          <a:xfrm>
            <a:off x="4710334" y="764640"/>
            <a:ext cx="2288182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 την μέθοδο του παραλληλογράμμου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2">
            <a:hlinkClick r:id="rId2" action="ppaction://hlinksldjump"/>
          </p:cNvPr>
          <p:cNvPicPr/>
          <p:nvPr/>
        </p:nvPicPr>
        <p:blipFill>
          <a:blip r:embed="rId3"/>
          <a:stretch/>
        </p:blipFill>
        <p:spPr>
          <a:xfrm>
            <a:off x="7208620" y="2133792"/>
            <a:ext cx="1749948" cy="851417"/>
          </a:xfrm>
          <a:prstGeom prst="rect">
            <a:avLst/>
          </a:prstGeom>
          <a:ln w="9525">
            <a:noFill/>
          </a:ln>
        </p:spPr>
      </p:pic>
      <p:pic>
        <p:nvPicPr>
          <p:cNvPr id="102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365" y="412001"/>
            <a:ext cx="1648716" cy="153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ustomShape 6"/>
          <p:cNvSpPr/>
          <p:nvPr/>
        </p:nvSpPr>
        <p:spPr>
          <a:xfrm>
            <a:off x="392248" y="3075937"/>
            <a:ext cx="5013572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λέμε την αντικατάσταση της δύναμης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από τις </a:t>
            </a:r>
            <a:endParaRPr lang="en-US" sz="14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δυνάμεις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που είναι κάθετες μεταξύ τους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stomShape 7"/>
          <p:cNvSpPr/>
          <p:nvPr/>
        </p:nvSpPr>
        <p:spPr>
          <a:xfrm>
            <a:off x="5574542" y="3126337"/>
            <a:ext cx="2288182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Ανάλυση της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stomShape 6"/>
          <p:cNvSpPr/>
          <p:nvPr/>
        </p:nvSpPr>
        <p:spPr>
          <a:xfrm>
            <a:off x="392248" y="3733301"/>
            <a:ext cx="5179006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αποκαλούμε τις δυνάμεις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που </a:t>
            </a:r>
            <a:endParaRPr lang="en-US" sz="14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αντικαθιστούν την 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stomShape 7"/>
          <p:cNvSpPr/>
          <p:nvPr/>
        </p:nvSpPr>
        <p:spPr>
          <a:xfrm>
            <a:off x="5574542" y="3711693"/>
            <a:ext cx="2288182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Συνιστώσες της </a:t>
            </a:r>
            <a:r>
              <a:rPr lang="en-US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stomShape 6"/>
          <p:cNvSpPr/>
          <p:nvPr/>
        </p:nvSpPr>
        <p:spPr>
          <a:xfrm>
            <a:off x="395536" y="4624973"/>
            <a:ext cx="5179006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Να υπολογίσετε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τις συνιστώσες δυνάμεις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el-GR" sz="105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στο διπλανό σχήμα.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622" y="4437113"/>
            <a:ext cx="207959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>
            <a:hlinkClick r:id="rId8" action="ppaction://hlinksldjump"/>
            <a:extLst>
              <a:ext uri="{FF2B5EF4-FFF2-40B4-BE49-F238E27FC236}">
                <a16:creationId xmlns:a16="http://schemas.microsoft.com/office/drawing/2014/main" id="{F9269AB1-51A0-64EA-2EEC-6A07F3A26B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90336" y="3279081"/>
            <a:ext cx="1842288" cy="726255"/>
          </a:xfrm>
          <a:prstGeom prst="rect">
            <a:avLst/>
          </a:prstGeom>
        </p:spPr>
      </p:pic>
      <p:sp>
        <p:nvSpPr>
          <p:cNvPr id="2" name="CustomShape 1">
            <a:extLst>
              <a:ext uri="{FF2B5EF4-FFF2-40B4-BE49-F238E27FC236}">
                <a16:creationId xmlns:a16="http://schemas.microsoft.com/office/drawing/2014/main" id="{01CB5253-0232-628B-BCC3-E72E79A4E1EA}"/>
              </a:ext>
            </a:extLst>
          </p:cNvPr>
          <p:cNvSpPr/>
          <p:nvPr/>
        </p:nvSpPr>
        <p:spPr>
          <a:xfrm>
            <a:off x="7714984" y="4061723"/>
            <a:ext cx="85680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144000" algn="l"/>
              </a:tabLst>
            </a:pPr>
            <a:r>
              <a:rPr lang="en-US" sz="140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video</a:t>
            </a:r>
            <a:r>
              <a:rPr lang="en-US" sz="140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140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15" grpId="0"/>
      <p:bldP spid="16" grpId="0"/>
      <p:bldP spid="17" grpId="0"/>
      <p:bldP spid="18" grpId="0"/>
      <p:bldP spid="1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50EF6D2A-92D6-4829-B541-30EDB85F2F34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67544" y="89613"/>
            <a:ext cx="7958800" cy="6741368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16146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F8704221-E8CB-4548-B7B8-3555DA768F01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857224" y="857232"/>
            <a:ext cx="5570426" cy="2208469"/>
          </a:xfrm>
          <a:prstGeom prst="rect">
            <a:avLst/>
          </a:prstGeom>
          <a:ln w="9525">
            <a:noFill/>
          </a:ln>
        </p:spPr>
      </p:pic>
      <p:pic>
        <p:nvPicPr>
          <p:cNvPr id="3" name="Picture 4">
            <a:hlinkClick r:id="rId2" action="ppaction://hlinksldjump"/>
            <a:extLst>
              <a:ext uri="{FF2B5EF4-FFF2-40B4-BE49-F238E27FC236}">
                <a16:creationId xmlns:a16="http://schemas.microsoft.com/office/drawing/2014/main" id="{1B8410E0-E377-48C2-8E32-449DEB026D61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785786" y="3286124"/>
            <a:ext cx="7572428" cy="201508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3619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432D03BC-40DF-401C-BF0B-3A596DC59A0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835696" y="3355968"/>
            <a:ext cx="6768752" cy="1297168"/>
          </a:xfrm>
          <a:prstGeom prst="rect">
            <a:avLst/>
          </a:prstGeom>
          <a:ln w="9525">
            <a:noFill/>
          </a:ln>
        </p:spPr>
      </p:pic>
      <p:pic>
        <p:nvPicPr>
          <p:cNvPr id="3" name="Picture 6">
            <a:hlinkClick r:id="rId2" action="ppaction://hlinksldjump"/>
            <a:extLst>
              <a:ext uri="{FF2B5EF4-FFF2-40B4-BE49-F238E27FC236}">
                <a16:creationId xmlns:a16="http://schemas.microsoft.com/office/drawing/2014/main" id="{573C2369-688B-4FFE-842D-C6E32EB828C0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1835696" y="836712"/>
            <a:ext cx="6807884" cy="136928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72367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ADCCDDD4-53B9-47FD-A00A-5661557DD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26256"/>
            <a:ext cx="7401558" cy="688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42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477EB971-8881-40F7-9FA7-73634EBEEFDD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0" y="0"/>
            <a:ext cx="9144000" cy="6741368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4411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hlinkClick r:id="rId2" action="ppaction://hlinksldjump"/>
            <a:extLst>
              <a:ext uri="{FF2B5EF4-FFF2-40B4-BE49-F238E27FC236}">
                <a16:creationId xmlns:a16="http://schemas.microsoft.com/office/drawing/2014/main" id="{5208B210-BF6E-5DA2-C311-777B205F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09" y="137653"/>
            <a:ext cx="8821381" cy="658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4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40BFAB8B-BE49-4B00-9265-E7D941BAC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6672"/>
            <a:ext cx="9084530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71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316</Words>
  <Application>Microsoft Office PowerPoint</Application>
  <PresentationFormat>Προβολή στην οθόνη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subject/>
  <dc:creator>decon</dc:creator>
  <dc:description/>
  <cp:lastModifiedBy>δημητρης οικονομου</cp:lastModifiedBy>
  <cp:revision>204</cp:revision>
  <dcterms:created xsi:type="dcterms:W3CDTF">2015-12-03T21:04:30Z</dcterms:created>
  <dcterms:modified xsi:type="dcterms:W3CDTF">2024-11-18T20:42:45Z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Προβολή στην οθόνη (4:3)</vt:lpwstr>
  </property>
  <property fmtid="{D5CDD505-2E9C-101B-9397-08002B2CF9AE}" pid="3" name="Slides">
    <vt:i4>2</vt:i4>
  </property>
</Properties>
</file>