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4660"/>
  </p:normalViewPr>
  <p:slideViewPr>
    <p:cSldViewPr>
      <p:cViewPr varScale="1">
        <p:scale>
          <a:sx n="78" d="100"/>
          <a:sy n="78" d="100"/>
        </p:scale>
        <p:origin x="182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51B5-CB50-43A9-BC23-58FD9272B07C}" type="datetimeFigureOut">
              <a:rPr lang="el-GR" smtClean="0"/>
              <a:t>30/11/2024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07D1-C4A8-4D0C-A071-7D1BF3A66E6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image" Target="../media/image6.jpe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slide" Target="slide4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9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14282" y="1690206"/>
            <a:ext cx="3867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1. Τι κάνει ένα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ακίνητο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σώμα όταν η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ολ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=0;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4411479" y="1643050"/>
            <a:ext cx="2817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συνεχίζει να παραμένει ακίνητο</a:t>
            </a:r>
            <a:endParaRPr lang="el-G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6 - Εικόνα" descr="download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32" y="1378343"/>
            <a:ext cx="971963" cy="935434"/>
          </a:xfrm>
          <a:prstGeom prst="rect">
            <a:avLst/>
          </a:prstGeom>
        </p:spPr>
      </p:pic>
      <p:pic>
        <p:nvPicPr>
          <p:cNvPr id="8" name="7 - Εικόνα" descr="download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7077" y="1389907"/>
            <a:ext cx="786079" cy="922788"/>
          </a:xfrm>
          <a:prstGeom prst="rect">
            <a:avLst/>
          </a:prstGeom>
        </p:spPr>
      </p:pic>
      <p:cxnSp>
        <p:nvCxnSpPr>
          <p:cNvPr id="9" name="8 - Ευθύγραμμο βέλος σύνδεσης"/>
          <p:cNvCxnSpPr>
            <a:cxnSpLocks/>
          </p:cNvCxnSpPr>
          <p:nvPr/>
        </p:nvCxnSpPr>
        <p:spPr>
          <a:xfrm>
            <a:off x="8731379" y="2022864"/>
            <a:ext cx="442298" cy="1076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>
            <a:cxnSpLocks/>
          </p:cNvCxnSpPr>
          <p:nvPr/>
        </p:nvCxnSpPr>
        <p:spPr>
          <a:xfrm flipH="1" flipV="1">
            <a:off x="8186556" y="1907773"/>
            <a:ext cx="502980" cy="109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8900789" y="1681201"/>
            <a:ext cx="702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itchFamily="34" charset="0"/>
              </a:rPr>
              <a:t>400 Ν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8203148" y="1629916"/>
            <a:ext cx="1161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itchFamily="34" charset="0"/>
              </a:rPr>
              <a:t>400 Ν</a:t>
            </a:r>
          </a:p>
        </p:txBody>
      </p:sp>
      <p:sp>
        <p:nvSpPr>
          <p:cNvPr id="13" name="16 - TextBox"/>
          <p:cNvSpPr txBox="1"/>
          <p:nvPr/>
        </p:nvSpPr>
        <p:spPr>
          <a:xfrm>
            <a:off x="214282" y="2500306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2. Τι κάνει ένα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κινούμενο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σώμα όταν η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ολ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=0; </a:t>
            </a:r>
          </a:p>
        </p:txBody>
      </p:sp>
      <p:sp>
        <p:nvSpPr>
          <p:cNvPr id="14" name="17 - TextBox"/>
          <p:cNvSpPr txBox="1"/>
          <p:nvPr/>
        </p:nvSpPr>
        <p:spPr>
          <a:xfrm>
            <a:off x="4397230" y="2500306"/>
            <a:ext cx="2551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συνεχίζει να κινείται με την ίδια ταχύτητα</a:t>
            </a:r>
            <a:endParaRPr lang="el-G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9122" y="3286124"/>
            <a:ext cx="1214446" cy="50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21 - Εικόνα" descr="images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9122" y="3786190"/>
            <a:ext cx="1997414" cy="591467"/>
          </a:xfrm>
          <a:prstGeom prst="rect">
            <a:avLst/>
          </a:prstGeom>
        </p:spPr>
      </p:pic>
      <p:sp>
        <p:nvSpPr>
          <p:cNvPr id="17" name="5 - TextBox"/>
          <p:cNvSpPr txBox="1"/>
          <p:nvPr/>
        </p:nvSpPr>
        <p:spPr>
          <a:xfrm>
            <a:off x="214282" y="3429000"/>
            <a:ext cx="4428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3. «Ένα σώμα συνεχίζει να παραμένει ακίνητο ή </a:t>
            </a:r>
          </a:p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συνεχίζει να κινείται με την ίδια ταχύτητα όταν </a:t>
            </a:r>
          </a:p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η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ολ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=0». </a:t>
            </a:r>
          </a:p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Πώς είναι γνωστή αυτή η πρόταση;</a:t>
            </a:r>
          </a:p>
        </p:txBody>
      </p:sp>
      <p:sp>
        <p:nvSpPr>
          <p:cNvPr id="19" name="CustomShape 3"/>
          <p:cNvSpPr/>
          <p:nvPr/>
        </p:nvSpPr>
        <p:spPr>
          <a:xfrm>
            <a:off x="2285984" y="214200"/>
            <a:ext cx="4428720" cy="7525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Β΄ </a:t>
            </a:r>
            <a:r>
              <a:rPr lang="el-GR" sz="16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ΓΥΜΝΑΣΙΟΥ </a:t>
            </a:r>
          </a:p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3.4 -3.5 Δύναμη και ισορροπία</a:t>
            </a:r>
            <a:endParaRPr lang="el-GR" sz="16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l-GR" sz="11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Β΄ σελ. 52-54)</a:t>
            </a:r>
            <a:endParaRPr lang="el-GR" sz="11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stomShape 1"/>
          <p:cNvSpPr/>
          <p:nvPr/>
        </p:nvSpPr>
        <p:spPr>
          <a:xfrm>
            <a:off x="250920" y="1142984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1" u="sng" strike="noStrike" spc="-1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stomShape 2"/>
          <p:cNvSpPr/>
          <p:nvPr/>
        </p:nvSpPr>
        <p:spPr>
          <a:xfrm>
            <a:off x="5119732" y="1142984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u="sng" strike="noStrike" spc="-1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17 - TextBox"/>
          <p:cNvSpPr txBox="1"/>
          <p:nvPr/>
        </p:nvSpPr>
        <p:spPr>
          <a:xfrm>
            <a:off x="4840499" y="3719908"/>
            <a:ext cx="2323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ος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νόμος του Νεύτωνα</a:t>
            </a:r>
            <a:endParaRPr lang="el-G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3 - TextBox"/>
          <p:cNvSpPr txBox="1"/>
          <p:nvPr/>
        </p:nvSpPr>
        <p:spPr>
          <a:xfrm>
            <a:off x="285720" y="5159980"/>
            <a:ext cx="4611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4. Πώς ονομάζεται η ιδιότητα των σωμάτων να θέλουν να διατηρήσουν την ταχύτητάς τους;</a:t>
            </a:r>
          </a:p>
        </p:txBody>
      </p:sp>
      <p:sp>
        <p:nvSpPr>
          <p:cNvPr id="24" name="4 - TextBox"/>
          <p:cNvSpPr txBox="1"/>
          <p:nvPr/>
        </p:nvSpPr>
        <p:spPr>
          <a:xfrm>
            <a:off x="4897296" y="5214950"/>
            <a:ext cx="985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200" dirty="0">
                <a:latin typeface="Arial" panose="020B0604020202020204" pitchFamily="34" charset="0"/>
                <a:cs typeface="Arial" pitchFamily="34" charset="0"/>
              </a:rPr>
              <a:t>αδράνεια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40370" y="4572008"/>
            <a:ext cx="2143140" cy="93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2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40370" y="5500702"/>
            <a:ext cx="2402444" cy="102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70560" y="2500306"/>
            <a:ext cx="1143008" cy="4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9122" y="2928934"/>
            <a:ext cx="12465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/>
      <p:bldP spid="14" grpId="0"/>
      <p:bldP spid="17" grpId="0"/>
      <p:bldP spid="19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2665" y="457950"/>
            <a:ext cx="1152838" cy="1353332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214282" y="1000108"/>
            <a:ext cx="464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Τι λέμε ότι κάνει ένα σώμα όταν είναι ακίνητο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ή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κινείται με σταθερή ταχύτητα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5448100" y="980728"/>
            <a:ext cx="1500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ισορροπεί</a:t>
            </a:r>
            <a:endParaRPr lang="el-G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2263967"/>
            <a:ext cx="5143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Τι πρέπει να συμβαίνει για να ισορροπεί ένα σώμα; </a:t>
            </a: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5016052" y="2263967"/>
            <a:ext cx="1500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Πρέπει    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ολ=0</a:t>
            </a:r>
          </a:p>
        </p:txBody>
      </p:sp>
      <p:sp>
        <p:nvSpPr>
          <p:cNvPr id="12" name="8 - TextBox"/>
          <p:cNvSpPr txBox="1"/>
          <p:nvPr/>
        </p:nvSpPr>
        <p:spPr>
          <a:xfrm>
            <a:off x="4614385" y="6278343"/>
            <a:ext cx="1253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itchFamily="34" charset="0"/>
                <a:cs typeface="Arial" pitchFamily="34" charset="0"/>
              </a:rPr>
              <a:t>ΤΕΛΟΣ</a:t>
            </a:r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stomShape 1"/>
          <p:cNvSpPr/>
          <p:nvPr/>
        </p:nvSpPr>
        <p:spPr>
          <a:xfrm>
            <a:off x="250920" y="357166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1" u="sng" strike="noStrike" spc="-1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stomShape 2"/>
          <p:cNvSpPr/>
          <p:nvPr/>
        </p:nvSpPr>
        <p:spPr>
          <a:xfrm>
            <a:off x="4651560" y="357166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u="sng" strike="noStrike" spc="-1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3198" y="1976434"/>
            <a:ext cx="1126939" cy="176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21 - Εικόνα" descr="download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560" y="2516442"/>
            <a:ext cx="785818" cy="922482"/>
          </a:xfrm>
          <a:prstGeom prst="rect">
            <a:avLst/>
          </a:prstGeom>
        </p:spPr>
      </p:pic>
      <p:pic>
        <p:nvPicPr>
          <p:cNvPr id="2051" name="Picture 3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31284" y="3312383"/>
            <a:ext cx="1866898" cy="132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26 - Ευθύγραμμο βέλος σύνδεσης"/>
          <p:cNvCxnSpPr>
            <a:cxnSpLocks/>
          </p:cNvCxnSpPr>
          <p:nvPr/>
        </p:nvCxnSpPr>
        <p:spPr>
          <a:xfrm>
            <a:off x="8424386" y="3168041"/>
            <a:ext cx="411945" cy="1824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>
            <a:cxnSpLocks/>
          </p:cNvCxnSpPr>
          <p:nvPr/>
        </p:nvCxnSpPr>
        <p:spPr>
          <a:xfrm flipH="1" flipV="1">
            <a:off x="7973536" y="3014126"/>
            <a:ext cx="36399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8535836" y="2925752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itchFamily="34" charset="0"/>
              </a:rPr>
              <a:t>400 Ν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7779685" y="2669906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itchFamily="34" charset="0"/>
              </a:rPr>
              <a:t>400 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2" grpId="0"/>
      <p:bldP spid="13" grpId="0"/>
      <p:bldP spid="14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download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57166"/>
            <a:ext cx="2571768" cy="3019032"/>
          </a:xfrm>
          <a:prstGeom prst="rect">
            <a:avLst/>
          </a:prstGeom>
        </p:spPr>
      </p:pic>
      <p:pic>
        <p:nvPicPr>
          <p:cNvPr id="3" name="2 - Εικόνα" descr="download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785794"/>
            <a:ext cx="3712131" cy="4357718"/>
          </a:xfrm>
          <a:prstGeom prst="rect">
            <a:avLst/>
          </a:prstGeom>
        </p:spPr>
      </p:pic>
      <p:cxnSp>
        <p:nvCxnSpPr>
          <p:cNvPr id="4" name="3 - Ευθύγραμμο βέλος σύνδεσης"/>
          <p:cNvCxnSpPr/>
          <p:nvPr/>
        </p:nvCxnSpPr>
        <p:spPr>
          <a:xfrm>
            <a:off x="6357950" y="4000504"/>
            <a:ext cx="2201883" cy="5085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 rot="10800000">
            <a:off x="4572000" y="3429000"/>
            <a:ext cx="16718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7429520" y="3857628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itchFamily="34" charset="0"/>
                <a:cs typeface="Arial" pitchFamily="34" charset="0"/>
              </a:rPr>
              <a:t>400 Ν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5072066" y="3214686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itchFamily="34" charset="0"/>
                <a:cs typeface="Arial" pitchFamily="34" charset="0"/>
              </a:rPr>
              <a:t>400 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071942"/>
            <a:ext cx="6000792" cy="251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0"/>
            <a:ext cx="5286412" cy="207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2000240"/>
            <a:ext cx="579641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1 - Εικόνα" descr="images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643050"/>
            <a:ext cx="7961241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1" y="214290"/>
            <a:ext cx="690235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357562"/>
            <a:ext cx="7072362" cy="301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6643734" cy="473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571480"/>
            <a:ext cx="3429024" cy="53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download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862" y="326475"/>
            <a:ext cx="5090277" cy="5975542"/>
          </a:xfrm>
          <a:prstGeom prst="rect">
            <a:avLst/>
          </a:prstGeom>
        </p:spPr>
      </p:pic>
      <p:cxnSp>
        <p:nvCxnSpPr>
          <p:cNvPr id="3" name="2 - Ευθύγραμμο βέλος σύνδεσης"/>
          <p:cNvCxnSpPr/>
          <p:nvPr/>
        </p:nvCxnSpPr>
        <p:spPr>
          <a:xfrm>
            <a:off x="4286248" y="4714884"/>
            <a:ext cx="3486534" cy="5704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" name="3 - Ευθύγραμμο βέλος σύνδεσης"/>
          <p:cNvCxnSpPr/>
          <p:nvPr/>
        </p:nvCxnSpPr>
        <p:spPr>
          <a:xfrm rot="10800000">
            <a:off x="2143108" y="4357694"/>
            <a:ext cx="214314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4 - TextBox"/>
          <p:cNvSpPr txBox="1"/>
          <p:nvPr/>
        </p:nvSpPr>
        <p:spPr>
          <a:xfrm>
            <a:off x="6858016" y="4786322"/>
            <a:ext cx="802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itchFamily="34" charset="0"/>
                <a:cs typeface="Arial" pitchFamily="34" charset="0"/>
              </a:rPr>
              <a:t>400 Ν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357422" y="4000504"/>
            <a:ext cx="875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itchFamily="34" charset="0"/>
                <a:cs typeface="Arial" pitchFamily="34" charset="0"/>
              </a:rPr>
              <a:t>400 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171</Words>
  <Application>Microsoft Office PowerPoint</Application>
  <PresentationFormat>Προβολή στην οθόνη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Arial</vt:lpstr>
      <vt:lpstr>Calibri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decon</dc:creator>
  <cp:lastModifiedBy>δημητρης οικονομου</cp:lastModifiedBy>
  <cp:revision>11</cp:revision>
  <dcterms:created xsi:type="dcterms:W3CDTF">2023-11-20T20:24:06Z</dcterms:created>
  <dcterms:modified xsi:type="dcterms:W3CDTF">2024-11-30T17:58:32Z</dcterms:modified>
</cp:coreProperties>
</file>