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449" r:id="rId2"/>
    <p:sldId id="460" r:id="rId3"/>
    <p:sldId id="469" r:id="rId4"/>
    <p:sldId id="468" r:id="rId5"/>
    <p:sldId id="470" r:id="rId6"/>
    <p:sldId id="471" r:id="rId7"/>
    <p:sldId id="464" r:id="rId8"/>
    <p:sldId id="465" r:id="rId9"/>
    <p:sldId id="456" r:id="rId10"/>
    <p:sldId id="455" r:id="rId11"/>
    <p:sldId id="467" r:id="rId12"/>
    <p:sldId id="458" r:id="rId13"/>
    <p:sldId id="457" r:id="rId14"/>
    <p:sldId id="4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3" autoAdjust="0"/>
    <p:restoredTop sz="77796" autoAdjust="0"/>
  </p:normalViewPr>
  <p:slideViewPr>
    <p:cSldViewPr>
      <p:cViewPr varScale="1">
        <p:scale>
          <a:sx n="82" d="100"/>
          <a:sy n="82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1454-311F-4C54-80D9-25F48E6F0678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D9A8-8379-44D8-B89F-722D1992F9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67C-4021-4228-B2B2-FFFB372A4307}" type="datetimeFigureOut">
              <a:rPr lang="el-GR" smtClean="0"/>
              <a:pPr/>
              <a:t>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D922-2682-4674-9999-B5C261C795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" Target="slide9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stomShape 3_0"/>
          <p:cNvSpPr/>
          <p:nvPr/>
        </p:nvSpPr>
        <p:spPr>
          <a:xfrm>
            <a:off x="2428920" y="214200"/>
            <a:ext cx="4423320" cy="75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ΦΥΣΙΚΗ Β΄ (ΜΑΘΗΜΑ 12</a:t>
            </a:r>
            <a:r>
              <a:rPr lang="el-GR" sz="1600" b="1" strike="noStrike" spc="-1" baseline="30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Ο</a:t>
            </a:r>
            <a:r>
              <a:rPr lang="el-GR" sz="16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</a:t>
            </a:r>
            <a:endParaRPr lang="el-G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16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3.7 Δύναμη και αλληλεπίδραση</a:t>
            </a:r>
            <a:endParaRPr lang="el-GR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11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(Σχολικό Β΄ σελ. 57-59)</a:t>
            </a:r>
            <a:endParaRPr lang="el-GR" sz="11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6 - TextBox">
            <a:extLst>
              <a:ext uri="{FF2B5EF4-FFF2-40B4-BE49-F238E27FC236}">
                <a16:creationId xmlns:a16="http://schemas.microsoft.com/office/drawing/2014/main" id="{2B8371E4-0268-1669-6B20-D14844DD9149}"/>
              </a:ext>
            </a:extLst>
          </p:cNvPr>
          <p:cNvSpPr txBox="1"/>
          <p:nvPr/>
        </p:nvSpPr>
        <p:spPr>
          <a:xfrm>
            <a:off x="286860" y="472514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Να διατυπώσετε τον 3</a:t>
            </a:r>
            <a:r>
              <a:rPr lang="el-GR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νόμο του Νεύτωνα;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7 - TextBox">
            <a:extLst>
              <a:ext uri="{FF2B5EF4-FFF2-40B4-BE49-F238E27FC236}">
                <a16:creationId xmlns:a16="http://schemas.microsoft.com/office/drawing/2014/main" id="{E103575B-6896-0FC6-0E52-807F1D1161FA}"/>
              </a:ext>
            </a:extLst>
          </p:cNvPr>
          <p:cNvSpPr txBox="1"/>
          <p:nvPr/>
        </p:nvSpPr>
        <p:spPr>
          <a:xfrm>
            <a:off x="4644008" y="472514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Όταν ένα σώμα ασκεί δύναμη σε ένα δεύτερο σώμα τότε ταυτόχρονα το δεύτερο σώμα ανταποδίδει στο πρώτο δύναμη ίδιας τιμής αλλά αντίθετης κατεύθυνσης. 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18B0DBF-D399-1A04-9BD1-1D8D3ADB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618" y="3525112"/>
            <a:ext cx="20290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2 - TextBox">
            <a:extLst>
              <a:ext uri="{FF2B5EF4-FFF2-40B4-BE49-F238E27FC236}">
                <a16:creationId xmlns:a16="http://schemas.microsoft.com/office/drawing/2014/main" id="{71E636BB-6D3A-32C6-A7BE-373CD25A96C4}"/>
              </a:ext>
            </a:extLst>
          </p:cNvPr>
          <p:cNvSpPr txBox="1"/>
          <p:nvPr/>
        </p:nvSpPr>
        <p:spPr>
          <a:xfrm>
            <a:off x="286859" y="3140968"/>
            <a:ext cx="467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Τι θα συμβεί αν το αγόρι τραβήξει με δύναμη το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κορίτσι κοντά του;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3 - TextBox">
            <a:extLst>
              <a:ext uri="{FF2B5EF4-FFF2-40B4-BE49-F238E27FC236}">
                <a16:creationId xmlns:a16="http://schemas.microsoft.com/office/drawing/2014/main" id="{F9FAD66B-A463-F737-F02D-2F57E1E9BC04}"/>
              </a:ext>
            </a:extLst>
          </p:cNvPr>
          <p:cNvSpPr txBox="1"/>
          <p:nvPr/>
        </p:nvSpPr>
        <p:spPr>
          <a:xfrm>
            <a:off x="5001768" y="3140968"/>
            <a:ext cx="360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κορίτσι ταυτόχρονα θα τραβήξει επίσης με δύναμη το αγόρι κοντά της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24 - Εικόνα">
            <a:hlinkClick r:id="rId4" action="ppaction://hlinksldjump"/>
            <a:extLst>
              <a:ext uri="{FF2B5EF4-FFF2-40B4-BE49-F238E27FC236}">
                <a16:creationId xmlns:a16="http://schemas.microsoft.com/office/drawing/2014/main" id="{0140CBA8-C5D0-F8C6-A9E6-B55513A643D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539016" y="2404763"/>
            <a:ext cx="1882212" cy="712094"/>
          </a:xfrm>
          <a:prstGeom prst="rect">
            <a:avLst/>
          </a:prstGeom>
          <a:ln w="0">
            <a:noFill/>
          </a:ln>
        </p:spPr>
      </p:pic>
      <p:sp>
        <p:nvSpPr>
          <p:cNvPr id="8" name="25 - TextBox">
            <a:extLst>
              <a:ext uri="{FF2B5EF4-FFF2-40B4-BE49-F238E27FC236}">
                <a16:creationId xmlns:a16="http://schemas.microsoft.com/office/drawing/2014/main" id="{D45FC707-178B-5EEB-1A75-E00507AF2F0B}"/>
              </a:ext>
            </a:extLst>
          </p:cNvPr>
          <p:cNvSpPr txBox="1"/>
          <p:nvPr/>
        </p:nvSpPr>
        <p:spPr>
          <a:xfrm>
            <a:off x="286860" y="1844824"/>
            <a:ext cx="51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1. Τι συμβαίνει όταν το αυτοκίνητο ασκεί δύναμη στο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φορτηγό κατά την σύγκρουση τους;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6 - TextBox">
            <a:extLst>
              <a:ext uri="{FF2B5EF4-FFF2-40B4-BE49-F238E27FC236}">
                <a16:creationId xmlns:a16="http://schemas.microsoft.com/office/drawing/2014/main" id="{216F5E92-A2A6-8777-6129-55D03F0243D1}"/>
              </a:ext>
            </a:extLst>
          </p:cNvPr>
          <p:cNvSpPr txBox="1"/>
          <p:nvPr/>
        </p:nvSpPr>
        <p:spPr>
          <a:xfrm>
            <a:off x="5341334" y="1844824"/>
            <a:ext cx="347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φορτηγό ταυτόχρονα ασκεί δύναμη στο αυτοκίνητο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DDABEBB2-DA9D-E429-FA76-8BB02689F1B7}"/>
              </a:ext>
            </a:extLst>
          </p:cNvPr>
          <p:cNvSpPr/>
          <p:nvPr/>
        </p:nvSpPr>
        <p:spPr>
          <a:xfrm>
            <a:off x="394936" y="144456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5AD0467C-E639-734F-77AA-4035BF410899}"/>
              </a:ext>
            </a:extLst>
          </p:cNvPr>
          <p:cNvSpPr/>
          <p:nvPr/>
        </p:nvSpPr>
        <p:spPr>
          <a:xfrm>
            <a:off x="4795576" y="144456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911CB8F1-8F45-75A4-D566-0ED4E321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1768" y="5642655"/>
            <a:ext cx="1268125" cy="9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3D724F9B-1741-0A2F-18AC-885BCFF5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6291" y="5775509"/>
            <a:ext cx="1872208" cy="6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0085AA98-505D-D336-AA73-5DF5121D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3108" y="2205380"/>
            <a:ext cx="1268125" cy="9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818D874D-5B14-7C9B-2062-86C78D9F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4518" y="3789353"/>
            <a:ext cx="1633919" cy="5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89231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831482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59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220"/>
            <a:ext cx="3000396" cy="661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-1"/>
            <a:ext cx="3286148" cy="679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214422"/>
            <a:ext cx="80752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TextBox"/>
          <p:cNvSpPr txBox="1"/>
          <p:nvPr/>
        </p:nvSpPr>
        <p:spPr>
          <a:xfrm>
            <a:off x="142877" y="326297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7. Πως ονομάζονται οι δυνάμεις που έχουν ίσα μέτρα και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αντίθετη κατεύθυνση;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286413" y="3267325"/>
            <a:ext cx="298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αντίθετες δυνάμεις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42877" y="4020390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8. Δώστε παραδείγματα «δράση» και  «αντίδρασης»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786314" y="4053143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400">
                <a:latin typeface="Arial" panose="020B0604020202020204" pitchFamily="34" charset="0"/>
                <a:cs typeface="Arial" panose="020B0604020202020204" pitchFamily="34" charset="0"/>
              </a:rPr>
              <a:t>) το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παιδί όταν στέκεται πάνω στο πάτωμα</a:t>
            </a:r>
            <a:b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ο κωπηλάτης </a:t>
            </a:r>
            <a:b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γ) ο άλτης του ύψους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δ) το μήλο και το τραπέζι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ε) Το μήλο και η Γη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στ) το ελικόπτερο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143405" y="626449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itchFamily="34" charset="0"/>
                <a:cs typeface="Arial" pitchFamily="34" charset="0"/>
              </a:rPr>
              <a:t>ΤΕΛΟΣ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ustomShape 1"/>
          <p:cNvSpPr/>
          <p:nvPr/>
        </p:nvSpPr>
        <p:spPr>
          <a:xfrm>
            <a:off x="250920" y="476672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4651560" y="476672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46"/>
            <a:ext cx="780600" cy="12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929198"/>
            <a:ext cx="1283156" cy="7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0 - TextBox"/>
          <p:cNvSpPr txBox="1"/>
          <p:nvPr/>
        </p:nvSpPr>
        <p:spPr>
          <a:xfrm>
            <a:off x="142844" y="95719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Πώς ονομάζεται η δύναμη που ασκεί το πρώτο σώμα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στο δεύτερο;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5072066" y="96094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Δράση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142843" y="1600350"/>
            <a:ext cx="514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5. Πώς ονομάζεται η δύναμη που ανταποδίδει το δεύτερο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σώμα στο πρώτο;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5126632" y="1609055"/>
            <a:ext cx="124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Αντίδραση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8539" y="878411"/>
            <a:ext cx="1471938" cy="53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998" y="1928802"/>
            <a:ext cx="138847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- TextBox"/>
          <p:cNvSpPr txBox="1"/>
          <p:nvPr/>
        </p:nvSpPr>
        <p:spPr>
          <a:xfrm>
            <a:off x="142844" y="2492896"/>
            <a:ext cx="4508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Τι σχέση έχουν η «δράση» και η «αντίδραση» ;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4786314" y="2525649"/>
            <a:ext cx="364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έχουν ίσα μέτρα και αντίθετη κατεύθυνση</a:t>
            </a:r>
            <a:endParaRPr lang="el-G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3900" y="4643446"/>
            <a:ext cx="707626" cy="1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00892" y="4572008"/>
            <a:ext cx="730419" cy="150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489298"/>
            <a:ext cx="1500198" cy="105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1643050"/>
            <a:ext cx="1248638" cy="8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5715016"/>
            <a:ext cx="1443022" cy="8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50" y="4857760"/>
            <a:ext cx="1990724" cy="9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  <p:bldP spid="34" grpId="0"/>
      <p:bldP spid="37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 - Εικόνα">
            <a:hlinkClick r:id="rId2" action="ppaction://hlinksldjump"/>
            <a:extLst>
              <a:ext uri="{FF2B5EF4-FFF2-40B4-BE49-F238E27FC236}">
                <a16:creationId xmlns:a16="http://schemas.microsoft.com/office/drawing/2014/main" id="{797824C5-794B-C1A8-2AAF-CF512D40B74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16632"/>
            <a:ext cx="9036496" cy="662473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0992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77BF334-D2B5-BDC9-1721-0055ED85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0724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810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2D166B79-22E2-1F5A-51F2-138EABCE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7"/>
            <a:ext cx="9144000" cy="68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5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E65E1B17-156D-C9A5-7A13-956E91C7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11"/>
            <a:ext cx="9144000" cy="68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55463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231" y="2857496"/>
            <a:ext cx="47570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311" y="642917"/>
            <a:ext cx="5242953" cy="18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855448"/>
            <a:ext cx="4714908" cy="33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-1"/>
            <a:ext cx="4214842" cy="672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231</Words>
  <Application>Microsoft Office PowerPoint</Application>
  <PresentationFormat>Προβολή στην οθόνη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221</cp:revision>
  <dcterms:created xsi:type="dcterms:W3CDTF">2015-12-03T21:04:30Z</dcterms:created>
  <dcterms:modified xsi:type="dcterms:W3CDTF">2024-12-03T15:45:01Z</dcterms:modified>
</cp:coreProperties>
</file>