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470" r:id="rId2"/>
    <p:sldId id="474" r:id="rId3"/>
    <p:sldId id="476" r:id="rId4"/>
    <p:sldId id="479" r:id="rId5"/>
    <p:sldId id="480" r:id="rId6"/>
    <p:sldId id="478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4680" autoAdjust="0"/>
  </p:normalViewPr>
  <p:slideViewPr>
    <p:cSldViewPr>
      <p:cViewPr varScale="1">
        <p:scale>
          <a:sx n="78" d="100"/>
          <a:sy n="78" d="100"/>
        </p:scale>
        <p:origin x="103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71454-311F-4C54-80D9-25F48E6F0678}" type="datetimeFigureOut">
              <a:rPr lang="el-GR" smtClean="0"/>
              <a:pPr/>
              <a:t>9/12/2024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0D9A8-8379-44D8-B89F-722D1992F9D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260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9/12/2024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9/12/2024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9/12/2024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9/12/2024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9/12/2024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9/12/2024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9/12/2024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9/12/2024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9/12/2024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9/12/2024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9/12/2024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A667C-4021-4228-B2B2-FFFB372A4307}" type="datetimeFigureOut">
              <a:rPr lang="el-GR" smtClean="0"/>
              <a:pPr/>
              <a:t>9/12/2024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TextBox"/>
          <p:cNvSpPr txBox="1"/>
          <p:nvPr/>
        </p:nvSpPr>
        <p:spPr>
          <a:xfrm>
            <a:off x="372075" y="2720201"/>
            <a:ext cx="3225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2. Ποιος δημιουργεί την πίεση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5086167" y="2707759"/>
            <a:ext cx="1818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Η δύναμη</a:t>
            </a:r>
            <a:endParaRPr lang="el-GR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343958" y="3407804"/>
            <a:ext cx="3651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3. Με ποιες έννοιες συνδέεται η πίεση; 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5060692" y="3440557"/>
            <a:ext cx="3725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α) με την δύναμη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που την δημιουργεί , </a:t>
            </a:r>
            <a:b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β) το εμβαδόν της επιφάνειας (Α)  όπου τοποθετείται η δύναμη</a:t>
            </a:r>
            <a:endParaRPr lang="el-GR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343958" y="4179705"/>
            <a:ext cx="4048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4. Πως αλλάζει η πίεση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) όταν αυξάνεται η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δύναμη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) με το ίδιο εμβαδόν επιφάνειας;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5060692" y="4212458"/>
            <a:ext cx="3725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αυξάνεται</a:t>
            </a:r>
            <a:endParaRPr lang="el-GR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332557" y="5786680"/>
            <a:ext cx="45134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. Τί ποσότητες λέμε ότι είναι η πίεση και η δύναμη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F)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επειδή όσες φορές αυξάνεται η δύναμη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τόσες φορές αυξάνεται η πίεση;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372075" y="1747419"/>
            <a:ext cx="45976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1. Ποιο μέγεθος της φυσικής μας δείχνει πόση παραμόρφωση δημιουργεί μία δύναμη σε μία επιφάνεια;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5148064" y="1747419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Η πίεση = παραμόρφωση</a:t>
            </a:r>
            <a:endParaRPr lang="el-GR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ustomShape 1"/>
          <p:cNvSpPr/>
          <p:nvPr/>
        </p:nvSpPr>
        <p:spPr>
          <a:xfrm>
            <a:off x="456039" y="1280592"/>
            <a:ext cx="1438083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600" b="1" u="sng" strike="noStrike" spc="-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Ερωτήσεις</a:t>
            </a:r>
            <a:endParaRPr lang="el-GR" sz="1600" b="0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stomShape 2"/>
          <p:cNvSpPr/>
          <p:nvPr/>
        </p:nvSpPr>
        <p:spPr>
          <a:xfrm>
            <a:off x="5397248" y="1280592"/>
            <a:ext cx="142983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600" b="0" u="sng" strike="noStrike" spc="-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Απαντήσεις</a:t>
            </a:r>
            <a:endParaRPr lang="el-GR" sz="1600" b="0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stomShape 3_0"/>
          <p:cNvSpPr/>
          <p:nvPr/>
        </p:nvSpPr>
        <p:spPr>
          <a:xfrm>
            <a:off x="2148944" y="214200"/>
            <a:ext cx="4423320" cy="9218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ΦΥΣΙΚΗ Β΄ ΓΥΜΝΑΣΙΟΥ </a:t>
            </a:r>
          </a:p>
          <a:p>
            <a:pPr algn="ctr">
              <a:lnSpc>
                <a:spcPct val="100000"/>
              </a:lnSpc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4.1 Η πίεση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(p)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dirty="0">
                <a:latin typeface="Arial" pitchFamily="34" charset="0"/>
                <a:cs typeface="Arial" pitchFamily="34" charset="0"/>
              </a:rPr>
              <a:t>   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(Σχολικό σελ 65, 66)</a:t>
            </a:r>
          </a:p>
        </p:txBody>
      </p:sp>
      <p:pic>
        <p:nvPicPr>
          <p:cNvPr id="3" name="Εικόνα 2">
            <a:hlinkClick r:id="rId2" action="ppaction://hlinksldjump"/>
            <a:extLst>
              <a:ext uri="{FF2B5EF4-FFF2-40B4-BE49-F238E27FC236}">
                <a16:creationId xmlns:a16="http://schemas.microsoft.com/office/drawing/2014/main" id="{6FCA2EFE-90F6-0FB0-0955-668D99B3A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469" y="793069"/>
            <a:ext cx="1381583" cy="1093591"/>
          </a:xfrm>
          <a:prstGeom prst="rect">
            <a:avLst/>
          </a:prstGeom>
        </p:spPr>
      </p:pic>
      <p:pic>
        <p:nvPicPr>
          <p:cNvPr id="7" name="Εικόνα 6">
            <a:hlinkClick r:id="rId4" action="ppaction://hlinksldjump"/>
            <a:extLst>
              <a:ext uri="{FF2B5EF4-FFF2-40B4-BE49-F238E27FC236}">
                <a16:creationId xmlns:a16="http://schemas.microsoft.com/office/drawing/2014/main" id="{1C2F3C08-F06F-1516-0EFD-E4EAA2653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948" y="2060472"/>
            <a:ext cx="1987503" cy="1031665"/>
          </a:xfrm>
          <a:prstGeom prst="rect">
            <a:avLst/>
          </a:prstGeom>
        </p:spPr>
      </p:pic>
      <p:sp>
        <p:nvSpPr>
          <p:cNvPr id="12" name="14 - TextBox">
            <a:extLst>
              <a:ext uri="{FF2B5EF4-FFF2-40B4-BE49-F238E27FC236}">
                <a16:creationId xmlns:a16="http://schemas.microsoft.com/office/drawing/2014/main" id="{B7E38B65-B8E3-4C35-4CE6-6CD80AFD6D10}"/>
              </a:ext>
            </a:extLst>
          </p:cNvPr>
          <p:cNvSpPr txBox="1"/>
          <p:nvPr/>
        </p:nvSpPr>
        <p:spPr>
          <a:xfrm>
            <a:off x="5149476" y="5755256"/>
            <a:ext cx="320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Ανάλογες ποσότητες</a:t>
            </a:r>
            <a:endParaRPr lang="el-GR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31 - TextBox">
            <a:extLst>
              <a:ext uri="{FF2B5EF4-FFF2-40B4-BE49-F238E27FC236}">
                <a16:creationId xmlns:a16="http://schemas.microsoft.com/office/drawing/2014/main" id="{E1C78552-2A11-0886-97E9-53C06C19B82C}"/>
              </a:ext>
            </a:extLst>
          </p:cNvPr>
          <p:cNvSpPr txBox="1"/>
          <p:nvPr/>
        </p:nvSpPr>
        <p:spPr>
          <a:xfrm>
            <a:off x="343958" y="4920120"/>
            <a:ext cx="4048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. Τι κάνει η πίεση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) όταν η δύναμη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b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α) διπλασιάζεται, β) τριπλασιάζεται;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32 - TextBox">
            <a:extLst>
              <a:ext uri="{FF2B5EF4-FFF2-40B4-BE49-F238E27FC236}">
                <a16:creationId xmlns:a16="http://schemas.microsoft.com/office/drawing/2014/main" id="{A34600BD-D8B1-39D2-D6AA-EB938A2CF241}"/>
              </a:ext>
            </a:extLst>
          </p:cNvPr>
          <p:cNvSpPr txBox="1"/>
          <p:nvPr/>
        </p:nvSpPr>
        <p:spPr>
          <a:xfrm>
            <a:off x="5060692" y="4952873"/>
            <a:ext cx="1766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α) διπλασιάζεται, </a:t>
            </a:r>
          </a:p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β) τριπλασιάζεται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Ορθογώνιο 29">
            <a:extLst>
              <a:ext uri="{FF2B5EF4-FFF2-40B4-BE49-F238E27FC236}">
                <a16:creationId xmlns:a16="http://schemas.microsoft.com/office/drawing/2014/main" id="{E7AC5B7D-0272-F1BC-8CA9-575452DDCCCC}"/>
              </a:ext>
            </a:extLst>
          </p:cNvPr>
          <p:cNvSpPr/>
          <p:nvPr/>
        </p:nvSpPr>
        <p:spPr>
          <a:xfrm>
            <a:off x="7120808" y="5044218"/>
            <a:ext cx="403520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Ορθογώνιο 33">
            <a:extLst>
              <a:ext uri="{FF2B5EF4-FFF2-40B4-BE49-F238E27FC236}">
                <a16:creationId xmlns:a16="http://schemas.microsoft.com/office/drawing/2014/main" id="{AC10BFC7-2FB2-3D01-EBD1-5A49D5B0FAFE}"/>
              </a:ext>
            </a:extLst>
          </p:cNvPr>
          <p:cNvSpPr/>
          <p:nvPr/>
        </p:nvSpPr>
        <p:spPr>
          <a:xfrm>
            <a:off x="7691740" y="5059242"/>
            <a:ext cx="403520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Ορθογώνιο 36">
            <a:extLst>
              <a:ext uri="{FF2B5EF4-FFF2-40B4-BE49-F238E27FC236}">
                <a16:creationId xmlns:a16="http://schemas.microsoft.com/office/drawing/2014/main" id="{FA66AE8E-E6B9-560A-A66B-0C2A97DF04B5}"/>
              </a:ext>
            </a:extLst>
          </p:cNvPr>
          <p:cNvSpPr/>
          <p:nvPr/>
        </p:nvSpPr>
        <p:spPr>
          <a:xfrm>
            <a:off x="7691740" y="4751465"/>
            <a:ext cx="403520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Ορθογώνιο 37">
            <a:extLst>
              <a:ext uri="{FF2B5EF4-FFF2-40B4-BE49-F238E27FC236}">
                <a16:creationId xmlns:a16="http://schemas.microsoft.com/office/drawing/2014/main" id="{860596D7-6FD9-FD5B-6C6A-E83752B69C1A}"/>
              </a:ext>
            </a:extLst>
          </p:cNvPr>
          <p:cNvSpPr/>
          <p:nvPr/>
        </p:nvSpPr>
        <p:spPr>
          <a:xfrm>
            <a:off x="8272936" y="5065439"/>
            <a:ext cx="403520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Ορθογώνιο 38">
            <a:extLst>
              <a:ext uri="{FF2B5EF4-FFF2-40B4-BE49-F238E27FC236}">
                <a16:creationId xmlns:a16="http://schemas.microsoft.com/office/drawing/2014/main" id="{823BC32E-D578-B621-E70B-7B42FB82D05C}"/>
              </a:ext>
            </a:extLst>
          </p:cNvPr>
          <p:cNvSpPr/>
          <p:nvPr/>
        </p:nvSpPr>
        <p:spPr>
          <a:xfrm>
            <a:off x="8272936" y="4757662"/>
            <a:ext cx="403520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Ορθογώνιο 39">
            <a:extLst>
              <a:ext uri="{FF2B5EF4-FFF2-40B4-BE49-F238E27FC236}">
                <a16:creationId xmlns:a16="http://schemas.microsoft.com/office/drawing/2014/main" id="{9B01C7D5-ED80-28E7-75E7-D582C82086F2}"/>
              </a:ext>
            </a:extLst>
          </p:cNvPr>
          <p:cNvSpPr/>
          <p:nvPr/>
        </p:nvSpPr>
        <p:spPr>
          <a:xfrm>
            <a:off x="8272936" y="4437112"/>
            <a:ext cx="403520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Ευθεία γραμμή σύνδεσης 41">
            <a:extLst>
              <a:ext uri="{FF2B5EF4-FFF2-40B4-BE49-F238E27FC236}">
                <a16:creationId xmlns:a16="http://schemas.microsoft.com/office/drawing/2014/main" id="{C0CF7DE6-1F65-677C-9C02-70F1F1809A56}"/>
              </a:ext>
            </a:extLst>
          </p:cNvPr>
          <p:cNvCxnSpPr/>
          <p:nvPr/>
        </p:nvCxnSpPr>
        <p:spPr>
          <a:xfrm>
            <a:off x="6827086" y="5367019"/>
            <a:ext cx="2316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17 - TextBox">
            <a:extLst>
              <a:ext uri="{FF2B5EF4-FFF2-40B4-BE49-F238E27FC236}">
                <a16:creationId xmlns:a16="http://schemas.microsoft.com/office/drawing/2014/main" id="{D884380C-44E1-A89B-A3BB-C2F4C8899104}"/>
              </a:ext>
            </a:extLst>
          </p:cNvPr>
          <p:cNvSpPr txBox="1"/>
          <p:nvPr/>
        </p:nvSpPr>
        <p:spPr>
          <a:xfrm>
            <a:off x="7185951" y="5389126"/>
            <a:ext cx="1818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        2p       3p</a:t>
            </a:r>
            <a:endParaRPr lang="el-GR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8" grpId="0"/>
      <p:bldP spid="31" grpId="0"/>
      <p:bldP spid="32" grpId="0"/>
      <p:bldP spid="33" grpId="0"/>
      <p:bldP spid="35" grpId="0"/>
      <p:bldP spid="20" grpId="0"/>
      <p:bldP spid="21" grpId="0"/>
      <p:bldP spid="24" grpId="0"/>
      <p:bldP spid="25" grpId="0"/>
      <p:bldP spid="26" grpId="0" animBg="1"/>
      <p:bldP spid="12" grpId="0"/>
      <p:bldP spid="14" grpId="0"/>
      <p:bldP spid="27" grpId="0"/>
      <p:bldP spid="30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TextBox"/>
          <p:cNvSpPr txBox="1"/>
          <p:nvPr/>
        </p:nvSpPr>
        <p:spPr>
          <a:xfrm>
            <a:off x="357157" y="3414092"/>
            <a:ext cx="5096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. Από ποια μαθηματική σχέση υπολογίζεται η πίεση; 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357158" y="4120055"/>
            <a:ext cx="3587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Ποιά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είναι η μονάδα της πίεσης ;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357158" y="4961258"/>
            <a:ext cx="3587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12. Τι εκφράζει η πίεση ;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4660538" y="4994012"/>
            <a:ext cx="343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Δείχνει την δύναμη που ασκείται κάθετα στην μονάδα της επιφάνειας</a:t>
            </a:r>
            <a:endParaRPr lang="el-G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4500562" y="6215082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600" b="1" dirty="0">
                <a:latin typeface="Arial" pitchFamily="34" charset="0"/>
                <a:cs typeface="Arial" pitchFamily="34" charset="0"/>
              </a:rPr>
              <a:t>ΤΕΛΟΣ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5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44" y="3183353"/>
            <a:ext cx="2745994" cy="8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ustomShape 1"/>
          <p:cNvSpPr/>
          <p:nvPr/>
        </p:nvSpPr>
        <p:spPr>
          <a:xfrm>
            <a:off x="456040" y="260648"/>
            <a:ext cx="114408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1" u="sng" strike="noStrike" spc="-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Ερωτήσεις</a:t>
            </a:r>
            <a:endParaRPr lang="el-GR" sz="1400" b="0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4856680" y="260648"/>
            <a:ext cx="114408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0" u="sng" strike="noStrike" spc="-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Απαντήσεις</a:t>
            </a:r>
            <a:endParaRPr lang="el-GR" sz="1400" b="0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- Αντικείμενο"/>
              <p:cNvSpPr txBox="1"/>
              <p:nvPr/>
            </p:nvSpPr>
            <p:spPr bwMode="auto">
              <a:xfrm>
                <a:off x="4814888" y="4049237"/>
                <a:ext cx="1557312" cy="50006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𝑃𝑎𝑠𝑐𝑎𝑙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12 - Αντικείμενο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4888" y="4049237"/>
                <a:ext cx="1557312" cy="5000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EB91D3E9-3281-E0BA-52AD-EBD9FD85B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161" y="5843425"/>
            <a:ext cx="775558" cy="88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5 - TextBox">
            <a:extLst>
              <a:ext uri="{FF2B5EF4-FFF2-40B4-BE49-F238E27FC236}">
                <a16:creationId xmlns:a16="http://schemas.microsoft.com/office/drawing/2014/main" id="{CCD26939-863B-7FB7-EBD0-C288102CF7D6}"/>
              </a:ext>
            </a:extLst>
          </p:cNvPr>
          <p:cNvSpPr txBox="1"/>
          <p:nvPr/>
        </p:nvSpPr>
        <p:spPr>
          <a:xfrm>
            <a:off x="370178" y="2427142"/>
            <a:ext cx="4898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. Τι ποσότητες λέμε ότι είναι πίεση και το εμβαδόν (Α)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της επιφάνειας επειδή όσες φορές αυξάνεται το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εμβαδόν τόσες φορές μειώνεται η πίεση;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8 - TextBox">
            <a:extLst>
              <a:ext uri="{FF2B5EF4-FFF2-40B4-BE49-F238E27FC236}">
                <a16:creationId xmlns:a16="http://schemas.microsoft.com/office/drawing/2014/main" id="{C40F1322-83DB-5344-0F9B-8A6D45DD47C3}"/>
              </a:ext>
            </a:extLst>
          </p:cNvPr>
          <p:cNvSpPr txBox="1"/>
          <p:nvPr/>
        </p:nvSpPr>
        <p:spPr>
          <a:xfrm>
            <a:off x="5329043" y="2392433"/>
            <a:ext cx="320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Αντιστρόφως ανάλογες ποσότητες</a:t>
            </a:r>
            <a:endParaRPr lang="el-GR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2 - TextBox">
            <a:extLst>
              <a:ext uri="{FF2B5EF4-FFF2-40B4-BE49-F238E27FC236}">
                <a16:creationId xmlns:a16="http://schemas.microsoft.com/office/drawing/2014/main" id="{1BEB99B7-6178-62EC-4246-A902A200E83B}"/>
              </a:ext>
            </a:extLst>
          </p:cNvPr>
          <p:cNvSpPr txBox="1"/>
          <p:nvPr/>
        </p:nvSpPr>
        <p:spPr>
          <a:xfrm>
            <a:off x="370178" y="734752"/>
            <a:ext cx="509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. Πως αλλάζει η πίεση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) όταν ασκείται η ίδια δύναμη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αλλά σε μικρότερο εμβαδόν επιφάνειας (Α);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4 - TextBox">
            <a:extLst>
              <a:ext uri="{FF2B5EF4-FFF2-40B4-BE49-F238E27FC236}">
                <a16:creationId xmlns:a16="http://schemas.microsoft.com/office/drawing/2014/main" id="{9498187C-3076-7D58-7886-0D8E17CD0F67}"/>
              </a:ext>
            </a:extLst>
          </p:cNvPr>
          <p:cNvSpPr txBox="1"/>
          <p:nvPr/>
        </p:nvSpPr>
        <p:spPr>
          <a:xfrm>
            <a:off x="5570425" y="727930"/>
            <a:ext cx="320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μειώνεται</a:t>
            </a:r>
            <a:endParaRPr lang="el-GR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Εικόνα 20">
            <a:hlinkClick r:id="rId7" action="ppaction://hlinksldjump"/>
            <a:extLst>
              <a:ext uri="{FF2B5EF4-FFF2-40B4-BE49-F238E27FC236}">
                <a16:creationId xmlns:a16="http://schemas.microsoft.com/office/drawing/2014/main" id="{DFCB7761-2581-6EA2-D694-5A6D11EF63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9520" y="506821"/>
            <a:ext cx="1828050" cy="750682"/>
          </a:xfrm>
          <a:prstGeom prst="rect">
            <a:avLst/>
          </a:prstGeom>
        </p:spPr>
      </p:pic>
      <p:sp>
        <p:nvSpPr>
          <p:cNvPr id="22" name="12 - TextBox">
            <a:extLst>
              <a:ext uri="{FF2B5EF4-FFF2-40B4-BE49-F238E27FC236}">
                <a16:creationId xmlns:a16="http://schemas.microsoft.com/office/drawing/2014/main" id="{D42EBDA8-C2F8-0222-77F5-5F764D0372FB}"/>
              </a:ext>
            </a:extLst>
          </p:cNvPr>
          <p:cNvSpPr txBox="1"/>
          <p:nvPr/>
        </p:nvSpPr>
        <p:spPr>
          <a:xfrm>
            <a:off x="395536" y="1414863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. Τι κάνει η πίεση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) όταν το εμβαδόν της επιφάνειας (Α)  </a:t>
            </a:r>
            <a:b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α) αυξάνεται δύο φορές (διπλασιάζεται)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β) αυξάνεται τρείς φορές (τριπλασιάζεται)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4 - TextBox">
            <a:extLst>
              <a:ext uri="{FF2B5EF4-FFF2-40B4-BE49-F238E27FC236}">
                <a16:creationId xmlns:a16="http://schemas.microsoft.com/office/drawing/2014/main" id="{1A458B7D-BDC2-850A-252B-DCDEF5268C28}"/>
              </a:ext>
            </a:extLst>
          </p:cNvPr>
          <p:cNvSpPr txBox="1"/>
          <p:nvPr/>
        </p:nvSpPr>
        <p:spPr>
          <a:xfrm>
            <a:off x="5672501" y="1590757"/>
            <a:ext cx="3203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α) μειώνεται δύο φορές </a:t>
            </a:r>
          </a:p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β) μειώνεται τρείς φορές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32" grpId="0"/>
      <p:bldP spid="33" grpId="0"/>
      <p:bldP spid="20" grpId="0"/>
      <p:bldP spid="10" grpId="0"/>
      <p:bldP spid="11" grpId="0"/>
      <p:bldP spid="13" grpId="0"/>
      <p:bldP spid="8" grpId="0"/>
      <p:bldP spid="9" grpId="0"/>
      <p:bldP spid="15" grpId="0"/>
      <p:bldP spid="18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hlinkClick r:id="rId2" action="ppaction://hlinksldjump"/>
            <a:extLst>
              <a:ext uri="{FF2B5EF4-FFF2-40B4-BE49-F238E27FC236}">
                <a16:creationId xmlns:a16="http://schemas.microsoft.com/office/drawing/2014/main" id="{E5A546C5-2873-2745-1797-0FFD6731C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07" y="268987"/>
            <a:ext cx="7994910" cy="6328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 action="ppaction://hlinksldjump"/>
            <a:extLst>
              <a:ext uri="{FF2B5EF4-FFF2-40B4-BE49-F238E27FC236}">
                <a16:creationId xmlns:a16="http://schemas.microsoft.com/office/drawing/2014/main" id="{AF4E6065-E68F-A9F2-1C5C-8F318BA65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91029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8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:a16="http://schemas.microsoft.com/office/drawing/2014/main" id="{47194928-A706-973E-8CEF-97EC47805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99" y="123363"/>
            <a:ext cx="8792802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7779275" cy="342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3533</TotalTime>
  <Words>322</Words>
  <Application>Microsoft Office PowerPoint</Application>
  <PresentationFormat>Προβολή στην οθόνη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 Math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Performance Edition Sept 2009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decon</dc:creator>
  <cp:lastModifiedBy>δημητρης οικονομου</cp:lastModifiedBy>
  <cp:revision>240</cp:revision>
  <dcterms:created xsi:type="dcterms:W3CDTF">2015-12-03T21:04:30Z</dcterms:created>
  <dcterms:modified xsi:type="dcterms:W3CDTF">2024-12-09T21:20:58Z</dcterms:modified>
</cp:coreProperties>
</file>