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470" r:id="rId2"/>
    <p:sldId id="474" r:id="rId3"/>
    <p:sldId id="475" r:id="rId4"/>
    <p:sldId id="48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7" autoAdjust="0"/>
    <p:restoredTop sz="94680" autoAdjust="0"/>
  </p:normalViewPr>
  <p:slideViewPr>
    <p:cSldViewPr>
      <p:cViewPr varScale="1">
        <p:scale>
          <a:sx n="78" d="100"/>
          <a:sy n="78" d="100"/>
        </p:scale>
        <p:origin x="19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1454-311F-4C54-80D9-25F48E6F0678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D9A8-8379-44D8-B89F-722D1992F9D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260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67C-4021-4228-B2B2-FFFB372A4307}" type="datetimeFigureOut">
              <a:rPr lang="el-GR" smtClean="0"/>
              <a:pPr/>
              <a:t>30/11/2024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12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456040" y="1049521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stomShape 2"/>
          <p:cNvSpPr/>
          <p:nvPr/>
        </p:nvSpPr>
        <p:spPr>
          <a:xfrm>
            <a:off x="5256269" y="1049521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stomShape 3_0"/>
          <p:cNvSpPr/>
          <p:nvPr/>
        </p:nvSpPr>
        <p:spPr>
          <a:xfrm>
            <a:off x="2148944" y="214200"/>
            <a:ext cx="4423320" cy="8295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6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ΦΥΣΙΚΗ Β΄ </a:t>
            </a:r>
            <a:r>
              <a:rPr lang="el-GR" sz="16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ΓΥΜΝΑΣΙΟΥ </a:t>
            </a:r>
          </a:p>
          <a:p>
            <a:pPr algn="ctr">
              <a:lnSpc>
                <a:spcPct val="10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4.3 Ατμοσφαιρική Πίεση</a:t>
            </a:r>
          </a:p>
          <a:p>
            <a:pPr algn="ctr"/>
            <a:r>
              <a:rPr lang="el-GR" sz="1600" dirty="0">
                <a:latin typeface="Arial" pitchFamily="34" charset="0"/>
                <a:cs typeface="Arial" pitchFamily="34" charset="0"/>
              </a:rPr>
              <a:t>   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(Σχολικό σελ 72-74)</a:t>
            </a:r>
          </a:p>
        </p:txBody>
      </p:sp>
      <p:sp>
        <p:nvSpPr>
          <p:cNvPr id="36" name="35 - TextBox"/>
          <p:cNvSpPr txBox="1"/>
          <p:nvPr/>
        </p:nvSpPr>
        <p:spPr>
          <a:xfrm>
            <a:off x="371595" y="1387735"/>
            <a:ext cx="430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1. Πως ονομάζουμε την πίεση που δημιουργεί η </a:t>
            </a:r>
          </a:p>
          <a:p>
            <a:pPr marL="342900" lvl="0" indent="-34290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ατμόσφαιρα;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4688771" y="1427797"/>
            <a:ext cx="36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Ατμοσφαιρική πίεση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371595" y="2041316"/>
            <a:ext cx="383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2. Πού οφείλεται η ατμοσφαιρική πίεση;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688771" y="2000240"/>
            <a:ext cx="36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στο βάρος του ατμοσφαιρικού αέρα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908" y="2428629"/>
            <a:ext cx="636920" cy="90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250" y="2448408"/>
            <a:ext cx="566155" cy="8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3 - TextBox"/>
          <p:cNvSpPr txBox="1"/>
          <p:nvPr/>
        </p:nvSpPr>
        <p:spPr>
          <a:xfrm>
            <a:off x="371595" y="2606163"/>
            <a:ext cx="430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3. Αναφέρεται φαινόμενα που οφείλονται στην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ατμοσφαιρικής πίεση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2 - TextBox"/>
          <p:cNvSpPr txBox="1"/>
          <p:nvPr/>
        </p:nvSpPr>
        <p:spPr>
          <a:xfrm>
            <a:off x="371628" y="4595948"/>
            <a:ext cx="414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6. Γιατί μειώνεται η ατμοσφαιρική πίεση όσο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αυξάνεται το ύψος;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3 - TextBox"/>
          <p:cNvSpPr txBox="1"/>
          <p:nvPr/>
        </p:nvSpPr>
        <p:spPr>
          <a:xfrm>
            <a:off x="4757307" y="4595948"/>
            <a:ext cx="36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διότι το βάρος του αέρα που πιέζει είναι λιγότερο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4 - TextBox"/>
          <p:cNvSpPr txBox="1"/>
          <p:nvPr/>
        </p:nvSpPr>
        <p:spPr>
          <a:xfrm>
            <a:off x="371595" y="5191014"/>
            <a:ext cx="399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7. Πόση είναι η τιμή της ατμοσφαιρικής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πίεσης στην επιφάνεια της θάλασσας;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5 - TextBox"/>
          <p:cNvSpPr txBox="1"/>
          <p:nvPr/>
        </p:nvSpPr>
        <p:spPr>
          <a:xfrm>
            <a:off x="4757275" y="5191014"/>
            <a:ext cx="36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Μία ατμόσφαιρα (1Α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7 - TextBox"/>
          <p:cNvSpPr txBox="1"/>
          <p:nvPr/>
        </p:nvSpPr>
        <p:spPr>
          <a:xfrm>
            <a:off x="371628" y="4023874"/>
            <a:ext cx="430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5. Τί κάνει η ατμοσφαιρική πίεση όσο αυξάνεται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το ύψος;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8 - TextBox"/>
          <p:cNvSpPr txBox="1"/>
          <p:nvPr/>
        </p:nvSpPr>
        <p:spPr>
          <a:xfrm>
            <a:off x="4757307" y="4023874"/>
            <a:ext cx="36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μειώνεται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9 - TextBox"/>
          <p:cNvSpPr txBox="1"/>
          <p:nvPr/>
        </p:nvSpPr>
        <p:spPr>
          <a:xfrm>
            <a:off x="371596" y="3429000"/>
            <a:ext cx="391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4. Από τί εξαρτάται η ατμοσφαιρική πίεση;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10 - TextBox"/>
          <p:cNvSpPr txBox="1"/>
          <p:nvPr/>
        </p:nvSpPr>
        <p:spPr>
          <a:xfrm>
            <a:off x="4757275" y="3429000"/>
            <a:ext cx="36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από το ύψος (από την επιφάνεια της θάλασσας)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3 - TextBox"/>
          <p:cNvSpPr txBox="1"/>
          <p:nvPr/>
        </p:nvSpPr>
        <p:spPr>
          <a:xfrm>
            <a:off x="371596" y="5824847"/>
            <a:ext cx="438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8. Από ποιόν μετρήθηκε για πρώτη φορά η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ατμοσφαιρική πίεση;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4 - TextBox"/>
          <p:cNvSpPr txBox="1"/>
          <p:nvPr/>
        </p:nvSpPr>
        <p:spPr>
          <a:xfrm>
            <a:off x="4757275" y="5824847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από 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Τορικέλι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το 1643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μ.Χ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56 - Εικόνα" descr="images (1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33" y="341760"/>
            <a:ext cx="1579674" cy="884617"/>
          </a:xfrm>
          <a:prstGeom prst="rect">
            <a:avLst/>
          </a:prstGeom>
        </p:spPr>
      </p:pic>
      <p:pic>
        <p:nvPicPr>
          <p:cNvPr id="5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167" y="3714752"/>
            <a:ext cx="1897666" cy="9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2 - Εικόνα" descr="images.jpe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0257" y="4916680"/>
            <a:ext cx="1027222" cy="1464338"/>
          </a:xfrm>
          <a:prstGeom prst="rect">
            <a:avLst/>
          </a:prstGeom>
        </p:spPr>
      </p:pic>
      <p:sp>
        <p:nvSpPr>
          <p:cNvPr id="76" name="8 - TextBox"/>
          <p:cNvSpPr txBox="1"/>
          <p:nvPr/>
        </p:nvSpPr>
        <p:spPr>
          <a:xfrm>
            <a:off x="4757275" y="2549719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Ι) Το κόλλημα της βεντούζας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ΙΙ) το τσαλάκωμα του χάρτινου κουτιού όταν ρουφάμε με το καλαμάκι</a:t>
            </a:r>
          </a:p>
        </p:txBody>
      </p:sp>
      <p:pic>
        <p:nvPicPr>
          <p:cNvPr id="3" name="Εικόνα 2">
            <a:hlinkClick r:id="rId11" action="ppaction://hlinksldjump"/>
            <a:extLst>
              <a:ext uri="{FF2B5EF4-FFF2-40B4-BE49-F238E27FC236}">
                <a16:creationId xmlns:a16="http://schemas.microsoft.com/office/drawing/2014/main" id="{5183B462-016A-BA4E-A648-528CBD9AB1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9131" y="1382653"/>
            <a:ext cx="1286976" cy="64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36" grpId="0"/>
      <p:bldP spid="37" grpId="0"/>
      <p:bldP spid="38" grpId="0"/>
      <p:bldP spid="39" grpId="0"/>
      <p:bldP spid="4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7166"/>
            <a:ext cx="3857652" cy="60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0042"/>
            <a:ext cx="4071966" cy="577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8E8349BD-FA35-1064-AA3C-236F0538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933" y="168863"/>
            <a:ext cx="6406133" cy="6520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57166"/>
            <a:ext cx="5143536" cy="63557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456040" y="265157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5033488" y="265157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1 - Εικόνα" descr="imagews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82" y="214290"/>
            <a:ext cx="995572" cy="1695946"/>
          </a:xfrm>
          <a:prstGeom prst="rect">
            <a:avLst/>
          </a:prstGeom>
        </p:spPr>
      </p:pic>
      <p:pic>
        <p:nvPicPr>
          <p:cNvPr id="3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4135" y="2511213"/>
            <a:ext cx="639353" cy="9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1219" y="3719945"/>
            <a:ext cx="575325" cy="8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1 - Εικόνα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406" y="5758666"/>
            <a:ext cx="723627" cy="894163"/>
          </a:xfrm>
          <a:prstGeom prst="rect">
            <a:avLst/>
          </a:prstGeom>
        </p:spPr>
      </p:pic>
      <p:sp>
        <p:nvSpPr>
          <p:cNvPr id="41" name="2 - TextBox"/>
          <p:cNvSpPr txBox="1"/>
          <p:nvPr/>
        </p:nvSpPr>
        <p:spPr>
          <a:xfrm>
            <a:off x="265085" y="759502"/>
            <a:ext cx="483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Πόσο ύψος έχει ο υδράργυρος μέσα στον σωλήνα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όταν στην βάση του δημιουργεί πίεση 1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3 - TextBox"/>
          <p:cNvSpPr txBox="1"/>
          <p:nvPr/>
        </p:nvSpPr>
        <p:spPr>
          <a:xfrm>
            <a:off x="5085364" y="759502"/>
            <a:ext cx="109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 mm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2 - Εικόνα" descr="imageσs.jpe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4113" y="875493"/>
            <a:ext cx="1343927" cy="1535917"/>
          </a:xfrm>
          <a:prstGeom prst="rect">
            <a:avLst/>
          </a:prstGeom>
        </p:spPr>
      </p:pic>
      <p:sp>
        <p:nvSpPr>
          <p:cNvPr id="44" name="4 - TextBox"/>
          <p:cNvSpPr txBox="1"/>
          <p:nvPr/>
        </p:nvSpPr>
        <p:spPr>
          <a:xfrm>
            <a:off x="265086" y="2104926"/>
            <a:ext cx="459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Ποιά σχέση συνδέει τις μονάδες πίεσης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και 1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5 - TextBox"/>
          <p:cNvSpPr txBox="1"/>
          <p:nvPr/>
        </p:nvSpPr>
        <p:spPr>
          <a:xfrm>
            <a:off x="5014024" y="2104926"/>
            <a:ext cx="185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≈100.000 Pa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6 - TextBox"/>
          <p:cNvSpPr txBox="1"/>
          <p:nvPr/>
        </p:nvSpPr>
        <p:spPr>
          <a:xfrm>
            <a:off x="265085" y="1549235"/>
            <a:ext cx="500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Πώς ονομάζονται τα όργανα που μετρούν την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ατμοσφαιρική πίεση;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7 - TextBox"/>
          <p:cNvSpPr txBox="1"/>
          <p:nvPr/>
        </p:nvSpPr>
        <p:spPr>
          <a:xfrm>
            <a:off x="5006570" y="1549235"/>
            <a:ext cx="185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βαρόμετρα 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 - TextBox"/>
          <p:cNvSpPr txBox="1"/>
          <p:nvPr/>
        </p:nvSpPr>
        <p:spPr>
          <a:xfrm>
            <a:off x="266225" y="2867397"/>
            <a:ext cx="466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Πώς εξηγείται όταν ρουφάμε με καλαμάκι τον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αέρα από το χάρτινο κουτί ενός χυμού, το κουτί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να συνθλίβεται;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5 - TextBox"/>
          <p:cNvSpPr txBox="1"/>
          <p:nvPr/>
        </p:nvSpPr>
        <p:spPr>
          <a:xfrm>
            <a:off x="4932040" y="2867397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Όταν ρουφάμε τον αέρα από το εσωτερικό του κουτιού το κουτί πιέζεται μόνο από τον έξω αέρα.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4 - TextBox"/>
          <p:cNvSpPr txBox="1"/>
          <p:nvPr/>
        </p:nvSpPr>
        <p:spPr>
          <a:xfrm>
            <a:off x="271356" y="3749411"/>
            <a:ext cx="466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Πώς εξηγείται να κολλάει η βεντούζα στο τζάμι;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5 - TextBox"/>
          <p:cNvSpPr txBox="1"/>
          <p:nvPr/>
        </p:nvSpPr>
        <p:spPr>
          <a:xfrm>
            <a:off x="4942488" y="3749411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βεντούζα πιέζεται προς το τζάμι επειδή δεν υπάρχει αέρας  στην επιφάνεια της βεντούζας που είναι κολλημένη στο τζάμι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2 - TextBox"/>
          <p:cNvSpPr txBox="1"/>
          <p:nvPr/>
        </p:nvSpPr>
        <p:spPr>
          <a:xfrm>
            <a:off x="265085" y="5758667"/>
            <a:ext cx="483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Πόση δύναμη δημιουργεί ο ατμοσφαιρικός αέρας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στο ανθρώπινο σώμα 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3 - TextBox"/>
          <p:cNvSpPr txBox="1"/>
          <p:nvPr/>
        </p:nvSpPr>
        <p:spPr>
          <a:xfrm>
            <a:off x="5013926" y="5758667"/>
            <a:ext cx="244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όσο το βάρος μάζας 20.000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Kg (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200.000 Ν)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4 - TextBox"/>
          <p:cNvSpPr txBox="1"/>
          <p:nvPr/>
        </p:nvSpPr>
        <p:spPr>
          <a:xfrm>
            <a:off x="4679517" y="642939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ΤΕΛΟΣ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2 - TextBox"/>
          <p:cNvSpPr txBox="1"/>
          <p:nvPr/>
        </p:nvSpPr>
        <p:spPr>
          <a:xfrm>
            <a:off x="265085" y="4643124"/>
            <a:ext cx="414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Πόση δύναμη δημιουργεί ο ατμοσφαιρικός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αέρας σε μία επιφάνεια 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3 - TextBox"/>
          <p:cNvSpPr txBox="1"/>
          <p:nvPr/>
        </p:nvSpPr>
        <p:spPr>
          <a:xfrm>
            <a:off x="4942488" y="464312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.000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σο το βάρος μάζας 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kg)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Εικόνα 2">
            <a:hlinkClick r:id="rId12" action="ppaction://hlinksldjump"/>
            <a:extLst>
              <a:ext uri="{FF2B5EF4-FFF2-40B4-BE49-F238E27FC236}">
                <a16:creationId xmlns:a16="http://schemas.microsoft.com/office/drawing/2014/main" id="{387F7DE9-FE6B-B801-B0BF-AE1FADC206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0237" y="4673824"/>
            <a:ext cx="967795" cy="9850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 (1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7781645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9B747462-86C8-53C9-90F4-318EF9EDB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03" y="1280982"/>
            <a:ext cx="8615393" cy="42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714776" cy="52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3286148" cy="51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357298"/>
            <a:ext cx="807056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- Εικόνα" descr="images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85728"/>
            <a:ext cx="4214842" cy="6008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ws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8604"/>
            <a:ext cx="3429024" cy="58413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- Εικόνα" descr="imageσs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57166"/>
            <a:ext cx="5429288" cy="62049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352</Words>
  <Application>Microsoft Office PowerPoint</Application>
  <PresentationFormat>Προβολή στην οθόνη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257</cp:revision>
  <dcterms:created xsi:type="dcterms:W3CDTF">2015-12-03T21:04:30Z</dcterms:created>
  <dcterms:modified xsi:type="dcterms:W3CDTF">2024-11-30T18:39:44Z</dcterms:modified>
</cp:coreProperties>
</file>