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0"/>
  </p:notesMasterIdLst>
  <p:sldIdLst>
    <p:sldId id="443" r:id="rId2"/>
    <p:sldId id="456" r:id="rId3"/>
    <p:sldId id="458" r:id="rId4"/>
    <p:sldId id="459" r:id="rId5"/>
    <p:sldId id="460" r:id="rId6"/>
    <p:sldId id="461" r:id="rId7"/>
    <p:sldId id="462" r:id="rId8"/>
    <p:sldId id="463" r:id="rId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6" autoAdjust="0"/>
    <p:restoredTop sz="99855" autoAdjust="0"/>
  </p:normalViewPr>
  <p:slideViewPr>
    <p:cSldViewPr>
      <p:cViewPr varScale="1">
        <p:scale>
          <a:sx n="82" d="100"/>
          <a:sy n="82" d="100"/>
        </p:scale>
        <p:origin x="15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981241-4E13-4D60-A261-B033F1AC7472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95B522-969D-4009-B983-9AC5952728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C2A0E-5A66-409E-A1A9-B97B690C3001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F6BB-B228-40BF-9C81-1E1A802C3C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3F35-D0B0-4ADB-8DFA-610DBC0D4DFE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FDB1A-8B88-4031-8EDA-5D1D0851E6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9D01A-5A3B-489D-94EC-8A04541E3071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9D9D6-9F08-4DFD-B0EA-05EDFEFD13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64356-7365-42B5-AB43-0D3037376638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BF6B-1D8C-4489-9A41-097A6E3272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98EE2-CB75-419E-9364-350157BD7BFB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5D257-A378-47AE-A41D-88CA2AA3FD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ACCD0-70DD-42E0-ACAB-47941BED6362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10BC-DBD5-482E-9FB1-9C8FB1E256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A1CB9-0DA6-4631-A8FE-109BCB6DD566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0CF1-16C3-4231-BC4C-F024A49C89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F226-4481-45E0-B596-1EE26F2F350C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39BEB-6E3D-4788-9FCC-58F28CBAB3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0142A-EBB3-437A-89A6-94B841AB87D3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6096C-AB3F-4D77-A484-6AEE106968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ECDB-680F-494C-A71D-B0949CE7604B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CB3D-131C-4228-A1BB-6A7DE75B6EF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FF8E-7B63-44AB-896C-B897A5D2C57C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557CC-BB0F-45A8-9BF5-85072A05EF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F11399-F2ED-4EED-9B4A-7813DED81E6C}" type="datetimeFigureOut">
              <a:rPr lang="el-GR"/>
              <a:pPr>
                <a:defRPr/>
              </a:pPr>
              <a:t>28/10/2024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E071EA-B983-40E9-B317-5578F3F414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.bin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12.jpeg"/><Relationship Id="rId3" Type="http://schemas.openxmlformats.org/officeDocument/2006/relationships/image" Target="../media/image7.emf"/><Relationship Id="rId7" Type="http://schemas.openxmlformats.org/officeDocument/2006/relationships/image" Target="../media/image9.jpeg"/><Relationship Id="rId12" Type="http://schemas.openxmlformats.org/officeDocument/2006/relationships/slide" Target="slide5.xml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image" Target="../media/image11.png"/><Relationship Id="rId5" Type="http://schemas.openxmlformats.org/officeDocument/2006/relationships/image" Target="../media/image8.emf"/><Relationship Id="rId10" Type="http://schemas.openxmlformats.org/officeDocument/2006/relationships/slide" Target="slide6.xml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1"/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Ηλεκτρικά δίπολα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44-46)</a:t>
            </a: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4363517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428625" y="2492375"/>
            <a:ext cx="448696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Τι χρειάζεται στα άκρα </a:t>
            </a:r>
            <a:r>
              <a:rPr lang="el-GR" sz="1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μιάς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συσκευής  για να 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περάσει μέσα της ηλεκτρικό ρεύμα;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4931469" y="2492375"/>
            <a:ext cx="1785938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ηλεκτρική τάση (</a:t>
            </a: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V)</a:t>
            </a: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428625" y="1851025"/>
            <a:ext cx="474073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Πώς λέμε τις ηλεκτρικές συσκευές επειδή </a:t>
            </a:r>
          </a:p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διαθέτουν δύο άκρα;</a:t>
            </a: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4931469" y="1851025"/>
            <a:ext cx="1928813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δίπολα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428625" y="6071951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Ποια η μονάδα αντίστασης στο Διεθνές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σύστημα μονάδων;</a:t>
            </a: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4931469" y="6054489"/>
            <a:ext cx="2500313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l-GR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Ωμ (1</a:t>
            </a: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Ohm)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4931469" y="3221038"/>
            <a:ext cx="403301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είν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αι η δυσκολία που δημιουργεί η συσκευή στο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ηλεκτρικό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ρεύμ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που την διαρρέει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4" name="Picture 1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176" y="1523950"/>
            <a:ext cx="828675" cy="82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5" name="Picture 1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48351" y="1523950"/>
            <a:ext cx="898525" cy="896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6" name="Picture 1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99263" y="1533475"/>
            <a:ext cx="301625" cy="722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7" name="Picture 1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5026" y="1523950"/>
            <a:ext cx="450850" cy="896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428625" y="3211513"/>
            <a:ext cx="3423295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Τι είναι η ηλεκτρική αντίσταση (R)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μιάς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συσκευής;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428625" y="4022527"/>
            <a:ext cx="474073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Με ποιο γράμμα συμβολίζουμε την ηλεκτρική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αντίσταση;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4931469" y="4005064"/>
            <a:ext cx="2500313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 το γράμμα “R”</a:t>
            </a:r>
          </a:p>
        </p:txBody>
      </p:sp>
      <p:sp>
        <p:nvSpPr>
          <p:cNvPr id="51" name="Rectangle 20"/>
          <p:cNvSpPr>
            <a:spLocks noChangeArrowheads="1"/>
          </p:cNvSpPr>
          <p:nvPr/>
        </p:nvSpPr>
        <p:spPr bwMode="auto">
          <a:xfrm>
            <a:off x="428625" y="4757501"/>
            <a:ext cx="457517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Πως υπολογίζουμε την ηλεκτρική αντίσταση R ;</a:t>
            </a:r>
          </a:p>
        </p:txBody>
      </p:sp>
      <p:graphicFrame>
        <p:nvGraphicFramePr>
          <p:cNvPr id="5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922169"/>
              </p:ext>
            </p:extLst>
          </p:nvPr>
        </p:nvGraphicFramePr>
        <p:xfrm>
          <a:off x="6436964" y="5421950"/>
          <a:ext cx="4556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r:id="rId7" imgW="456120" imgH="361440" progId="">
                  <p:embed/>
                </p:oleObj>
              </mc:Choice>
              <mc:Fallback>
                <p:oleObj r:id="rId7" imgW="456120" imgH="361440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6964" y="5421950"/>
                        <a:ext cx="45561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5003800" y="4768857"/>
            <a:ext cx="3469432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ηλεκτρική αντίσταση υπολογίζετε αν διαιρέσουμε την τάση με την ένταση του ρεύματος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Δηλαδή </a:t>
            </a:r>
          </a:p>
        </p:txBody>
      </p:sp>
      <p:pic>
        <p:nvPicPr>
          <p:cNvPr id="54" name="Picture 24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93554" y="3743601"/>
            <a:ext cx="1091472" cy="96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8" grpId="0"/>
      <p:bldP spid="49" grpId="0"/>
      <p:bldP spid="50" grpId="0"/>
      <p:bldP spid="51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851275" y="6381750"/>
            <a:ext cx="85725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ΤΕΛΟΣ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250825" y="333375"/>
            <a:ext cx="1144588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959225" y="333375"/>
            <a:ext cx="1144588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395288" y="2836863"/>
            <a:ext cx="3051528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Τι λέει ο νόμος του Ωμ (</a:t>
            </a:r>
            <a:r>
              <a:rPr lang="en-US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Ohm</a:t>
            </a:r>
            <a:r>
              <a:rPr lang="el-GR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427538" y="2836863"/>
            <a:ext cx="2722562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ηλεκτρικό ρεύμα (Ι) και η τάση (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είναι μεγέθη ανάλογα</a:t>
            </a: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395288" y="3862388"/>
            <a:ext cx="388868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Να γράψετε την μαθηματική έκφραση  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του νόμου  του </a:t>
            </a:r>
            <a:r>
              <a:rPr lang="el-GR" sz="1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Ωμ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Ohm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3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861895"/>
              </p:ext>
            </p:extLst>
          </p:nvPr>
        </p:nvGraphicFramePr>
        <p:xfrm>
          <a:off x="5103813" y="3703638"/>
          <a:ext cx="6254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Εξίσωση" r:id="rId2" imgW="438120" imgH="361440" progId="Equation.3">
                  <p:embed/>
                </p:oleObj>
              </mc:Choice>
              <mc:Fallback>
                <p:oleObj name="Εξίσωση" r:id="rId2" imgW="438120" imgH="361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3703638"/>
                        <a:ext cx="625475" cy="62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563353"/>
              </p:ext>
            </p:extLst>
          </p:nvPr>
        </p:nvGraphicFramePr>
        <p:xfrm>
          <a:off x="6235700" y="3824288"/>
          <a:ext cx="92868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4" imgW="565920" imgH="169560" progId="">
                  <p:embed/>
                </p:oleObj>
              </mc:Choice>
              <mc:Fallback>
                <p:oleObj r:id="rId4" imgW="565920" imgH="16956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3824288"/>
                        <a:ext cx="928688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5791200" y="3848100"/>
            <a:ext cx="341313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ή</a:t>
            </a:r>
          </a:p>
        </p:txBody>
      </p:sp>
      <p:pic>
        <p:nvPicPr>
          <p:cNvPr id="36" name="Picture 10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48338" y="4391025"/>
            <a:ext cx="1573212" cy="146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" name="Picture 11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4888" y="2565400"/>
            <a:ext cx="1609725" cy="1598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395288" y="1514475"/>
            <a:ext cx="4313237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Πώς ονομάζονται οι συσκευές που έχουν 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σταθερή αντίσταση (R) ;</a:t>
            </a: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4676775" y="1470025"/>
            <a:ext cx="1785938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αντιστάτες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395288" y="2216150"/>
            <a:ext cx="4180728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Πώς παριστάνουμε τους αντιστάτες;</a:t>
            </a:r>
          </a:p>
        </p:txBody>
      </p:sp>
      <p:pic>
        <p:nvPicPr>
          <p:cNvPr id="41" name="Picture 15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76775" y="2112963"/>
            <a:ext cx="11049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428625" y="855663"/>
            <a:ext cx="4053982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Με ποια όργανα μετράμε την ηλεκτρική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αντίσταση </a:t>
            </a: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4606925" y="811213"/>
            <a:ext cx="1928813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 τα </a:t>
            </a:r>
            <a:r>
              <a:rPr lang="el-GR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ωμόμετρα</a:t>
            </a:r>
            <a:endParaRPr lang="el-GR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Picture 10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72313" y="500063"/>
            <a:ext cx="1558925" cy="185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9" grpId="0"/>
      <p:bldP spid="30" grpId="0"/>
      <p:bldP spid="31" grpId="0"/>
      <p:bldP spid="32" grpId="0"/>
      <p:bldP spid="35" grpId="0"/>
      <p:bldP spid="38" grpId="0"/>
      <p:bldP spid="39" grpId="0"/>
      <p:bldP spid="40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8"/>
            <a:ext cx="2889250" cy="288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9" name="Picture 1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75" y="2428875"/>
            <a:ext cx="3132138" cy="312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0" name="Picture 1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25" y="1928813"/>
            <a:ext cx="1050925" cy="251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1" name="Picture 1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72375" y="2500313"/>
            <a:ext cx="1571625" cy="312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714375"/>
            <a:ext cx="5786438" cy="513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500063"/>
            <a:ext cx="4857750" cy="5788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2143125"/>
            <a:ext cx="5473700" cy="188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642938"/>
            <a:ext cx="5786438" cy="538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571500"/>
            <a:ext cx="6500813" cy="572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2734</TotalTime>
  <Words>220</Words>
  <Application>Microsoft Office PowerPoint</Application>
  <PresentationFormat>Προβολή στην οθόνη (4:3)</PresentationFormat>
  <Paragraphs>38</Paragraphs>
  <Slides>8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Θέμα του Office</vt:lpstr>
      <vt:lpstr>Εξίσωση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Performance Edition Sept 2009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decon</dc:creator>
  <cp:lastModifiedBy>δημητρης οικονομου</cp:lastModifiedBy>
  <cp:revision>215</cp:revision>
  <dcterms:created xsi:type="dcterms:W3CDTF">2015-12-12T14:15:08Z</dcterms:created>
  <dcterms:modified xsi:type="dcterms:W3CDTF">2024-10-28T18:26:32Z</dcterms:modified>
</cp:coreProperties>
</file>