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5"/>
  </p:notesMasterIdLst>
  <p:sldIdLst>
    <p:sldId id="443" r:id="rId2"/>
    <p:sldId id="456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55" autoAdjust="0"/>
  </p:normalViewPr>
  <p:slideViewPr>
    <p:cSldViewPr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981241-4E13-4D60-A261-B033F1AC7472}" type="datetimeFigureOut">
              <a:rPr lang="el-GR"/>
              <a:pPr>
                <a:defRPr/>
              </a:pPr>
              <a:t>3/12/2024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95B522-969D-4009-B983-9AC5952728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2A0E-5A66-409E-A1A9-B97B690C3001}" type="datetimeFigureOut">
              <a:rPr lang="el-GR"/>
              <a:pPr>
                <a:defRPr/>
              </a:pPr>
              <a:t>3/12/2024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F6BB-B228-40BF-9C81-1E1A802C3C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63F35-D0B0-4ADB-8DFA-610DBC0D4DFE}" type="datetimeFigureOut">
              <a:rPr lang="el-GR"/>
              <a:pPr>
                <a:defRPr/>
              </a:pPr>
              <a:t>3/12/2024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DB1A-8B88-4031-8EDA-5D1D0851E6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D01A-5A3B-489D-94EC-8A04541E3071}" type="datetimeFigureOut">
              <a:rPr lang="el-GR"/>
              <a:pPr>
                <a:defRPr/>
              </a:pPr>
              <a:t>3/12/2024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D9D6-9F08-4DFD-B0EA-05EDFEFD13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4356-7365-42B5-AB43-0D3037376638}" type="datetimeFigureOut">
              <a:rPr lang="el-GR"/>
              <a:pPr>
                <a:defRPr/>
              </a:pPr>
              <a:t>3/12/2024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4BF6B-1D8C-4489-9A41-097A6E3272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8EE2-CB75-419E-9364-350157BD7BFB}" type="datetimeFigureOut">
              <a:rPr lang="el-GR"/>
              <a:pPr>
                <a:defRPr/>
              </a:pPr>
              <a:t>3/12/2024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D257-A378-47AE-A41D-88CA2AA3FD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CCD0-70DD-42E0-ACAB-47941BED6362}" type="datetimeFigureOut">
              <a:rPr lang="el-GR"/>
              <a:pPr>
                <a:defRPr/>
              </a:pPr>
              <a:t>3/12/2024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10BC-DBD5-482E-9FB1-9C8FB1E256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A1CB9-0DA6-4631-A8FE-109BCB6DD566}" type="datetimeFigureOut">
              <a:rPr lang="el-GR"/>
              <a:pPr>
                <a:defRPr/>
              </a:pPr>
              <a:t>3/12/2024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0CF1-16C3-4231-BC4C-F024A49C89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F226-4481-45E0-B596-1EE26F2F350C}" type="datetimeFigureOut">
              <a:rPr lang="el-GR"/>
              <a:pPr>
                <a:defRPr/>
              </a:pPr>
              <a:t>3/12/2024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39BEB-6E3D-4788-9FCC-58F28CBAB3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142A-EBB3-437A-89A6-94B841AB87D3}" type="datetimeFigureOut">
              <a:rPr lang="el-GR"/>
              <a:pPr>
                <a:defRPr/>
              </a:pPr>
              <a:t>3/12/2024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096C-AB3F-4D77-A484-6AEE106968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ECDB-680F-494C-A71D-B0949CE7604B}" type="datetimeFigureOut">
              <a:rPr lang="el-GR"/>
              <a:pPr>
                <a:defRPr/>
              </a:pPr>
              <a:t>3/12/2024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CB3D-131C-4228-A1BB-6A7DE75B6E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FF8E-7B63-44AB-896C-B897A5D2C57C}" type="datetimeFigureOut">
              <a:rPr lang="el-GR"/>
              <a:pPr>
                <a:defRPr/>
              </a:pPr>
              <a:t>3/12/2024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57CC-BB0F-45A8-9BF5-85072A05EF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F11399-F2ED-4EED-9B4A-7813DED81E6C}" type="datetimeFigureOut">
              <a:rPr lang="el-GR"/>
              <a:pPr>
                <a:defRPr/>
              </a:pPr>
              <a:t>3/12/2024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E071EA-B983-40E9-B317-5578F3F414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5.xml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slide" Target="slide6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F91D62-C03B-13CA-AF53-A38D93738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01613"/>
            <a:ext cx="6891337" cy="833178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l-GR" b="1" dirty="0">
                <a:solidFill>
                  <a:srgbClr val="000000"/>
                </a:solidFill>
                <a:cs typeface="Arial" panose="020B0604020202020204" pitchFamily="34" charset="0"/>
              </a:rPr>
              <a:t>ΦΥΣΙΚΗ Γ΄ ΓΥΜΝΑΣΙΟΥ </a:t>
            </a:r>
          </a:p>
          <a:p>
            <a:pPr algn="ctr">
              <a:buClrTx/>
              <a:buFontTx/>
              <a:buNone/>
            </a:pPr>
            <a:r>
              <a:rPr lang="el-GR" altLang="el-GR" b="1" dirty="0">
                <a:solidFill>
                  <a:schemeClr val="tx1"/>
                </a:solidFill>
                <a:cs typeface="Arial" panose="020B0604020202020204" pitchFamily="34" charset="0"/>
              </a:rPr>
              <a:t>3.3 Μαγνητικά αποτελέσματα του ηλεκτρικού ρεύματος</a:t>
            </a:r>
          </a:p>
          <a:p>
            <a:pPr algn="ctr">
              <a:buClrTx/>
              <a:buFontTx/>
              <a:buNone/>
            </a:pPr>
            <a:r>
              <a:rPr lang="el-GR" altLang="el-GR" sz="1200" dirty="0">
                <a:solidFill>
                  <a:schemeClr val="tx1"/>
                </a:solidFill>
                <a:cs typeface="Arial" panose="020B0604020202020204" pitchFamily="34" charset="0"/>
              </a:rPr>
              <a:t>(Σχολικό σελ. 73-76 )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A8791A21-7C17-12F4-93E8-C477BE99F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998" y="1099589"/>
            <a:ext cx="114458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l-GR" altLang="el-GR" sz="1400" b="1" u="sng" dirty="0">
                <a:solidFill>
                  <a:srgbClr val="000000"/>
                </a:solidFill>
                <a:cs typeface="Arial" panose="020B0604020202020204" pitchFamily="34" charset="0"/>
              </a:rPr>
              <a:t>Ερωτήσεις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F413E58E-AF85-C923-A627-EDC4A4100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573" y="1099589"/>
            <a:ext cx="114458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l-GR" altLang="el-GR" sz="1400" u="sng">
                <a:solidFill>
                  <a:srgbClr val="000000"/>
                </a:solidFill>
                <a:cs typeface="Arial" panose="020B0604020202020204" pitchFamily="34" charset="0"/>
              </a:rPr>
              <a:t>Απαντήσεις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29EBF55A-AB5B-25AA-B871-945F366C4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27" y="2168426"/>
            <a:ext cx="535781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2. Οι μαγνητικές δυνάμεις είναι μόνο ελκτικές ;         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2F5231C-94A4-40F5-A65A-33B30883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340" y="2168426"/>
            <a:ext cx="307498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dirty="0">
                <a:cs typeface="Arial" panose="020B0604020202020204" pitchFamily="34" charset="0"/>
              </a:rPr>
              <a:t>όχι, μπορεί να είναι και απωστικές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CCA82F23-458A-0880-AD64-DBCDF56AE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27" y="2884388"/>
            <a:ext cx="535781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3. Τί είναι το μαγνητικό πεδίο;        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3C3EC4C4-A992-570F-2D4F-A3B64FE9E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433" y="2892326"/>
            <a:ext cx="353695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dirty="0">
                <a:cs typeface="Arial" panose="020B0604020202020204" pitchFamily="34" charset="0"/>
              </a:rPr>
              <a:t>Ο χώρος που ασκεί μαγνητικές δυνάμεις σε σιδερένια αντικείμενα και μαγνήτες.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398FC6A3-01BC-F287-C29D-CF8680416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39" y="1412776"/>
            <a:ext cx="389431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</a:pPr>
            <a:r>
              <a:rPr lang="el-GR" altLang="el-GR" sz="1400" b="1" dirty="0">
                <a:cs typeface="Arial" panose="020B0604020202020204" pitchFamily="34" charset="0"/>
              </a:rPr>
              <a:t>1. Ποιες ονομάζουμε μαγνητικές δυνάμεις;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A4A0E08D-27D0-3ECD-299E-013CE7599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10" y="1412776"/>
            <a:ext cx="2961010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dirty="0">
                <a:cs typeface="Arial" panose="020B0604020202020204" pitchFamily="34" charset="0"/>
              </a:rPr>
              <a:t>Τις δυνάμεις που ασκούν οι μαγνήτες, σε άλλους μαγνήτες ή σιδερένια αντικείμενα 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F9B4439F-0324-264C-8796-3BAFADCAB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28" y="3741638"/>
            <a:ext cx="408335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4. Ποιος μπορεί να δημιουργήσει μαγνητικό </a:t>
            </a:r>
          </a:p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    πεδίο;</a:t>
            </a: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C96D0545-4DE1-CDE9-4FAD-688F6C951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3729456"/>
            <a:ext cx="38004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dirty="0">
                <a:cs typeface="Arial" panose="020B0604020202020204" pitchFamily="34" charset="0"/>
              </a:rPr>
              <a:t>ι) οι μαγνήτες</a:t>
            </a:r>
          </a:p>
          <a:p>
            <a:pPr>
              <a:buClrTx/>
              <a:buFontTx/>
              <a:buNone/>
            </a:pPr>
            <a:r>
              <a:rPr lang="el-GR" altLang="el-GR" sz="1400" dirty="0" err="1">
                <a:cs typeface="Arial" panose="020B0604020202020204" pitchFamily="34" charset="0"/>
              </a:rPr>
              <a:t>ιι</a:t>
            </a:r>
            <a:r>
              <a:rPr lang="el-GR" altLang="el-GR" sz="1400" dirty="0">
                <a:cs typeface="Arial" panose="020B0604020202020204" pitchFamily="34" charset="0"/>
              </a:rPr>
              <a:t>) το ηλεκτρικό ρεύμα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4034F189-A455-0FE2-6732-3F937995E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27" y="4581128"/>
            <a:ext cx="37433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5. Ποιος ανακάλυψε ότι το ηλεκτρικό  </a:t>
            </a:r>
          </a:p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     ρεύμα δημιουργεί μαγνητικό πεδίο;       </a:t>
            </a: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AE7BF0DE-27A9-C5C6-5C08-31DE9AE0F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4581128"/>
            <a:ext cx="332105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dirty="0">
                <a:cs typeface="Arial" panose="020B0604020202020204" pitchFamily="34" charset="0"/>
              </a:rPr>
              <a:t>Ο Δανός φυσικός Έρστεντ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86C7D744-9046-9B95-7027-986C3CA47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27" y="5761694"/>
            <a:ext cx="408335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6. Πότε ένα καλώδιο με ρεύμα δημιουργεί ισχυρό μαγνητικό πεδίο;</a:t>
            </a:r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B5770B6F-00FC-5474-2385-9BDFD2609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340" y="5783919"/>
            <a:ext cx="30749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dirty="0">
                <a:cs typeface="Arial" panose="020B0604020202020204" pitchFamily="34" charset="0"/>
              </a:rPr>
              <a:t>Όταν το τυλίξουμε γύρω από έναν κύλινδρο (σωληνοειδές)</a:t>
            </a:r>
          </a:p>
        </p:txBody>
      </p:sp>
      <p:pic>
        <p:nvPicPr>
          <p:cNvPr id="34" name="Picture 14">
            <a:hlinkClick r:id="rId2" action="ppaction://hlinksldjump"/>
            <a:extLst>
              <a:ext uri="{FF2B5EF4-FFF2-40B4-BE49-F238E27FC236}">
                <a16:creationId xmlns:a16="http://schemas.microsoft.com/office/drawing/2014/main" id="{9D239774-E8C7-EAB4-2281-72E9256EB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050204"/>
            <a:ext cx="1249362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73FC7C0F-FA67-704E-ED0A-C6DB986ED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58" y="3602493"/>
            <a:ext cx="872182" cy="124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id="{B89545CA-242D-55DB-8BA3-705FA470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88" y="4879076"/>
            <a:ext cx="11811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35CB8CD5-B0CD-BB53-CA6C-A95DF87AB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09" y="5749949"/>
            <a:ext cx="12509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4428EEC3-9594-BDFA-B028-2919B6616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27" y="4893468"/>
            <a:ext cx="1241425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Εικόνα 42">
            <a:hlinkClick r:id="rId11" action="ppaction://hlinksldjump"/>
            <a:extLst>
              <a:ext uri="{FF2B5EF4-FFF2-40B4-BE49-F238E27FC236}">
                <a16:creationId xmlns:a16="http://schemas.microsoft.com/office/drawing/2014/main" id="{3CCC3665-5B49-E381-3C12-D829EC4D3B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3390" y="2929781"/>
            <a:ext cx="1107037" cy="525401"/>
          </a:xfrm>
          <a:prstGeom prst="rect">
            <a:avLst/>
          </a:prstGeom>
        </p:spPr>
      </p:pic>
      <p:pic>
        <p:nvPicPr>
          <p:cNvPr id="3" name="Εικόνα 2">
            <a:hlinkClick r:id="rId13" action="ppaction://hlinksldjump"/>
            <a:extLst>
              <a:ext uri="{FF2B5EF4-FFF2-40B4-BE49-F238E27FC236}">
                <a16:creationId xmlns:a16="http://schemas.microsoft.com/office/drawing/2014/main" id="{B57D52D1-C59D-79D5-38E2-A379AE904D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82049" y="2060848"/>
            <a:ext cx="1961951" cy="566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91A0E549-9218-5BED-FF8B-3D068A5D4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32656"/>
            <a:ext cx="5400600" cy="63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2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5F83C43C-ECB9-8B5D-4E6E-C4CE0389A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2" y="908720"/>
            <a:ext cx="792787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7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3B224B20-6730-754D-DF7B-70E3A9478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04864"/>
            <a:ext cx="890767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2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>
            <a:hlinkClick r:id="rId2" action="ppaction://hlinksldjump"/>
            <a:extLst>
              <a:ext uri="{FF2B5EF4-FFF2-40B4-BE49-F238E27FC236}">
                <a16:creationId xmlns:a16="http://schemas.microsoft.com/office/drawing/2014/main" id="{2141B11D-CFA8-7A37-BFDC-D3193C83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5"/>
            <a:ext cx="7344816" cy="644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B4E2810D-C7A9-BCDB-27D8-AFD55DE9A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268760"/>
            <a:ext cx="3929062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8. Τι είναι ο ηλεκτρομαγνήτης;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A436BDD-62A6-BD98-5371-CAAA2AA11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763" y="1268760"/>
            <a:ext cx="316071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dirty="0">
                <a:cs typeface="Arial" panose="020B0604020202020204" pitchFamily="34" charset="0"/>
              </a:rPr>
              <a:t>το σωληνοειδές όταν διαρρέεται από ηλεκτρικό ρεύμα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9B0F92A-D9B9-A649-A524-B7831B028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7" y="2043575"/>
            <a:ext cx="424847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9. Γιατί ένα σωληνοειδές όταν διαρρέεται από </a:t>
            </a:r>
          </a:p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    ρεύμα, ονομάζεται ηλεκτρομαγνήτης;       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39D06ADB-EACD-4AE9-AF49-EF6287983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451" y="2051512"/>
            <a:ext cx="27987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dirty="0">
                <a:cs typeface="Arial" panose="020B0604020202020204" pitchFamily="34" charset="0"/>
              </a:rPr>
              <a:t>Επειδή συμπεριφέρεται όπως ένας μαγνήτης 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1FB81414-4BFB-42D8-DC69-0988637C3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602085"/>
            <a:ext cx="400707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7. Πώς ονομάζεται το σύρμα όταν το έχουμε </a:t>
            </a:r>
          </a:p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    τυλίξει γύρω από ένα κύλινδρο;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4DE15B4-D60E-51C1-DC9F-D86F1F72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363" y="602085"/>
            <a:ext cx="340201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dirty="0">
                <a:cs typeface="Arial" panose="020B0604020202020204" pitchFamily="34" charset="0"/>
              </a:rPr>
              <a:t>Σωληνοειδές ή πηνίο        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A2528496-6998-34E6-EFB1-80A25E76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925268"/>
            <a:ext cx="438006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10. Πώς μπορούμε να δούμε το μαγνητικό πεδίο;     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6197761B-B160-899D-046F-52E182941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451" y="2925268"/>
            <a:ext cx="27987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dirty="0">
                <a:cs typeface="Arial" panose="020B0604020202020204" pitchFamily="34" charset="0"/>
              </a:rPr>
              <a:t> Χρησιμοποιώντας ρινίσματα σιδήρου 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D1A1001E-1CAC-C9F7-A516-8D0E9A74C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645024"/>
            <a:ext cx="39290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286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Times New Roman" panose="02020603050405020304" pitchFamily="18" charset="0"/>
              <a:buAutoNum type="arabicPeriod" startAt="11"/>
            </a:pPr>
            <a:r>
              <a:rPr lang="el-GR" altLang="el-GR" sz="1400" b="1" dirty="0">
                <a:cs typeface="Arial" panose="020B0604020202020204" pitchFamily="34" charset="0"/>
              </a:rPr>
              <a:t> Τι είναι το μαγνητικό πεδίο εκεί όπου οι γραμμές είναι πυκνές είναι: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B259C588-D9D4-929F-589B-2D6418E0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713" y="3645024"/>
            <a:ext cx="21590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>
                <a:cs typeface="Arial" panose="020B0604020202020204" pitchFamily="34" charset="0"/>
              </a:rPr>
              <a:t>ισχυρό 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BFD5F484-989E-2BAF-DC1A-1B522724A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7" y="4381624"/>
            <a:ext cx="423083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12. Τι είναι το μαγνητικό πεδίο στο εσωτερικό </a:t>
            </a:r>
          </a:p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      ενός ηλεκτρομαγνήτη;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5A9FBB5A-AEB2-B36C-4CE3-394DD2B0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88" y="4403849"/>
            <a:ext cx="200025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>
                <a:cs typeface="Arial" panose="020B0604020202020204" pitchFamily="34" charset="0"/>
              </a:rPr>
              <a:t>ισχυρό </a:t>
            </a:r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7F971F8E-DF39-44F4-D3E1-43DCEBEC6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7" y="5280443"/>
            <a:ext cx="400707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b="1" dirty="0">
                <a:cs typeface="Arial" panose="020B0604020202020204" pitchFamily="34" charset="0"/>
              </a:rPr>
              <a:t>13. Τί παθαίνει ένα σύρμα με ρεύμα όταν </a:t>
            </a:r>
          </a:p>
          <a:p>
            <a:pPr>
              <a:buClrTx/>
              <a:buFontTx/>
              <a:buNone/>
            </a:pPr>
            <a:r>
              <a:rPr lang="el-GR" altLang="el-GR" sz="1400" b="1">
                <a:cs typeface="Arial" panose="020B0604020202020204" pitchFamily="34" charset="0"/>
              </a:rPr>
              <a:t>      βρεθεί </a:t>
            </a:r>
            <a:r>
              <a:rPr lang="el-GR" altLang="el-GR" sz="1400" b="1" dirty="0">
                <a:cs typeface="Arial" panose="020B0604020202020204" pitchFamily="34" charset="0"/>
              </a:rPr>
              <a:t>μέσα σε ένα μαγνητικό πεδίο;       </a:t>
            </a: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83E3A211-C39F-7E82-490E-03C8A24CF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251" y="5302668"/>
            <a:ext cx="2319337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dirty="0">
                <a:cs typeface="Arial" panose="020B0604020202020204" pitchFamily="34" charset="0"/>
              </a:rPr>
              <a:t>Δέχεται μαγνητική δύναμη</a:t>
            </a: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128A0B62-0D10-7409-63E7-E58C1820B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502" y="6308725"/>
            <a:ext cx="92868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400" b="1">
                <a:cs typeface="Arial" panose="020B0604020202020204" pitchFamily="34" charset="0"/>
              </a:rPr>
              <a:t>ΤΕΛΟΣ</a:t>
            </a:r>
          </a:p>
        </p:txBody>
      </p:sp>
      <p:pic>
        <p:nvPicPr>
          <p:cNvPr id="38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0C3E17FE-C758-4AF1-909D-5D73A1F4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38" y="476672"/>
            <a:ext cx="12509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8">
            <a:hlinkClick r:id="rId4" action="ppaction://hlinksldjump"/>
            <a:extLst>
              <a:ext uri="{FF2B5EF4-FFF2-40B4-BE49-F238E27FC236}">
                <a16:creationId xmlns:a16="http://schemas.microsoft.com/office/drawing/2014/main" id="{789835C1-FAFE-219B-67CD-839952EA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35" y="5334000"/>
            <a:ext cx="119538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Rectangle 21">
            <a:extLst>
              <a:ext uri="{FF2B5EF4-FFF2-40B4-BE49-F238E27FC236}">
                <a16:creationId xmlns:a16="http://schemas.microsoft.com/office/drawing/2014/main" id="{E63F06D0-EE0D-C252-D8B9-456D1FA87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200025"/>
            <a:ext cx="1144587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200" b="1" u="sng">
                <a:cs typeface="Arial" panose="020B0604020202020204" pitchFamily="34" charset="0"/>
              </a:rPr>
              <a:t>Ερωτήσεις</a:t>
            </a:r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819178DC-2ABA-29BC-9F71-E0AFBF98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247" y="200025"/>
            <a:ext cx="1144587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l-GR" altLang="el-GR" sz="1200" u="sng">
                <a:cs typeface="Arial" panose="020B0604020202020204" pitchFamily="34" charset="0"/>
              </a:rPr>
              <a:t>Απαντήσεις</a:t>
            </a:r>
          </a:p>
        </p:txBody>
      </p:sp>
      <p:pic>
        <p:nvPicPr>
          <p:cNvPr id="43" name="Εικόνα 42">
            <a:hlinkClick r:id="rId6" action="ppaction://hlinksldjump"/>
            <a:extLst>
              <a:ext uri="{FF2B5EF4-FFF2-40B4-BE49-F238E27FC236}">
                <a16:creationId xmlns:a16="http://schemas.microsoft.com/office/drawing/2014/main" id="{0B5AEAC9-FEF2-4717-A01E-6B8D41A28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1552" y="1531460"/>
            <a:ext cx="900770" cy="1060657"/>
          </a:xfrm>
          <a:prstGeom prst="rect">
            <a:avLst/>
          </a:prstGeom>
        </p:spPr>
      </p:pic>
      <p:pic>
        <p:nvPicPr>
          <p:cNvPr id="45" name="Εικόνα 44">
            <a:hlinkClick r:id="rId8" action="ppaction://hlinksldjump"/>
            <a:extLst>
              <a:ext uri="{FF2B5EF4-FFF2-40B4-BE49-F238E27FC236}">
                <a16:creationId xmlns:a16="http://schemas.microsoft.com/office/drawing/2014/main" id="{CEF82351-70BF-1682-C52B-59AD9B5601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6725" y="2693367"/>
            <a:ext cx="1619303" cy="1191344"/>
          </a:xfrm>
          <a:prstGeom prst="rect">
            <a:avLst/>
          </a:prstGeom>
        </p:spPr>
      </p:pic>
      <p:pic>
        <p:nvPicPr>
          <p:cNvPr id="47" name="Εικόνα 46">
            <a:hlinkClick r:id="rId10" action="ppaction://hlinksldjump"/>
            <a:extLst>
              <a:ext uri="{FF2B5EF4-FFF2-40B4-BE49-F238E27FC236}">
                <a16:creationId xmlns:a16="http://schemas.microsoft.com/office/drawing/2014/main" id="{56509F51-D320-48E2-F003-46FAEEEDDE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620" y="4032869"/>
            <a:ext cx="1915788" cy="83629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C87434-F21D-9DD2-04A6-E499F41881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3588" y="5869365"/>
            <a:ext cx="823505" cy="788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hlinkClick r:id="rId2" action="ppaction://hlinksldjump"/>
            <a:extLst>
              <a:ext uri="{FF2B5EF4-FFF2-40B4-BE49-F238E27FC236}">
                <a16:creationId xmlns:a16="http://schemas.microsoft.com/office/drawing/2014/main" id="{6F95BE45-2F17-AAD2-6C52-01542A03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76672"/>
            <a:ext cx="709702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6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hlinkClick r:id="rId2" action="ppaction://hlinksldjump"/>
            <a:extLst>
              <a:ext uri="{FF2B5EF4-FFF2-40B4-BE49-F238E27FC236}">
                <a16:creationId xmlns:a16="http://schemas.microsoft.com/office/drawing/2014/main" id="{D93AE7E2-670D-4E46-0F6F-7070CB53B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6792"/>
            <a:ext cx="8758726" cy="25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372AB28D-F003-5383-3A8E-03BD1AF2D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72816"/>
            <a:ext cx="80413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2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7CD11628-2803-17BB-6DDB-7E6C18E7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60648"/>
            <a:ext cx="5256584" cy="747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23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70BCAA1F-AE83-98F8-A6BF-A1A842224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7"/>
            <a:ext cx="4608512" cy="318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9">
            <a:hlinkClick r:id="rId2" action="ppaction://hlinksldjump"/>
            <a:extLst>
              <a:ext uri="{FF2B5EF4-FFF2-40B4-BE49-F238E27FC236}">
                <a16:creationId xmlns:a16="http://schemas.microsoft.com/office/drawing/2014/main" id="{D846B618-230A-A691-2121-35321BF95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47075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77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>
            <a:hlinkClick r:id="rId2" action="ppaction://hlinksldjump"/>
            <a:extLst>
              <a:ext uri="{FF2B5EF4-FFF2-40B4-BE49-F238E27FC236}">
                <a16:creationId xmlns:a16="http://schemas.microsoft.com/office/drawing/2014/main" id="{27BFA0E8-D9A6-57FC-AFEC-2D69B17E4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863730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7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4826AB04-C633-8DF9-754E-7E7416A7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1" y="1268760"/>
            <a:ext cx="851733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71243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250</Words>
  <Application>Microsoft Office PowerPoint</Application>
  <PresentationFormat>Προβολή στην οθόνη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Performance Edition Sept 2009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decon</dc:creator>
  <cp:lastModifiedBy>δημητρης οικονομου</cp:lastModifiedBy>
  <cp:revision>241</cp:revision>
  <dcterms:created xsi:type="dcterms:W3CDTF">2015-12-12T14:15:08Z</dcterms:created>
  <dcterms:modified xsi:type="dcterms:W3CDTF">2024-12-03T21:36:38Z</dcterms:modified>
</cp:coreProperties>
</file>