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67" r:id="rId5"/>
    <p:sldId id="280" r:id="rId6"/>
    <p:sldId id="279" r:id="rId7"/>
    <p:sldId id="281" r:id="rId8"/>
    <p:sldId id="282" r:id="rId9"/>
    <p:sldId id="283" r:id="rId10"/>
  </p:sldIdLst>
  <p:sldSz cx="12192000" cy="6858000"/>
  <p:notesSz cx="6858000" cy="9144000"/>
  <p:defaultTextStyle>
    <a:defPPr rtl="0">
      <a:defRPr lang="el-g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B0BC3F-D07D-44CA-904C-BEBC25998026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4" csCatId="colorful" phldr="1"/>
      <dgm:spPr/>
      <dgm:t>
        <a:bodyPr rtlCol="0"/>
        <a:lstStyle/>
        <a:p>
          <a:pPr rtl="0"/>
          <a:endParaRPr lang="en-US"/>
        </a:p>
      </dgm:t>
    </dgm:pt>
    <dgm:pt modelId="{67CD49CF-0A4E-4149-BC6A-86949E6A056A}">
      <dgm:prSet/>
      <dgm:spPr/>
      <dgm:t>
        <a:bodyPr/>
        <a:lstStyle/>
        <a:p>
          <a:r>
            <a:rPr lang="el-GR" b="1" dirty="0"/>
            <a:t>Πότε εκδόθηκε:</a:t>
          </a:r>
          <a:r>
            <a:rPr lang="el-GR" dirty="0"/>
            <a:t> 313 μ.Χ.</a:t>
          </a:r>
          <a:endParaRPr lang="el-GR" noProof="0" dirty="0"/>
        </a:p>
      </dgm:t>
    </dgm:pt>
    <dgm:pt modelId="{673EDA48-8C2A-405A-8187-E6A983B02E86}" type="parTrans" cxnId="{5680A39A-920B-4365-80F2-83C52929D876}">
      <dgm:prSet/>
      <dgm:spPr/>
      <dgm:t>
        <a:bodyPr rtlCol="0"/>
        <a:lstStyle/>
        <a:p>
          <a:pPr rtl="0"/>
          <a:endParaRPr lang="el-GR" noProof="0" dirty="0"/>
        </a:p>
      </dgm:t>
    </dgm:pt>
    <dgm:pt modelId="{A8488D65-9B06-4B08-BC65-DD5346B292EE}" type="sibTrans" cxnId="{5680A39A-920B-4365-80F2-83C52929D876}">
      <dgm:prSet phldrT="01" phldr="0"/>
      <dgm:spPr/>
      <dgm:t>
        <a:bodyPr rtlCol="0"/>
        <a:lstStyle/>
        <a:p>
          <a:pPr rtl="0"/>
          <a:r>
            <a:rPr lang="el-GR" noProof="0"/>
            <a:t>01</a:t>
          </a:r>
          <a:endParaRPr lang="el-GR" noProof="0" dirty="0"/>
        </a:p>
      </dgm:t>
    </dgm:pt>
    <dgm:pt modelId="{4A403312-115C-4C1F-B3EE-D7FFA1ABB13E}">
      <dgm:prSet/>
      <dgm:spPr/>
      <dgm:t>
        <a:bodyPr/>
        <a:lstStyle/>
        <a:p>
          <a:r>
            <a:rPr lang="el-GR" b="1" dirty="0"/>
            <a:t>Πού εκδόθηκε:</a:t>
          </a:r>
          <a:r>
            <a:rPr lang="el-GR" dirty="0"/>
            <a:t> Μιλάνο (αρχαία Μεδιόλανα)</a:t>
          </a:r>
        </a:p>
      </dgm:t>
    </dgm:pt>
    <dgm:pt modelId="{D7440F10-9A04-4039-8079-B197DDEDE6DE}" type="parTrans" cxnId="{A9BC0509-9BC2-4D84-8F36-925ED54FD547}">
      <dgm:prSet/>
      <dgm:spPr/>
      <dgm:t>
        <a:bodyPr/>
        <a:lstStyle/>
        <a:p>
          <a:endParaRPr lang="el-GR"/>
        </a:p>
      </dgm:t>
    </dgm:pt>
    <dgm:pt modelId="{E41AFFC8-5D5B-4461-9DCE-7A73BB5B9DEA}" type="sibTrans" cxnId="{A9BC0509-9BC2-4D84-8F36-925ED54FD547}">
      <dgm:prSet phldrT="02" phldr="0"/>
      <dgm:spPr/>
      <dgm:t>
        <a:bodyPr/>
        <a:lstStyle/>
        <a:p>
          <a:r>
            <a:rPr lang="el-GR"/>
            <a:t>02</a:t>
          </a:r>
        </a:p>
      </dgm:t>
    </dgm:pt>
    <dgm:pt modelId="{EF967CE1-A73E-44C3-A581-3CC8EB5AFB08}">
      <dgm:prSet/>
      <dgm:spPr/>
      <dgm:t>
        <a:bodyPr/>
        <a:lstStyle/>
        <a:p>
          <a:r>
            <a:rPr lang="el-GR" dirty="0"/>
            <a:t> </a:t>
          </a:r>
          <a:r>
            <a:rPr lang="el-GR" b="1" dirty="0"/>
            <a:t>Ποιοι το εξέδωσαν:</a:t>
          </a:r>
          <a:endParaRPr lang="el-GR" dirty="0"/>
        </a:p>
      </dgm:t>
    </dgm:pt>
    <dgm:pt modelId="{096801F6-A22E-4FC7-9081-9AD1D7C7DBAC}" type="parTrans" cxnId="{4A78BB4E-333E-4D5B-8604-479F6B3F2CB0}">
      <dgm:prSet/>
      <dgm:spPr/>
      <dgm:t>
        <a:bodyPr/>
        <a:lstStyle/>
        <a:p>
          <a:endParaRPr lang="el-GR"/>
        </a:p>
      </dgm:t>
    </dgm:pt>
    <dgm:pt modelId="{B14FC6AA-FE5C-470A-9370-260AD7A1ED23}" type="sibTrans" cxnId="{4A78BB4E-333E-4D5B-8604-479F6B3F2CB0}">
      <dgm:prSet phldrT="03" phldr="0"/>
      <dgm:spPr/>
      <dgm:t>
        <a:bodyPr/>
        <a:lstStyle/>
        <a:p>
          <a:r>
            <a:rPr lang="el-GR"/>
            <a:t>03</a:t>
          </a:r>
        </a:p>
      </dgm:t>
    </dgm:pt>
    <dgm:pt modelId="{B145B8D0-68DA-4993-AD79-00541CC4D58C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l-GR" b="1" dirty="0"/>
            <a:t>Κωνσταντίνος Α’</a:t>
          </a:r>
          <a:r>
            <a:rPr lang="el-GR" dirty="0"/>
            <a:t> (αυτοκράτορας της Δύσης)</a:t>
          </a:r>
        </a:p>
      </dgm:t>
    </dgm:pt>
    <dgm:pt modelId="{08783A5A-4716-4001-98F5-00ED6C064C89}" type="parTrans" cxnId="{669AEC74-8250-4F4F-8E10-CA75AA857CBB}">
      <dgm:prSet/>
      <dgm:spPr/>
      <dgm:t>
        <a:bodyPr/>
        <a:lstStyle/>
        <a:p>
          <a:endParaRPr lang="el-GR"/>
        </a:p>
      </dgm:t>
    </dgm:pt>
    <dgm:pt modelId="{B93278F7-5AB6-4D55-8740-BF38DC21E3F0}" type="sibTrans" cxnId="{669AEC74-8250-4F4F-8E10-CA75AA857CBB}">
      <dgm:prSet phldrT="04" phldr="0"/>
      <dgm:spPr/>
      <dgm:t>
        <a:bodyPr/>
        <a:lstStyle/>
        <a:p>
          <a:r>
            <a:rPr lang="el-GR"/>
            <a:t>04</a:t>
          </a:r>
        </a:p>
      </dgm:t>
    </dgm:pt>
    <dgm:pt modelId="{BC1B9106-86DF-4868-B2A9-ECCE3FE186E8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l-GR" b="1"/>
            <a:t>Λικίνιος</a:t>
          </a:r>
          <a:r>
            <a:rPr lang="el-GR"/>
            <a:t> (αυτοκράτορας της Ανατολής)</a:t>
          </a:r>
        </a:p>
      </dgm:t>
    </dgm:pt>
    <dgm:pt modelId="{9E7A34A5-7D92-4BBB-BE12-129846E3A57E}" type="parTrans" cxnId="{D979461B-5448-496B-8225-088855D73BD2}">
      <dgm:prSet/>
      <dgm:spPr/>
      <dgm:t>
        <a:bodyPr/>
        <a:lstStyle/>
        <a:p>
          <a:endParaRPr lang="el-GR"/>
        </a:p>
      </dgm:t>
    </dgm:pt>
    <dgm:pt modelId="{18ACCD82-22CE-4873-B12D-B050D50660DE}" type="sibTrans" cxnId="{D979461B-5448-496B-8225-088855D73BD2}">
      <dgm:prSet phldrT="05" phldr="0"/>
      <dgm:spPr/>
      <dgm:t>
        <a:bodyPr/>
        <a:lstStyle/>
        <a:p>
          <a:r>
            <a:rPr lang="el-GR"/>
            <a:t>05</a:t>
          </a:r>
        </a:p>
      </dgm:t>
    </dgm:pt>
    <dgm:pt modelId="{CBEA8E21-457C-4653-8CDF-D0B4D10C8BCA}" type="pres">
      <dgm:prSet presAssocID="{46B0BC3F-D07D-44CA-904C-BEBC25998026}" presName="Name0" presStyleCnt="0">
        <dgm:presLayoutVars>
          <dgm:animLvl val="lvl"/>
          <dgm:resizeHandles val="exact"/>
        </dgm:presLayoutVars>
      </dgm:prSet>
      <dgm:spPr/>
    </dgm:pt>
    <dgm:pt modelId="{269D1268-9274-434C-82C6-541BB3AB6986}" type="pres">
      <dgm:prSet presAssocID="{67CD49CF-0A4E-4149-BC6A-86949E6A056A}" presName="compositeNode" presStyleCnt="0">
        <dgm:presLayoutVars>
          <dgm:bulletEnabled val="1"/>
        </dgm:presLayoutVars>
      </dgm:prSet>
      <dgm:spPr/>
    </dgm:pt>
    <dgm:pt modelId="{7A610D66-9960-4EDF-8319-B0A841BA4081}" type="pres">
      <dgm:prSet presAssocID="{67CD49CF-0A4E-4149-BC6A-86949E6A056A}" presName="bgRect" presStyleLbl="alignNode1" presStyleIdx="0" presStyleCnt="5"/>
      <dgm:spPr/>
    </dgm:pt>
    <dgm:pt modelId="{103C8C5F-DAE3-4845-8AB3-2530020C6B04}" type="pres">
      <dgm:prSet presAssocID="{A8488D65-9B06-4B08-BC65-DD5346B292EE}" presName="sibTransNodeRect" presStyleLbl="alignNode1" presStyleIdx="0" presStyleCnt="5">
        <dgm:presLayoutVars>
          <dgm:chMax val="0"/>
          <dgm:bulletEnabled val="1"/>
        </dgm:presLayoutVars>
      </dgm:prSet>
      <dgm:spPr/>
    </dgm:pt>
    <dgm:pt modelId="{AD320547-DDE1-488C-8C7F-634E7E470517}" type="pres">
      <dgm:prSet presAssocID="{67CD49CF-0A4E-4149-BC6A-86949E6A056A}" presName="nodeRect" presStyleLbl="alignNode1" presStyleIdx="0" presStyleCnt="5">
        <dgm:presLayoutVars>
          <dgm:bulletEnabled val="1"/>
        </dgm:presLayoutVars>
      </dgm:prSet>
      <dgm:spPr/>
    </dgm:pt>
    <dgm:pt modelId="{580909E2-637C-4A0B-8ACA-99DBF8A2C90C}" type="pres">
      <dgm:prSet presAssocID="{A8488D65-9B06-4B08-BC65-DD5346B292EE}" presName="sibTrans" presStyleCnt="0"/>
      <dgm:spPr/>
    </dgm:pt>
    <dgm:pt modelId="{0E87462F-FAF7-4E0C-8119-C6F9B027B017}" type="pres">
      <dgm:prSet presAssocID="{4A403312-115C-4C1F-B3EE-D7FFA1ABB13E}" presName="compositeNode" presStyleCnt="0">
        <dgm:presLayoutVars>
          <dgm:bulletEnabled val="1"/>
        </dgm:presLayoutVars>
      </dgm:prSet>
      <dgm:spPr/>
    </dgm:pt>
    <dgm:pt modelId="{A05BB417-EDCA-409C-AAF4-09FB2C3BA479}" type="pres">
      <dgm:prSet presAssocID="{4A403312-115C-4C1F-B3EE-D7FFA1ABB13E}" presName="bgRect" presStyleLbl="alignNode1" presStyleIdx="1" presStyleCnt="5"/>
      <dgm:spPr/>
    </dgm:pt>
    <dgm:pt modelId="{CA827E2E-19A1-4B99-B4B4-871C1FAED039}" type="pres">
      <dgm:prSet presAssocID="{E41AFFC8-5D5B-4461-9DCE-7A73BB5B9DEA}" presName="sibTransNodeRect" presStyleLbl="alignNode1" presStyleIdx="1" presStyleCnt="5">
        <dgm:presLayoutVars>
          <dgm:chMax val="0"/>
          <dgm:bulletEnabled val="1"/>
        </dgm:presLayoutVars>
      </dgm:prSet>
      <dgm:spPr/>
    </dgm:pt>
    <dgm:pt modelId="{157E73B0-B060-44D5-BFD2-4831D15F26BD}" type="pres">
      <dgm:prSet presAssocID="{4A403312-115C-4C1F-B3EE-D7FFA1ABB13E}" presName="nodeRect" presStyleLbl="alignNode1" presStyleIdx="1" presStyleCnt="5">
        <dgm:presLayoutVars>
          <dgm:bulletEnabled val="1"/>
        </dgm:presLayoutVars>
      </dgm:prSet>
      <dgm:spPr/>
    </dgm:pt>
    <dgm:pt modelId="{35779940-D46C-4D98-9EAE-C4F798B43EF6}" type="pres">
      <dgm:prSet presAssocID="{E41AFFC8-5D5B-4461-9DCE-7A73BB5B9DEA}" presName="sibTrans" presStyleCnt="0"/>
      <dgm:spPr/>
    </dgm:pt>
    <dgm:pt modelId="{929D3CCB-93B5-4DDE-99F1-D05B6CB2528C}" type="pres">
      <dgm:prSet presAssocID="{EF967CE1-A73E-44C3-A581-3CC8EB5AFB08}" presName="compositeNode" presStyleCnt="0">
        <dgm:presLayoutVars>
          <dgm:bulletEnabled val="1"/>
        </dgm:presLayoutVars>
      </dgm:prSet>
      <dgm:spPr/>
    </dgm:pt>
    <dgm:pt modelId="{4E61BED1-3737-4CCA-A5C5-16055E02A5F1}" type="pres">
      <dgm:prSet presAssocID="{EF967CE1-A73E-44C3-A581-3CC8EB5AFB08}" presName="bgRect" presStyleLbl="alignNode1" presStyleIdx="2" presStyleCnt="5"/>
      <dgm:spPr/>
    </dgm:pt>
    <dgm:pt modelId="{78FC80A0-8179-4D06-9392-00D0D37236F6}" type="pres">
      <dgm:prSet presAssocID="{B14FC6AA-FE5C-470A-9370-260AD7A1ED23}" presName="sibTransNodeRect" presStyleLbl="alignNode1" presStyleIdx="2" presStyleCnt="5">
        <dgm:presLayoutVars>
          <dgm:chMax val="0"/>
          <dgm:bulletEnabled val="1"/>
        </dgm:presLayoutVars>
      </dgm:prSet>
      <dgm:spPr/>
    </dgm:pt>
    <dgm:pt modelId="{061EFA46-9701-49C3-B135-FA2CFA3271C9}" type="pres">
      <dgm:prSet presAssocID="{EF967CE1-A73E-44C3-A581-3CC8EB5AFB08}" presName="nodeRect" presStyleLbl="alignNode1" presStyleIdx="2" presStyleCnt="5">
        <dgm:presLayoutVars>
          <dgm:bulletEnabled val="1"/>
        </dgm:presLayoutVars>
      </dgm:prSet>
      <dgm:spPr/>
    </dgm:pt>
    <dgm:pt modelId="{BBA11F8A-D368-45C8-A700-72D8A9334D2B}" type="pres">
      <dgm:prSet presAssocID="{B14FC6AA-FE5C-470A-9370-260AD7A1ED23}" presName="sibTrans" presStyleCnt="0"/>
      <dgm:spPr/>
    </dgm:pt>
    <dgm:pt modelId="{D23FCF90-CDA2-4DE3-BBFF-C6B762EDDB00}" type="pres">
      <dgm:prSet presAssocID="{B145B8D0-68DA-4993-AD79-00541CC4D58C}" presName="compositeNode" presStyleCnt="0">
        <dgm:presLayoutVars>
          <dgm:bulletEnabled val="1"/>
        </dgm:presLayoutVars>
      </dgm:prSet>
      <dgm:spPr/>
    </dgm:pt>
    <dgm:pt modelId="{3B0C66B9-9788-4EB2-AC0A-AA507BE7499B}" type="pres">
      <dgm:prSet presAssocID="{B145B8D0-68DA-4993-AD79-00541CC4D58C}" presName="bgRect" presStyleLbl="alignNode1" presStyleIdx="3" presStyleCnt="5"/>
      <dgm:spPr/>
    </dgm:pt>
    <dgm:pt modelId="{8354EE70-F391-44C7-A8D9-431E25C8C39B}" type="pres">
      <dgm:prSet presAssocID="{B93278F7-5AB6-4D55-8740-BF38DC21E3F0}" presName="sibTransNodeRect" presStyleLbl="alignNode1" presStyleIdx="3" presStyleCnt="5">
        <dgm:presLayoutVars>
          <dgm:chMax val="0"/>
          <dgm:bulletEnabled val="1"/>
        </dgm:presLayoutVars>
      </dgm:prSet>
      <dgm:spPr/>
    </dgm:pt>
    <dgm:pt modelId="{993BE9E5-04CD-471C-B9EA-77E52964C6BE}" type="pres">
      <dgm:prSet presAssocID="{B145B8D0-68DA-4993-AD79-00541CC4D58C}" presName="nodeRect" presStyleLbl="alignNode1" presStyleIdx="3" presStyleCnt="5">
        <dgm:presLayoutVars>
          <dgm:bulletEnabled val="1"/>
        </dgm:presLayoutVars>
      </dgm:prSet>
      <dgm:spPr/>
    </dgm:pt>
    <dgm:pt modelId="{5F4F4B5C-8563-495F-B876-0124F95B662F}" type="pres">
      <dgm:prSet presAssocID="{B93278F7-5AB6-4D55-8740-BF38DC21E3F0}" presName="sibTrans" presStyleCnt="0"/>
      <dgm:spPr/>
    </dgm:pt>
    <dgm:pt modelId="{D861B871-73D4-4C2A-BA86-B43BBB651126}" type="pres">
      <dgm:prSet presAssocID="{BC1B9106-86DF-4868-B2A9-ECCE3FE186E8}" presName="compositeNode" presStyleCnt="0">
        <dgm:presLayoutVars>
          <dgm:bulletEnabled val="1"/>
        </dgm:presLayoutVars>
      </dgm:prSet>
      <dgm:spPr/>
    </dgm:pt>
    <dgm:pt modelId="{2CA4DFCE-8076-4AF9-A5DC-2664CAD28EEE}" type="pres">
      <dgm:prSet presAssocID="{BC1B9106-86DF-4868-B2A9-ECCE3FE186E8}" presName="bgRect" presStyleLbl="alignNode1" presStyleIdx="4" presStyleCnt="5"/>
      <dgm:spPr/>
    </dgm:pt>
    <dgm:pt modelId="{CDA281A5-D0A7-410C-8B03-2A4BADF9B0EE}" type="pres">
      <dgm:prSet presAssocID="{18ACCD82-22CE-4873-B12D-B050D50660DE}" presName="sibTransNodeRect" presStyleLbl="alignNode1" presStyleIdx="4" presStyleCnt="5">
        <dgm:presLayoutVars>
          <dgm:chMax val="0"/>
          <dgm:bulletEnabled val="1"/>
        </dgm:presLayoutVars>
      </dgm:prSet>
      <dgm:spPr/>
    </dgm:pt>
    <dgm:pt modelId="{91C098BE-CC7B-4CE8-A588-7493A89B76DE}" type="pres">
      <dgm:prSet presAssocID="{BC1B9106-86DF-4868-B2A9-ECCE3FE186E8}" presName="nodeRect" presStyleLbl="alignNode1" presStyleIdx="4" presStyleCnt="5">
        <dgm:presLayoutVars>
          <dgm:bulletEnabled val="1"/>
        </dgm:presLayoutVars>
      </dgm:prSet>
      <dgm:spPr/>
    </dgm:pt>
  </dgm:ptLst>
  <dgm:cxnLst>
    <dgm:cxn modelId="{A9BC0509-9BC2-4D84-8F36-925ED54FD547}" srcId="{46B0BC3F-D07D-44CA-904C-BEBC25998026}" destId="{4A403312-115C-4C1F-B3EE-D7FFA1ABB13E}" srcOrd="1" destOrd="0" parTransId="{D7440F10-9A04-4039-8079-B197DDEDE6DE}" sibTransId="{E41AFFC8-5D5B-4461-9DCE-7A73BB5B9DEA}"/>
    <dgm:cxn modelId="{F5970B0E-A095-499D-8723-0CC01CB47D67}" type="presOf" srcId="{B14FC6AA-FE5C-470A-9370-260AD7A1ED23}" destId="{78FC80A0-8179-4D06-9392-00D0D37236F6}" srcOrd="0" destOrd="0" presId="urn:microsoft.com/office/officeart/2016/7/layout/LinearBlockProcessNumbered"/>
    <dgm:cxn modelId="{8D0A9815-7575-4B85-B293-C7F39790134E}" type="presOf" srcId="{46B0BC3F-D07D-44CA-904C-BEBC25998026}" destId="{CBEA8E21-457C-4653-8CDF-D0B4D10C8BCA}" srcOrd="0" destOrd="0" presId="urn:microsoft.com/office/officeart/2016/7/layout/LinearBlockProcessNumbered"/>
    <dgm:cxn modelId="{D979461B-5448-496B-8225-088855D73BD2}" srcId="{46B0BC3F-D07D-44CA-904C-BEBC25998026}" destId="{BC1B9106-86DF-4868-B2A9-ECCE3FE186E8}" srcOrd="4" destOrd="0" parTransId="{9E7A34A5-7D92-4BBB-BE12-129846E3A57E}" sibTransId="{18ACCD82-22CE-4873-B12D-B050D50660DE}"/>
    <dgm:cxn modelId="{F01F6623-9494-4ECA-95D9-2DDFA385BFDE}" type="presOf" srcId="{18ACCD82-22CE-4873-B12D-B050D50660DE}" destId="{CDA281A5-D0A7-410C-8B03-2A4BADF9B0EE}" srcOrd="0" destOrd="0" presId="urn:microsoft.com/office/officeart/2016/7/layout/LinearBlockProcessNumbered"/>
    <dgm:cxn modelId="{2B2F294D-1066-451F-9255-461A73624587}" type="presOf" srcId="{B145B8D0-68DA-4993-AD79-00541CC4D58C}" destId="{993BE9E5-04CD-471C-B9EA-77E52964C6BE}" srcOrd="1" destOrd="0" presId="urn:microsoft.com/office/officeart/2016/7/layout/LinearBlockProcessNumbered"/>
    <dgm:cxn modelId="{4A78BB4E-333E-4D5B-8604-479F6B3F2CB0}" srcId="{46B0BC3F-D07D-44CA-904C-BEBC25998026}" destId="{EF967CE1-A73E-44C3-A581-3CC8EB5AFB08}" srcOrd="2" destOrd="0" parTransId="{096801F6-A22E-4FC7-9081-9AD1D7C7DBAC}" sibTransId="{B14FC6AA-FE5C-470A-9370-260AD7A1ED23}"/>
    <dgm:cxn modelId="{669AEC74-8250-4F4F-8E10-CA75AA857CBB}" srcId="{46B0BC3F-D07D-44CA-904C-BEBC25998026}" destId="{B145B8D0-68DA-4993-AD79-00541CC4D58C}" srcOrd="3" destOrd="0" parTransId="{08783A5A-4716-4001-98F5-00ED6C064C89}" sibTransId="{B93278F7-5AB6-4D55-8740-BF38DC21E3F0}"/>
    <dgm:cxn modelId="{3C774355-59C1-470A-8735-CF8C08D9BC7B}" type="presOf" srcId="{EF967CE1-A73E-44C3-A581-3CC8EB5AFB08}" destId="{061EFA46-9701-49C3-B135-FA2CFA3271C9}" srcOrd="1" destOrd="0" presId="urn:microsoft.com/office/officeart/2016/7/layout/LinearBlockProcessNumbered"/>
    <dgm:cxn modelId="{40136679-5EF5-40E3-8BCA-077D3F864215}" type="presOf" srcId="{B145B8D0-68DA-4993-AD79-00541CC4D58C}" destId="{3B0C66B9-9788-4EB2-AC0A-AA507BE7499B}" srcOrd="0" destOrd="0" presId="urn:microsoft.com/office/officeart/2016/7/layout/LinearBlockProcessNumbered"/>
    <dgm:cxn modelId="{D046625A-FF5B-4430-BCB6-294FE86A5ED2}" type="presOf" srcId="{BC1B9106-86DF-4868-B2A9-ECCE3FE186E8}" destId="{91C098BE-CC7B-4CE8-A588-7493A89B76DE}" srcOrd="1" destOrd="0" presId="urn:microsoft.com/office/officeart/2016/7/layout/LinearBlockProcessNumbered"/>
    <dgm:cxn modelId="{27DC3185-834E-4E32-8004-BB7E3227CA0F}" type="presOf" srcId="{4A403312-115C-4C1F-B3EE-D7FFA1ABB13E}" destId="{A05BB417-EDCA-409C-AAF4-09FB2C3BA479}" srcOrd="0" destOrd="0" presId="urn:microsoft.com/office/officeart/2016/7/layout/LinearBlockProcessNumbered"/>
    <dgm:cxn modelId="{D4E3CF87-852F-4E4A-9083-F8080A6848C5}" type="presOf" srcId="{A8488D65-9B06-4B08-BC65-DD5346B292EE}" destId="{103C8C5F-DAE3-4845-8AB3-2530020C6B04}" srcOrd="0" destOrd="0" presId="urn:microsoft.com/office/officeart/2016/7/layout/LinearBlockProcessNumbered"/>
    <dgm:cxn modelId="{5680A39A-920B-4365-80F2-83C52929D876}" srcId="{46B0BC3F-D07D-44CA-904C-BEBC25998026}" destId="{67CD49CF-0A4E-4149-BC6A-86949E6A056A}" srcOrd="0" destOrd="0" parTransId="{673EDA48-8C2A-405A-8187-E6A983B02E86}" sibTransId="{A8488D65-9B06-4B08-BC65-DD5346B292EE}"/>
    <dgm:cxn modelId="{359ED4A0-F834-47BD-B23E-035AC4F1F801}" type="presOf" srcId="{67CD49CF-0A4E-4149-BC6A-86949E6A056A}" destId="{AD320547-DDE1-488C-8C7F-634E7E470517}" srcOrd="1" destOrd="0" presId="urn:microsoft.com/office/officeart/2016/7/layout/LinearBlockProcessNumbered"/>
    <dgm:cxn modelId="{F39B06AF-1B74-4B30-99F6-AB5E578F08BC}" type="presOf" srcId="{BC1B9106-86DF-4868-B2A9-ECCE3FE186E8}" destId="{2CA4DFCE-8076-4AF9-A5DC-2664CAD28EEE}" srcOrd="0" destOrd="0" presId="urn:microsoft.com/office/officeart/2016/7/layout/LinearBlockProcessNumbered"/>
    <dgm:cxn modelId="{CBE75CAF-D637-4D83-83A2-DE5DE0ADD823}" type="presOf" srcId="{E41AFFC8-5D5B-4461-9DCE-7A73BB5B9DEA}" destId="{CA827E2E-19A1-4B99-B4B4-871C1FAED039}" srcOrd="0" destOrd="0" presId="urn:microsoft.com/office/officeart/2016/7/layout/LinearBlockProcessNumbered"/>
    <dgm:cxn modelId="{E7E4ECBC-2316-41FD-8DB6-0E0E9991EC11}" type="presOf" srcId="{B93278F7-5AB6-4D55-8740-BF38DC21E3F0}" destId="{8354EE70-F391-44C7-A8D9-431E25C8C39B}" srcOrd="0" destOrd="0" presId="urn:microsoft.com/office/officeart/2016/7/layout/LinearBlockProcessNumbered"/>
    <dgm:cxn modelId="{9C2754D5-49E2-4A91-9CF5-9B310204A694}" type="presOf" srcId="{EF967CE1-A73E-44C3-A581-3CC8EB5AFB08}" destId="{4E61BED1-3737-4CCA-A5C5-16055E02A5F1}" srcOrd="0" destOrd="0" presId="urn:microsoft.com/office/officeart/2016/7/layout/LinearBlockProcessNumbered"/>
    <dgm:cxn modelId="{0EA5A7D6-61FD-44FC-9F26-DC457C646E34}" type="presOf" srcId="{4A403312-115C-4C1F-B3EE-D7FFA1ABB13E}" destId="{157E73B0-B060-44D5-BFD2-4831D15F26BD}" srcOrd="1" destOrd="0" presId="urn:microsoft.com/office/officeart/2016/7/layout/LinearBlockProcessNumbered"/>
    <dgm:cxn modelId="{DB7784D7-32C3-4D5F-873E-4C5D179382F1}" type="presOf" srcId="{67CD49CF-0A4E-4149-BC6A-86949E6A056A}" destId="{7A610D66-9960-4EDF-8319-B0A841BA4081}" srcOrd="0" destOrd="0" presId="urn:microsoft.com/office/officeart/2016/7/layout/LinearBlockProcessNumbered"/>
    <dgm:cxn modelId="{BE04C43E-03EA-4962-B0F9-01F914B045C5}" type="presParOf" srcId="{CBEA8E21-457C-4653-8CDF-D0B4D10C8BCA}" destId="{269D1268-9274-434C-82C6-541BB3AB6986}" srcOrd="0" destOrd="0" presId="urn:microsoft.com/office/officeart/2016/7/layout/LinearBlockProcessNumbered"/>
    <dgm:cxn modelId="{C4C66DF6-73ED-4064-AAB2-98D029901831}" type="presParOf" srcId="{269D1268-9274-434C-82C6-541BB3AB6986}" destId="{7A610D66-9960-4EDF-8319-B0A841BA4081}" srcOrd="0" destOrd="0" presId="urn:microsoft.com/office/officeart/2016/7/layout/LinearBlockProcessNumbered"/>
    <dgm:cxn modelId="{8F64E16E-615F-492D-AB42-C73F9C49E1C0}" type="presParOf" srcId="{269D1268-9274-434C-82C6-541BB3AB6986}" destId="{103C8C5F-DAE3-4845-8AB3-2530020C6B04}" srcOrd="1" destOrd="0" presId="urn:microsoft.com/office/officeart/2016/7/layout/LinearBlockProcessNumbered"/>
    <dgm:cxn modelId="{ECBC9935-E43F-48CA-83B2-601DE3B2A40C}" type="presParOf" srcId="{269D1268-9274-434C-82C6-541BB3AB6986}" destId="{AD320547-DDE1-488C-8C7F-634E7E470517}" srcOrd="2" destOrd="0" presId="urn:microsoft.com/office/officeart/2016/7/layout/LinearBlockProcessNumbered"/>
    <dgm:cxn modelId="{62B5A865-A85A-4C5F-AC54-9BCF1021C218}" type="presParOf" srcId="{CBEA8E21-457C-4653-8CDF-D0B4D10C8BCA}" destId="{580909E2-637C-4A0B-8ACA-99DBF8A2C90C}" srcOrd="1" destOrd="0" presId="urn:microsoft.com/office/officeart/2016/7/layout/LinearBlockProcessNumbered"/>
    <dgm:cxn modelId="{081E70E5-EEA6-4FD8-BF5C-7CCDCEBEE57F}" type="presParOf" srcId="{CBEA8E21-457C-4653-8CDF-D0B4D10C8BCA}" destId="{0E87462F-FAF7-4E0C-8119-C6F9B027B017}" srcOrd="2" destOrd="0" presId="urn:microsoft.com/office/officeart/2016/7/layout/LinearBlockProcessNumbered"/>
    <dgm:cxn modelId="{F6CA47FD-EF53-4E96-B9E0-DED041958FA4}" type="presParOf" srcId="{0E87462F-FAF7-4E0C-8119-C6F9B027B017}" destId="{A05BB417-EDCA-409C-AAF4-09FB2C3BA479}" srcOrd="0" destOrd="0" presId="urn:microsoft.com/office/officeart/2016/7/layout/LinearBlockProcessNumbered"/>
    <dgm:cxn modelId="{E57668AE-13C9-41CC-A648-A58CF079513C}" type="presParOf" srcId="{0E87462F-FAF7-4E0C-8119-C6F9B027B017}" destId="{CA827E2E-19A1-4B99-B4B4-871C1FAED039}" srcOrd="1" destOrd="0" presId="urn:microsoft.com/office/officeart/2016/7/layout/LinearBlockProcessNumbered"/>
    <dgm:cxn modelId="{C91D6B85-7ADB-4666-A88A-7656C766C9C0}" type="presParOf" srcId="{0E87462F-FAF7-4E0C-8119-C6F9B027B017}" destId="{157E73B0-B060-44D5-BFD2-4831D15F26BD}" srcOrd="2" destOrd="0" presId="urn:microsoft.com/office/officeart/2016/7/layout/LinearBlockProcessNumbered"/>
    <dgm:cxn modelId="{FF921035-C7D4-475B-B18D-977CCE898596}" type="presParOf" srcId="{CBEA8E21-457C-4653-8CDF-D0B4D10C8BCA}" destId="{35779940-D46C-4D98-9EAE-C4F798B43EF6}" srcOrd="3" destOrd="0" presId="urn:microsoft.com/office/officeart/2016/7/layout/LinearBlockProcessNumbered"/>
    <dgm:cxn modelId="{D33CAB8C-C039-458D-A072-A09D09874A15}" type="presParOf" srcId="{CBEA8E21-457C-4653-8CDF-D0B4D10C8BCA}" destId="{929D3CCB-93B5-4DDE-99F1-D05B6CB2528C}" srcOrd="4" destOrd="0" presId="urn:microsoft.com/office/officeart/2016/7/layout/LinearBlockProcessNumbered"/>
    <dgm:cxn modelId="{F5BE13DC-96BC-4E81-B68E-3B8EC5B000F9}" type="presParOf" srcId="{929D3CCB-93B5-4DDE-99F1-D05B6CB2528C}" destId="{4E61BED1-3737-4CCA-A5C5-16055E02A5F1}" srcOrd="0" destOrd="0" presId="urn:microsoft.com/office/officeart/2016/7/layout/LinearBlockProcessNumbered"/>
    <dgm:cxn modelId="{CC7EAD56-5879-4707-A32E-A0B59898484F}" type="presParOf" srcId="{929D3CCB-93B5-4DDE-99F1-D05B6CB2528C}" destId="{78FC80A0-8179-4D06-9392-00D0D37236F6}" srcOrd="1" destOrd="0" presId="urn:microsoft.com/office/officeart/2016/7/layout/LinearBlockProcessNumbered"/>
    <dgm:cxn modelId="{C0361DBC-8737-4D3A-B4E3-C213A9B76143}" type="presParOf" srcId="{929D3CCB-93B5-4DDE-99F1-D05B6CB2528C}" destId="{061EFA46-9701-49C3-B135-FA2CFA3271C9}" srcOrd="2" destOrd="0" presId="urn:microsoft.com/office/officeart/2016/7/layout/LinearBlockProcessNumbered"/>
    <dgm:cxn modelId="{B844EDDC-8A06-432D-923F-C3B300E8B9D4}" type="presParOf" srcId="{CBEA8E21-457C-4653-8CDF-D0B4D10C8BCA}" destId="{BBA11F8A-D368-45C8-A700-72D8A9334D2B}" srcOrd="5" destOrd="0" presId="urn:microsoft.com/office/officeart/2016/7/layout/LinearBlockProcessNumbered"/>
    <dgm:cxn modelId="{8554343B-7FA7-475A-9820-E9BE7F855F24}" type="presParOf" srcId="{CBEA8E21-457C-4653-8CDF-D0B4D10C8BCA}" destId="{D23FCF90-CDA2-4DE3-BBFF-C6B762EDDB00}" srcOrd="6" destOrd="0" presId="urn:microsoft.com/office/officeart/2016/7/layout/LinearBlockProcessNumbered"/>
    <dgm:cxn modelId="{765C0D30-9C3F-49CA-8DEF-1D54C677EDF3}" type="presParOf" srcId="{D23FCF90-CDA2-4DE3-BBFF-C6B762EDDB00}" destId="{3B0C66B9-9788-4EB2-AC0A-AA507BE7499B}" srcOrd="0" destOrd="0" presId="urn:microsoft.com/office/officeart/2016/7/layout/LinearBlockProcessNumbered"/>
    <dgm:cxn modelId="{FB271399-8068-41B0-9AA1-E2C04309ABB0}" type="presParOf" srcId="{D23FCF90-CDA2-4DE3-BBFF-C6B762EDDB00}" destId="{8354EE70-F391-44C7-A8D9-431E25C8C39B}" srcOrd="1" destOrd="0" presId="urn:microsoft.com/office/officeart/2016/7/layout/LinearBlockProcessNumbered"/>
    <dgm:cxn modelId="{F668DB3F-C374-4AEF-9514-BA1D0392EF89}" type="presParOf" srcId="{D23FCF90-CDA2-4DE3-BBFF-C6B762EDDB00}" destId="{993BE9E5-04CD-471C-B9EA-77E52964C6BE}" srcOrd="2" destOrd="0" presId="urn:microsoft.com/office/officeart/2016/7/layout/LinearBlockProcessNumbered"/>
    <dgm:cxn modelId="{89A0AC57-3E0A-4D22-942D-A52E4A11FD92}" type="presParOf" srcId="{CBEA8E21-457C-4653-8CDF-D0B4D10C8BCA}" destId="{5F4F4B5C-8563-495F-B876-0124F95B662F}" srcOrd="7" destOrd="0" presId="urn:microsoft.com/office/officeart/2016/7/layout/LinearBlockProcessNumbered"/>
    <dgm:cxn modelId="{1AAC779E-DDD3-44CE-B184-BECE2F79B0C1}" type="presParOf" srcId="{CBEA8E21-457C-4653-8CDF-D0B4D10C8BCA}" destId="{D861B871-73D4-4C2A-BA86-B43BBB651126}" srcOrd="8" destOrd="0" presId="urn:microsoft.com/office/officeart/2016/7/layout/LinearBlockProcessNumbered"/>
    <dgm:cxn modelId="{7CBA5CC1-C9B1-45DF-A5A2-125A0E67CD7A}" type="presParOf" srcId="{D861B871-73D4-4C2A-BA86-B43BBB651126}" destId="{2CA4DFCE-8076-4AF9-A5DC-2664CAD28EEE}" srcOrd="0" destOrd="0" presId="urn:microsoft.com/office/officeart/2016/7/layout/LinearBlockProcessNumbered"/>
    <dgm:cxn modelId="{3556DB88-E9FD-4EBF-9C58-D890F24BE845}" type="presParOf" srcId="{D861B871-73D4-4C2A-BA86-B43BBB651126}" destId="{CDA281A5-D0A7-410C-8B03-2A4BADF9B0EE}" srcOrd="1" destOrd="0" presId="urn:microsoft.com/office/officeart/2016/7/layout/LinearBlockProcessNumbered"/>
    <dgm:cxn modelId="{E2835D94-902A-460A-AD66-2B05CF38D693}" type="presParOf" srcId="{D861B871-73D4-4C2A-BA86-B43BBB651126}" destId="{91C098BE-CC7B-4CE8-A588-7493A89B76DE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B0BC3F-D07D-44CA-904C-BEBC25998026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4" csCatId="colorful" phldr="1"/>
      <dgm:spPr/>
      <dgm:t>
        <a:bodyPr rtlCol="0"/>
        <a:lstStyle/>
        <a:p>
          <a:pPr rtl="0"/>
          <a:endParaRPr lang="en-US"/>
        </a:p>
      </dgm:t>
    </dgm:pt>
    <dgm:pt modelId="{67CD49CF-0A4E-4149-BC6A-86949E6A056A}">
      <dgm:prSet custT="1"/>
      <dgm:spPr>
        <a:blipFill rotWithShape="0">
          <a:blip xmlns:r="http://schemas.openxmlformats.org/officeDocument/2006/relationships" r:embed="rId1"/>
          <a:srcRect/>
          <a:stretch>
            <a:fillRect l="-106000" r="-106000"/>
          </a:stretch>
        </a:blipFill>
      </dgm:spPr>
      <dgm:t>
        <a:bodyPr/>
        <a:lstStyle/>
        <a:p>
          <a:r>
            <a:rPr lang="el-GR" sz="1800" b="1" dirty="0"/>
            <a:t>Τι προέβλεπε:</a:t>
          </a:r>
          <a:endParaRPr lang="el-GR" sz="1800" noProof="0" dirty="0"/>
        </a:p>
      </dgm:t>
    </dgm:pt>
    <dgm:pt modelId="{673EDA48-8C2A-405A-8187-E6A983B02E86}" type="parTrans" cxnId="{5680A39A-920B-4365-80F2-83C52929D876}">
      <dgm:prSet/>
      <dgm:spPr/>
      <dgm:t>
        <a:bodyPr rtlCol="0"/>
        <a:lstStyle/>
        <a:p>
          <a:pPr rtl="0"/>
          <a:endParaRPr lang="el-GR" noProof="0" dirty="0"/>
        </a:p>
      </dgm:t>
    </dgm:pt>
    <dgm:pt modelId="{A8488D65-9B06-4B08-BC65-DD5346B292EE}" type="sibTrans" cxnId="{5680A39A-920B-4365-80F2-83C52929D876}">
      <dgm:prSet phldrT="01" phldr="0"/>
      <dgm:spPr/>
      <dgm:t>
        <a:bodyPr rtlCol="0"/>
        <a:lstStyle/>
        <a:p>
          <a:pPr rtl="0"/>
          <a:r>
            <a:rPr lang="el-GR" noProof="0"/>
            <a:t>01</a:t>
          </a:r>
          <a:endParaRPr lang="el-GR" noProof="0" dirty="0"/>
        </a:p>
      </dgm:t>
    </dgm:pt>
    <dgm:pt modelId="{3DF0F9DE-A70C-4BAF-8CF9-B7D91731DC6D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l-GR" sz="1800" dirty="0"/>
            <a:t>Αναγνώριση του Χριστιανισμού ως αποδεκτής θρησκείας.</a:t>
          </a:r>
        </a:p>
      </dgm:t>
    </dgm:pt>
    <dgm:pt modelId="{DCBCE142-B94B-4A0F-B2C5-6550A47DCB5B}" type="parTrans" cxnId="{28D365D2-0615-4128-B7B6-DC8C3B74B7B8}">
      <dgm:prSet/>
      <dgm:spPr/>
      <dgm:t>
        <a:bodyPr/>
        <a:lstStyle/>
        <a:p>
          <a:endParaRPr lang="el-GR"/>
        </a:p>
      </dgm:t>
    </dgm:pt>
    <dgm:pt modelId="{9BDED83F-F9BA-4C99-A6E9-A044798262F5}" type="sibTrans" cxnId="{28D365D2-0615-4128-B7B6-DC8C3B74B7B8}">
      <dgm:prSet phldrT="03" phldr="0"/>
      <dgm:spPr/>
      <dgm:t>
        <a:bodyPr/>
        <a:lstStyle/>
        <a:p>
          <a:r>
            <a:rPr lang="el-GR"/>
            <a:t>03</a:t>
          </a:r>
        </a:p>
      </dgm:t>
    </dgm:pt>
    <dgm:pt modelId="{4D6D8A58-9432-4CB3-B814-C8880763E69A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l-GR" sz="1800" dirty="0"/>
            <a:t>Επιστροφή των περιουσιών που είχαν κατασχεθεί από τους Χριστιανούς.</a:t>
          </a:r>
        </a:p>
      </dgm:t>
    </dgm:pt>
    <dgm:pt modelId="{9E6F43A5-631C-4427-972A-BD86C47AEA12}" type="parTrans" cxnId="{19F21A04-999E-449E-841E-24ABF847E8F0}">
      <dgm:prSet/>
      <dgm:spPr/>
      <dgm:t>
        <a:bodyPr/>
        <a:lstStyle/>
        <a:p>
          <a:endParaRPr lang="el-GR"/>
        </a:p>
      </dgm:t>
    </dgm:pt>
    <dgm:pt modelId="{4621A483-5818-4669-9BFE-A52733DF5246}" type="sibTrans" cxnId="{19F21A04-999E-449E-841E-24ABF847E8F0}">
      <dgm:prSet phldrT="04" phldr="0"/>
      <dgm:spPr/>
      <dgm:t>
        <a:bodyPr/>
        <a:lstStyle/>
        <a:p>
          <a:r>
            <a:rPr lang="el-GR"/>
            <a:t>04</a:t>
          </a:r>
        </a:p>
      </dgm:t>
    </dgm:pt>
    <dgm:pt modelId="{94C53013-0A9A-4657-9E6E-05427F9C995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l-GR" sz="1800" dirty="0"/>
            <a:t>Τερματισμός των διωγμών κατά των Χριστιανών.</a:t>
          </a:r>
        </a:p>
      </dgm:t>
    </dgm:pt>
    <dgm:pt modelId="{84F5F330-E494-4C09-AE86-6AFB692F9B27}" type="parTrans" cxnId="{A98A1EF1-E9C4-47F0-B930-8D5597FE1311}">
      <dgm:prSet/>
      <dgm:spPr/>
      <dgm:t>
        <a:bodyPr/>
        <a:lstStyle/>
        <a:p>
          <a:endParaRPr lang="el-GR"/>
        </a:p>
      </dgm:t>
    </dgm:pt>
    <dgm:pt modelId="{8DAA42C8-A306-497F-833E-682FA0F2B6B1}" type="sibTrans" cxnId="{A98A1EF1-E9C4-47F0-B930-8D5597FE1311}">
      <dgm:prSet phldrT="05" phldr="0"/>
      <dgm:spPr/>
      <dgm:t>
        <a:bodyPr/>
        <a:lstStyle/>
        <a:p>
          <a:r>
            <a:rPr lang="el-GR"/>
            <a:t>05</a:t>
          </a:r>
        </a:p>
      </dgm:t>
    </dgm:pt>
    <dgm:pt modelId="{F0E615D6-E152-4AEF-8FF1-E9CB20D72A75}">
      <dgm:prSet custT="1"/>
      <dgm:spPr>
        <a:blipFill rotWithShape="0">
          <a:blip xmlns:r="http://schemas.openxmlformats.org/officeDocument/2006/relationships" r:embed="rId1"/>
          <a:srcRect/>
          <a:stretch>
            <a:fillRect l="-106000" r="-106000"/>
          </a:stretch>
        </a:blipFill>
      </dgm:spPr>
      <dgm:t>
        <a:bodyPr/>
        <a:lstStyle/>
        <a:p>
          <a:r>
            <a:rPr lang="el-GR" sz="1800" dirty="0"/>
            <a:t>Ελευθερία λατρείας για όλους τους πολίτες της Ρωμαϊκής Αυτοκρατορίας.</a:t>
          </a:r>
          <a:endParaRPr lang="el-GR" sz="1800" noProof="0" dirty="0"/>
        </a:p>
      </dgm:t>
    </dgm:pt>
    <dgm:pt modelId="{5202E04D-E23B-4E75-A209-9352C2631DFD}" type="parTrans" cxnId="{E9B730FD-A7A4-4D02-B86B-A8E13C430589}">
      <dgm:prSet/>
      <dgm:spPr/>
      <dgm:t>
        <a:bodyPr/>
        <a:lstStyle/>
        <a:p>
          <a:endParaRPr lang="el-GR"/>
        </a:p>
      </dgm:t>
    </dgm:pt>
    <dgm:pt modelId="{E3E1EDC5-57D2-4AC1-A3D9-CD5CDC3CE29D}" type="sibTrans" cxnId="{E9B730FD-A7A4-4D02-B86B-A8E13C430589}">
      <dgm:prSet phldrT="02" phldr="0"/>
      <dgm:spPr/>
      <dgm:t>
        <a:bodyPr/>
        <a:lstStyle/>
        <a:p>
          <a:r>
            <a:rPr lang="el-GR"/>
            <a:t>02</a:t>
          </a:r>
        </a:p>
      </dgm:t>
    </dgm:pt>
    <dgm:pt modelId="{CBEA8E21-457C-4653-8CDF-D0B4D10C8BCA}" type="pres">
      <dgm:prSet presAssocID="{46B0BC3F-D07D-44CA-904C-BEBC25998026}" presName="Name0" presStyleCnt="0">
        <dgm:presLayoutVars>
          <dgm:animLvl val="lvl"/>
          <dgm:resizeHandles val="exact"/>
        </dgm:presLayoutVars>
      </dgm:prSet>
      <dgm:spPr/>
    </dgm:pt>
    <dgm:pt modelId="{269D1268-9274-434C-82C6-541BB3AB6986}" type="pres">
      <dgm:prSet presAssocID="{67CD49CF-0A4E-4149-BC6A-86949E6A056A}" presName="compositeNode" presStyleCnt="0">
        <dgm:presLayoutVars>
          <dgm:bulletEnabled val="1"/>
        </dgm:presLayoutVars>
      </dgm:prSet>
      <dgm:spPr/>
    </dgm:pt>
    <dgm:pt modelId="{7A610D66-9960-4EDF-8319-B0A841BA4081}" type="pres">
      <dgm:prSet presAssocID="{67CD49CF-0A4E-4149-BC6A-86949E6A056A}" presName="bgRect" presStyleLbl="alignNode1" presStyleIdx="0" presStyleCnt="5" custScaleY="142515"/>
      <dgm:spPr/>
    </dgm:pt>
    <dgm:pt modelId="{103C8C5F-DAE3-4845-8AB3-2530020C6B04}" type="pres">
      <dgm:prSet presAssocID="{A8488D65-9B06-4B08-BC65-DD5346B292EE}" presName="sibTransNodeRect" presStyleLbl="alignNode1" presStyleIdx="0" presStyleCnt="5">
        <dgm:presLayoutVars>
          <dgm:chMax val="0"/>
          <dgm:bulletEnabled val="1"/>
        </dgm:presLayoutVars>
      </dgm:prSet>
      <dgm:spPr/>
    </dgm:pt>
    <dgm:pt modelId="{AD320547-DDE1-488C-8C7F-634E7E470517}" type="pres">
      <dgm:prSet presAssocID="{67CD49CF-0A4E-4149-BC6A-86949E6A056A}" presName="nodeRect" presStyleLbl="alignNode1" presStyleIdx="0" presStyleCnt="5">
        <dgm:presLayoutVars>
          <dgm:bulletEnabled val="1"/>
        </dgm:presLayoutVars>
      </dgm:prSet>
      <dgm:spPr/>
    </dgm:pt>
    <dgm:pt modelId="{580909E2-637C-4A0B-8ACA-99DBF8A2C90C}" type="pres">
      <dgm:prSet presAssocID="{A8488D65-9B06-4B08-BC65-DD5346B292EE}" presName="sibTrans" presStyleCnt="0"/>
      <dgm:spPr/>
    </dgm:pt>
    <dgm:pt modelId="{9F83FC5E-26DB-4C6B-B760-F6DF4441B8F5}" type="pres">
      <dgm:prSet presAssocID="{F0E615D6-E152-4AEF-8FF1-E9CB20D72A75}" presName="compositeNode" presStyleCnt="0">
        <dgm:presLayoutVars>
          <dgm:bulletEnabled val="1"/>
        </dgm:presLayoutVars>
      </dgm:prSet>
      <dgm:spPr/>
    </dgm:pt>
    <dgm:pt modelId="{5000B3B7-CCD2-4263-AF70-32384D78EEFB}" type="pres">
      <dgm:prSet presAssocID="{F0E615D6-E152-4AEF-8FF1-E9CB20D72A75}" presName="bgRect" presStyleLbl="alignNode1" presStyleIdx="1" presStyleCnt="5" custScaleX="99272" custScaleY="142515"/>
      <dgm:spPr/>
    </dgm:pt>
    <dgm:pt modelId="{644ABDCD-F992-4413-9E99-EF1187746D4B}" type="pres">
      <dgm:prSet presAssocID="{E3E1EDC5-57D2-4AC1-A3D9-CD5CDC3CE29D}" presName="sibTransNodeRect" presStyleLbl="alignNode1" presStyleIdx="1" presStyleCnt="5">
        <dgm:presLayoutVars>
          <dgm:chMax val="0"/>
          <dgm:bulletEnabled val="1"/>
        </dgm:presLayoutVars>
      </dgm:prSet>
      <dgm:spPr/>
    </dgm:pt>
    <dgm:pt modelId="{C8C0B8DC-BAF8-442D-9CDC-173332E8953C}" type="pres">
      <dgm:prSet presAssocID="{F0E615D6-E152-4AEF-8FF1-E9CB20D72A75}" presName="nodeRect" presStyleLbl="alignNode1" presStyleIdx="1" presStyleCnt="5">
        <dgm:presLayoutVars>
          <dgm:bulletEnabled val="1"/>
        </dgm:presLayoutVars>
      </dgm:prSet>
      <dgm:spPr/>
    </dgm:pt>
    <dgm:pt modelId="{7EB299AD-1938-41AE-A491-E29808D720D1}" type="pres">
      <dgm:prSet presAssocID="{E3E1EDC5-57D2-4AC1-A3D9-CD5CDC3CE29D}" presName="sibTrans" presStyleCnt="0"/>
      <dgm:spPr/>
    </dgm:pt>
    <dgm:pt modelId="{DC773AA4-F052-4924-8D63-6C324EA0889B}" type="pres">
      <dgm:prSet presAssocID="{3DF0F9DE-A70C-4BAF-8CF9-B7D91731DC6D}" presName="compositeNode" presStyleCnt="0">
        <dgm:presLayoutVars>
          <dgm:bulletEnabled val="1"/>
        </dgm:presLayoutVars>
      </dgm:prSet>
      <dgm:spPr/>
    </dgm:pt>
    <dgm:pt modelId="{147A1245-F735-474F-8C36-4EF09DF8B8EE}" type="pres">
      <dgm:prSet presAssocID="{3DF0F9DE-A70C-4BAF-8CF9-B7D91731DC6D}" presName="bgRect" presStyleLbl="alignNode1" presStyleIdx="2" presStyleCnt="5" custScaleY="142515"/>
      <dgm:spPr/>
    </dgm:pt>
    <dgm:pt modelId="{75A2A557-564B-41D2-90EF-3E1BC079136A}" type="pres">
      <dgm:prSet presAssocID="{9BDED83F-F9BA-4C99-A6E9-A044798262F5}" presName="sibTransNodeRect" presStyleLbl="alignNode1" presStyleIdx="2" presStyleCnt="5">
        <dgm:presLayoutVars>
          <dgm:chMax val="0"/>
          <dgm:bulletEnabled val="1"/>
        </dgm:presLayoutVars>
      </dgm:prSet>
      <dgm:spPr/>
    </dgm:pt>
    <dgm:pt modelId="{32843999-15AF-4095-AB58-B67EFA5C6EDF}" type="pres">
      <dgm:prSet presAssocID="{3DF0F9DE-A70C-4BAF-8CF9-B7D91731DC6D}" presName="nodeRect" presStyleLbl="alignNode1" presStyleIdx="2" presStyleCnt="5">
        <dgm:presLayoutVars>
          <dgm:bulletEnabled val="1"/>
        </dgm:presLayoutVars>
      </dgm:prSet>
      <dgm:spPr/>
    </dgm:pt>
    <dgm:pt modelId="{4A335477-15DD-4E61-878B-149B6B16F773}" type="pres">
      <dgm:prSet presAssocID="{9BDED83F-F9BA-4C99-A6E9-A044798262F5}" presName="sibTrans" presStyleCnt="0"/>
      <dgm:spPr/>
    </dgm:pt>
    <dgm:pt modelId="{DFEF25E3-3CB7-4A68-9B69-2EA5406F37FF}" type="pres">
      <dgm:prSet presAssocID="{4D6D8A58-9432-4CB3-B814-C8880763E69A}" presName="compositeNode" presStyleCnt="0">
        <dgm:presLayoutVars>
          <dgm:bulletEnabled val="1"/>
        </dgm:presLayoutVars>
      </dgm:prSet>
      <dgm:spPr/>
    </dgm:pt>
    <dgm:pt modelId="{2C56BACF-924E-4E85-95B2-28DB7D68F24C}" type="pres">
      <dgm:prSet presAssocID="{4D6D8A58-9432-4CB3-B814-C8880763E69A}" presName="bgRect" presStyleLbl="alignNode1" presStyleIdx="3" presStyleCnt="5" custScaleY="142515"/>
      <dgm:spPr/>
    </dgm:pt>
    <dgm:pt modelId="{DE694D2D-24DF-4B4A-AF33-544D28B19EEE}" type="pres">
      <dgm:prSet presAssocID="{4621A483-5818-4669-9BFE-A52733DF5246}" presName="sibTransNodeRect" presStyleLbl="alignNode1" presStyleIdx="3" presStyleCnt="5">
        <dgm:presLayoutVars>
          <dgm:chMax val="0"/>
          <dgm:bulletEnabled val="1"/>
        </dgm:presLayoutVars>
      </dgm:prSet>
      <dgm:spPr/>
    </dgm:pt>
    <dgm:pt modelId="{6BB29F76-070C-4C91-BE69-D2D5DA544A4F}" type="pres">
      <dgm:prSet presAssocID="{4D6D8A58-9432-4CB3-B814-C8880763E69A}" presName="nodeRect" presStyleLbl="alignNode1" presStyleIdx="3" presStyleCnt="5">
        <dgm:presLayoutVars>
          <dgm:bulletEnabled val="1"/>
        </dgm:presLayoutVars>
      </dgm:prSet>
      <dgm:spPr/>
    </dgm:pt>
    <dgm:pt modelId="{AB4E7BC3-9143-44CA-9629-90421828DD33}" type="pres">
      <dgm:prSet presAssocID="{4621A483-5818-4669-9BFE-A52733DF5246}" presName="sibTrans" presStyleCnt="0"/>
      <dgm:spPr/>
    </dgm:pt>
    <dgm:pt modelId="{22809E91-8282-49B0-8A3D-07274364AEB3}" type="pres">
      <dgm:prSet presAssocID="{94C53013-0A9A-4657-9E6E-05427F9C9956}" presName="compositeNode" presStyleCnt="0">
        <dgm:presLayoutVars>
          <dgm:bulletEnabled val="1"/>
        </dgm:presLayoutVars>
      </dgm:prSet>
      <dgm:spPr/>
    </dgm:pt>
    <dgm:pt modelId="{3F75674A-4381-4407-98C5-104541EB0B55}" type="pres">
      <dgm:prSet presAssocID="{94C53013-0A9A-4657-9E6E-05427F9C9956}" presName="bgRect" presStyleLbl="alignNode1" presStyleIdx="4" presStyleCnt="5" custScaleY="142515" custLinFactNeighborX="320" custLinFactNeighborY="3409"/>
      <dgm:spPr/>
    </dgm:pt>
    <dgm:pt modelId="{669257CD-3088-42C3-9EA1-4439F3CA70CA}" type="pres">
      <dgm:prSet presAssocID="{8DAA42C8-A306-497F-833E-682FA0F2B6B1}" presName="sibTransNodeRect" presStyleLbl="alignNode1" presStyleIdx="4" presStyleCnt="5">
        <dgm:presLayoutVars>
          <dgm:chMax val="0"/>
          <dgm:bulletEnabled val="1"/>
        </dgm:presLayoutVars>
      </dgm:prSet>
      <dgm:spPr/>
    </dgm:pt>
    <dgm:pt modelId="{4E8CE4A4-73A5-43BB-8BDD-E21207BE5497}" type="pres">
      <dgm:prSet presAssocID="{94C53013-0A9A-4657-9E6E-05427F9C9956}" presName="nodeRect" presStyleLbl="alignNode1" presStyleIdx="4" presStyleCnt="5">
        <dgm:presLayoutVars>
          <dgm:bulletEnabled val="1"/>
        </dgm:presLayoutVars>
      </dgm:prSet>
      <dgm:spPr/>
    </dgm:pt>
  </dgm:ptLst>
  <dgm:cxnLst>
    <dgm:cxn modelId="{19F21A04-999E-449E-841E-24ABF847E8F0}" srcId="{46B0BC3F-D07D-44CA-904C-BEBC25998026}" destId="{4D6D8A58-9432-4CB3-B814-C8880763E69A}" srcOrd="3" destOrd="0" parTransId="{9E6F43A5-631C-4427-972A-BD86C47AEA12}" sibTransId="{4621A483-5818-4669-9BFE-A52733DF5246}"/>
    <dgm:cxn modelId="{622D940D-FE02-463A-B48C-99598B6E504B}" type="presOf" srcId="{4D6D8A58-9432-4CB3-B814-C8880763E69A}" destId="{6BB29F76-070C-4C91-BE69-D2D5DA544A4F}" srcOrd="1" destOrd="0" presId="urn:microsoft.com/office/officeart/2016/7/layout/LinearBlockProcessNumbered"/>
    <dgm:cxn modelId="{8D0A9815-7575-4B85-B293-C7F39790134E}" type="presOf" srcId="{46B0BC3F-D07D-44CA-904C-BEBC25998026}" destId="{CBEA8E21-457C-4653-8CDF-D0B4D10C8BCA}" srcOrd="0" destOrd="0" presId="urn:microsoft.com/office/officeart/2016/7/layout/LinearBlockProcessNumbered"/>
    <dgm:cxn modelId="{17978329-8081-4E0B-9711-1790F697C520}" type="presOf" srcId="{8DAA42C8-A306-497F-833E-682FA0F2B6B1}" destId="{669257CD-3088-42C3-9EA1-4439F3CA70CA}" srcOrd="0" destOrd="0" presId="urn:microsoft.com/office/officeart/2016/7/layout/LinearBlockProcessNumbered"/>
    <dgm:cxn modelId="{D51EE141-DB8D-47BE-BE60-861C9D33DD36}" type="presOf" srcId="{3DF0F9DE-A70C-4BAF-8CF9-B7D91731DC6D}" destId="{147A1245-F735-474F-8C36-4EF09DF8B8EE}" srcOrd="0" destOrd="0" presId="urn:microsoft.com/office/officeart/2016/7/layout/LinearBlockProcessNumbered"/>
    <dgm:cxn modelId="{473F3B4C-B927-43EF-ACD3-925BAEF468AE}" type="presOf" srcId="{E3E1EDC5-57D2-4AC1-A3D9-CD5CDC3CE29D}" destId="{644ABDCD-F992-4413-9E99-EF1187746D4B}" srcOrd="0" destOrd="0" presId="urn:microsoft.com/office/officeart/2016/7/layout/LinearBlockProcessNumbered"/>
    <dgm:cxn modelId="{C6389871-D2B6-439B-B158-217F351DD90A}" type="presOf" srcId="{4621A483-5818-4669-9BFE-A52733DF5246}" destId="{DE694D2D-24DF-4B4A-AF33-544D28B19EEE}" srcOrd="0" destOrd="0" presId="urn:microsoft.com/office/officeart/2016/7/layout/LinearBlockProcessNumbered"/>
    <dgm:cxn modelId="{163C6553-0413-43D0-A9D6-FE99BC66E357}" type="presOf" srcId="{3DF0F9DE-A70C-4BAF-8CF9-B7D91731DC6D}" destId="{32843999-15AF-4095-AB58-B67EFA5C6EDF}" srcOrd="1" destOrd="0" presId="urn:microsoft.com/office/officeart/2016/7/layout/LinearBlockProcessNumbered"/>
    <dgm:cxn modelId="{69420280-9E98-48DD-AE8D-1D3179704074}" type="presOf" srcId="{9BDED83F-F9BA-4C99-A6E9-A044798262F5}" destId="{75A2A557-564B-41D2-90EF-3E1BC079136A}" srcOrd="0" destOrd="0" presId="urn:microsoft.com/office/officeart/2016/7/layout/LinearBlockProcessNumbered"/>
    <dgm:cxn modelId="{D4E3CF87-852F-4E4A-9083-F8080A6848C5}" type="presOf" srcId="{A8488D65-9B06-4B08-BC65-DD5346B292EE}" destId="{103C8C5F-DAE3-4845-8AB3-2530020C6B04}" srcOrd="0" destOrd="0" presId="urn:microsoft.com/office/officeart/2016/7/layout/LinearBlockProcessNumbered"/>
    <dgm:cxn modelId="{D268A189-54A9-46BB-ABBD-BC16194EFE2B}" type="presOf" srcId="{94C53013-0A9A-4657-9E6E-05427F9C9956}" destId="{4E8CE4A4-73A5-43BB-8BDD-E21207BE5497}" srcOrd="1" destOrd="0" presId="urn:microsoft.com/office/officeart/2016/7/layout/LinearBlockProcessNumbered"/>
    <dgm:cxn modelId="{5680A39A-920B-4365-80F2-83C52929D876}" srcId="{46B0BC3F-D07D-44CA-904C-BEBC25998026}" destId="{67CD49CF-0A4E-4149-BC6A-86949E6A056A}" srcOrd="0" destOrd="0" parTransId="{673EDA48-8C2A-405A-8187-E6A983B02E86}" sibTransId="{A8488D65-9B06-4B08-BC65-DD5346B292EE}"/>
    <dgm:cxn modelId="{359ED4A0-F834-47BD-B23E-035AC4F1F801}" type="presOf" srcId="{67CD49CF-0A4E-4149-BC6A-86949E6A056A}" destId="{AD320547-DDE1-488C-8C7F-634E7E470517}" srcOrd="1" destOrd="0" presId="urn:microsoft.com/office/officeart/2016/7/layout/LinearBlockProcessNumbered"/>
    <dgm:cxn modelId="{98BC12B6-740B-4798-BF9F-006823EE1D8F}" type="presOf" srcId="{F0E615D6-E152-4AEF-8FF1-E9CB20D72A75}" destId="{C8C0B8DC-BAF8-442D-9CDC-173332E8953C}" srcOrd="1" destOrd="0" presId="urn:microsoft.com/office/officeart/2016/7/layout/LinearBlockProcessNumbered"/>
    <dgm:cxn modelId="{28D365D2-0615-4128-B7B6-DC8C3B74B7B8}" srcId="{46B0BC3F-D07D-44CA-904C-BEBC25998026}" destId="{3DF0F9DE-A70C-4BAF-8CF9-B7D91731DC6D}" srcOrd="2" destOrd="0" parTransId="{DCBCE142-B94B-4A0F-B2C5-6550A47DCB5B}" sibTransId="{9BDED83F-F9BA-4C99-A6E9-A044798262F5}"/>
    <dgm:cxn modelId="{6E99C0D3-090A-4839-B166-F087DF080645}" type="presOf" srcId="{4D6D8A58-9432-4CB3-B814-C8880763E69A}" destId="{2C56BACF-924E-4E85-95B2-28DB7D68F24C}" srcOrd="0" destOrd="0" presId="urn:microsoft.com/office/officeart/2016/7/layout/LinearBlockProcessNumbered"/>
    <dgm:cxn modelId="{DB7784D7-32C3-4D5F-873E-4C5D179382F1}" type="presOf" srcId="{67CD49CF-0A4E-4149-BC6A-86949E6A056A}" destId="{7A610D66-9960-4EDF-8319-B0A841BA4081}" srcOrd="0" destOrd="0" presId="urn:microsoft.com/office/officeart/2016/7/layout/LinearBlockProcessNumbered"/>
    <dgm:cxn modelId="{E2A208E2-3286-40E4-8701-CFF36401685A}" type="presOf" srcId="{94C53013-0A9A-4657-9E6E-05427F9C9956}" destId="{3F75674A-4381-4407-98C5-104541EB0B55}" srcOrd="0" destOrd="0" presId="urn:microsoft.com/office/officeart/2016/7/layout/LinearBlockProcessNumbered"/>
    <dgm:cxn modelId="{A98A1EF1-E9C4-47F0-B930-8D5597FE1311}" srcId="{46B0BC3F-D07D-44CA-904C-BEBC25998026}" destId="{94C53013-0A9A-4657-9E6E-05427F9C9956}" srcOrd="4" destOrd="0" parTransId="{84F5F330-E494-4C09-AE86-6AFB692F9B27}" sibTransId="{8DAA42C8-A306-497F-833E-682FA0F2B6B1}"/>
    <dgm:cxn modelId="{484737F5-D4C9-46CD-8082-8F08307A56CF}" type="presOf" srcId="{F0E615D6-E152-4AEF-8FF1-E9CB20D72A75}" destId="{5000B3B7-CCD2-4263-AF70-32384D78EEFB}" srcOrd="0" destOrd="0" presId="urn:microsoft.com/office/officeart/2016/7/layout/LinearBlockProcessNumbered"/>
    <dgm:cxn modelId="{E9B730FD-A7A4-4D02-B86B-A8E13C430589}" srcId="{46B0BC3F-D07D-44CA-904C-BEBC25998026}" destId="{F0E615D6-E152-4AEF-8FF1-E9CB20D72A75}" srcOrd="1" destOrd="0" parTransId="{5202E04D-E23B-4E75-A209-9352C2631DFD}" sibTransId="{E3E1EDC5-57D2-4AC1-A3D9-CD5CDC3CE29D}"/>
    <dgm:cxn modelId="{BE04C43E-03EA-4962-B0F9-01F914B045C5}" type="presParOf" srcId="{CBEA8E21-457C-4653-8CDF-D0B4D10C8BCA}" destId="{269D1268-9274-434C-82C6-541BB3AB6986}" srcOrd="0" destOrd="0" presId="urn:microsoft.com/office/officeart/2016/7/layout/LinearBlockProcessNumbered"/>
    <dgm:cxn modelId="{C4C66DF6-73ED-4064-AAB2-98D029901831}" type="presParOf" srcId="{269D1268-9274-434C-82C6-541BB3AB6986}" destId="{7A610D66-9960-4EDF-8319-B0A841BA4081}" srcOrd="0" destOrd="0" presId="urn:microsoft.com/office/officeart/2016/7/layout/LinearBlockProcessNumbered"/>
    <dgm:cxn modelId="{8F64E16E-615F-492D-AB42-C73F9C49E1C0}" type="presParOf" srcId="{269D1268-9274-434C-82C6-541BB3AB6986}" destId="{103C8C5F-DAE3-4845-8AB3-2530020C6B04}" srcOrd="1" destOrd="0" presId="urn:microsoft.com/office/officeart/2016/7/layout/LinearBlockProcessNumbered"/>
    <dgm:cxn modelId="{ECBC9935-E43F-48CA-83B2-601DE3B2A40C}" type="presParOf" srcId="{269D1268-9274-434C-82C6-541BB3AB6986}" destId="{AD320547-DDE1-488C-8C7F-634E7E470517}" srcOrd="2" destOrd="0" presId="urn:microsoft.com/office/officeart/2016/7/layout/LinearBlockProcessNumbered"/>
    <dgm:cxn modelId="{62B5A865-A85A-4C5F-AC54-9BCF1021C218}" type="presParOf" srcId="{CBEA8E21-457C-4653-8CDF-D0B4D10C8BCA}" destId="{580909E2-637C-4A0B-8ACA-99DBF8A2C90C}" srcOrd="1" destOrd="0" presId="urn:microsoft.com/office/officeart/2016/7/layout/LinearBlockProcessNumbered"/>
    <dgm:cxn modelId="{520B6C68-4BEB-4BD5-BEF8-8E0B947DFFD7}" type="presParOf" srcId="{CBEA8E21-457C-4653-8CDF-D0B4D10C8BCA}" destId="{9F83FC5E-26DB-4C6B-B760-F6DF4441B8F5}" srcOrd="2" destOrd="0" presId="urn:microsoft.com/office/officeart/2016/7/layout/LinearBlockProcessNumbered"/>
    <dgm:cxn modelId="{C05CF1A5-2BBF-4C47-92EF-473EDC491BED}" type="presParOf" srcId="{9F83FC5E-26DB-4C6B-B760-F6DF4441B8F5}" destId="{5000B3B7-CCD2-4263-AF70-32384D78EEFB}" srcOrd="0" destOrd="0" presId="urn:microsoft.com/office/officeart/2016/7/layout/LinearBlockProcessNumbered"/>
    <dgm:cxn modelId="{E4B708BB-516F-4C8B-A2BB-91E79C63B92B}" type="presParOf" srcId="{9F83FC5E-26DB-4C6B-B760-F6DF4441B8F5}" destId="{644ABDCD-F992-4413-9E99-EF1187746D4B}" srcOrd="1" destOrd="0" presId="urn:microsoft.com/office/officeart/2016/7/layout/LinearBlockProcessNumbered"/>
    <dgm:cxn modelId="{4A3C4D9F-9202-4241-9EC8-3642B29A54E5}" type="presParOf" srcId="{9F83FC5E-26DB-4C6B-B760-F6DF4441B8F5}" destId="{C8C0B8DC-BAF8-442D-9CDC-173332E8953C}" srcOrd="2" destOrd="0" presId="urn:microsoft.com/office/officeart/2016/7/layout/LinearBlockProcessNumbered"/>
    <dgm:cxn modelId="{7619EB39-FA2F-4FB1-9F33-2D6AD53606C4}" type="presParOf" srcId="{CBEA8E21-457C-4653-8CDF-D0B4D10C8BCA}" destId="{7EB299AD-1938-41AE-A491-E29808D720D1}" srcOrd="3" destOrd="0" presId="urn:microsoft.com/office/officeart/2016/7/layout/LinearBlockProcessNumbered"/>
    <dgm:cxn modelId="{AAFB412A-2BED-4D9C-9209-942C347936D6}" type="presParOf" srcId="{CBEA8E21-457C-4653-8CDF-D0B4D10C8BCA}" destId="{DC773AA4-F052-4924-8D63-6C324EA0889B}" srcOrd="4" destOrd="0" presId="urn:microsoft.com/office/officeart/2016/7/layout/LinearBlockProcessNumbered"/>
    <dgm:cxn modelId="{50F76852-84EA-45ED-BA98-1A340420B53A}" type="presParOf" srcId="{DC773AA4-F052-4924-8D63-6C324EA0889B}" destId="{147A1245-F735-474F-8C36-4EF09DF8B8EE}" srcOrd="0" destOrd="0" presId="urn:microsoft.com/office/officeart/2016/7/layout/LinearBlockProcessNumbered"/>
    <dgm:cxn modelId="{4C4A0EBC-AA29-4E54-9C5F-51506CA81D83}" type="presParOf" srcId="{DC773AA4-F052-4924-8D63-6C324EA0889B}" destId="{75A2A557-564B-41D2-90EF-3E1BC079136A}" srcOrd="1" destOrd="0" presId="urn:microsoft.com/office/officeart/2016/7/layout/LinearBlockProcessNumbered"/>
    <dgm:cxn modelId="{F6181EA4-BE18-41D8-BA6C-A00B8E6A0E7F}" type="presParOf" srcId="{DC773AA4-F052-4924-8D63-6C324EA0889B}" destId="{32843999-15AF-4095-AB58-B67EFA5C6EDF}" srcOrd="2" destOrd="0" presId="urn:microsoft.com/office/officeart/2016/7/layout/LinearBlockProcessNumbered"/>
    <dgm:cxn modelId="{887C1EB1-F08C-4518-874E-D066F8EC7254}" type="presParOf" srcId="{CBEA8E21-457C-4653-8CDF-D0B4D10C8BCA}" destId="{4A335477-15DD-4E61-878B-149B6B16F773}" srcOrd="5" destOrd="0" presId="urn:microsoft.com/office/officeart/2016/7/layout/LinearBlockProcessNumbered"/>
    <dgm:cxn modelId="{146F1302-314B-4DCC-8C89-2AFD8CD04A83}" type="presParOf" srcId="{CBEA8E21-457C-4653-8CDF-D0B4D10C8BCA}" destId="{DFEF25E3-3CB7-4A68-9B69-2EA5406F37FF}" srcOrd="6" destOrd="0" presId="urn:microsoft.com/office/officeart/2016/7/layout/LinearBlockProcessNumbered"/>
    <dgm:cxn modelId="{5E0CFE05-C67B-4AD4-B7F4-3A6D031D7361}" type="presParOf" srcId="{DFEF25E3-3CB7-4A68-9B69-2EA5406F37FF}" destId="{2C56BACF-924E-4E85-95B2-28DB7D68F24C}" srcOrd="0" destOrd="0" presId="urn:microsoft.com/office/officeart/2016/7/layout/LinearBlockProcessNumbered"/>
    <dgm:cxn modelId="{BC5733EF-2CA2-432C-ABF0-2161A27309A0}" type="presParOf" srcId="{DFEF25E3-3CB7-4A68-9B69-2EA5406F37FF}" destId="{DE694D2D-24DF-4B4A-AF33-544D28B19EEE}" srcOrd="1" destOrd="0" presId="urn:microsoft.com/office/officeart/2016/7/layout/LinearBlockProcessNumbered"/>
    <dgm:cxn modelId="{ED1821BF-AE9E-4C30-8EC7-2D6D3E8A802C}" type="presParOf" srcId="{DFEF25E3-3CB7-4A68-9B69-2EA5406F37FF}" destId="{6BB29F76-070C-4C91-BE69-D2D5DA544A4F}" srcOrd="2" destOrd="0" presId="urn:microsoft.com/office/officeart/2016/7/layout/LinearBlockProcessNumbered"/>
    <dgm:cxn modelId="{6E6F317F-A1FD-4BC9-9893-7C770E42AF0C}" type="presParOf" srcId="{CBEA8E21-457C-4653-8CDF-D0B4D10C8BCA}" destId="{AB4E7BC3-9143-44CA-9629-90421828DD33}" srcOrd="7" destOrd="0" presId="urn:microsoft.com/office/officeart/2016/7/layout/LinearBlockProcessNumbered"/>
    <dgm:cxn modelId="{088905EF-5947-47E5-AE97-4E7414008675}" type="presParOf" srcId="{CBEA8E21-457C-4653-8CDF-D0B4D10C8BCA}" destId="{22809E91-8282-49B0-8A3D-07274364AEB3}" srcOrd="8" destOrd="0" presId="urn:microsoft.com/office/officeart/2016/7/layout/LinearBlockProcessNumbered"/>
    <dgm:cxn modelId="{7741ED55-CF4B-4D36-AED1-9FE463E02E06}" type="presParOf" srcId="{22809E91-8282-49B0-8A3D-07274364AEB3}" destId="{3F75674A-4381-4407-98C5-104541EB0B55}" srcOrd="0" destOrd="0" presId="urn:microsoft.com/office/officeart/2016/7/layout/LinearBlockProcessNumbered"/>
    <dgm:cxn modelId="{F214A8CE-AC48-4A22-BE3D-9A5CEF479CBE}" type="presParOf" srcId="{22809E91-8282-49B0-8A3D-07274364AEB3}" destId="{669257CD-3088-42C3-9EA1-4439F3CA70CA}" srcOrd="1" destOrd="0" presId="urn:microsoft.com/office/officeart/2016/7/layout/LinearBlockProcessNumbered"/>
    <dgm:cxn modelId="{02F481ED-E1BD-4F1A-92B9-F03DE105A93E}" type="presParOf" srcId="{22809E91-8282-49B0-8A3D-07274364AEB3}" destId="{4E8CE4A4-73A5-43BB-8BDD-E21207BE5497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610D66-9960-4EDF-8319-B0A841BA4081}">
      <dsp:nvSpPr>
        <dsp:cNvPr id="0" name=""/>
        <dsp:cNvSpPr/>
      </dsp:nvSpPr>
      <dsp:spPr>
        <a:xfrm>
          <a:off x="5766" y="459814"/>
          <a:ext cx="1802569" cy="216308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054" tIns="0" rIns="178054" bIns="330200" numCol="1" spcCol="1270" rtlCol="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kern="1200" dirty="0"/>
            <a:t>Πότε εκδόθηκε:</a:t>
          </a:r>
          <a:r>
            <a:rPr lang="el-GR" sz="1800" kern="1200" dirty="0"/>
            <a:t> 313 μ.Χ.</a:t>
          </a:r>
          <a:endParaRPr lang="el-GR" sz="1800" kern="1200" noProof="0" dirty="0"/>
        </a:p>
      </dsp:txBody>
      <dsp:txXfrm>
        <a:off x="5766" y="1325047"/>
        <a:ext cx="1802569" cy="1297849"/>
      </dsp:txXfrm>
    </dsp:sp>
    <dsp:sp modelId="{103C8C5F-DAE3-4845-8AB3-2530020C6B04}">
      <dsp:nvSpPr>
        <dsp:cNvPr id="0" name=""/>
        <dsp:cNvSpPr/>
      </dsp:nvSpPr>
      <dsp:spPr>
        <a:xfrm>
          <a:off x="5766" y="459814"/>
          <a:ext cx="1802569" cy="865233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054" tIns="165100" rIns="178054" bIns="165100" numCol="1" spcCol="1270" rtlCol="0" anchor="ctr" anchorCtr="0">
          <a:noAutofit/>
        </a:bodyPr>
        <a:lstStyle/>
        <a:p>
          <a:pPr marL="0" lvl="0" indent="0" algn="l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4100" kern="1200" noProof="0"/>
            <a:t>01</a:t>
          </a:r>
          <a:endParaRPr lang="el-GR" sz="4100" kern="1200" noProof="0" dirty="0"/>
        </a:p>
      </dsp:txBody>
      <dsp:txXfrm>
        <a:off x="5766" y="459814"/>
        <a:ext cx="1802569" cy="865233"/>
      </dsp:txXfrm>
    </dsp:sp>
    <dsp:sp modelId="{A05BB417-EDCA-409C-AAF4-09FB2C3BA479}">
      <dsp:nvSpPr>
        <dsp:cNvPr id="0" name=""/>
        <dsp:cNvSpPr/>
      </dsp:nvSpPr>
      <dsp:spPr>
        <a:xfrm>
          <a:off x="1952540" y="459814"/>
          <a:ext cx="1802569" cy="2163082"/>
        </a:xfrm>
        <a:prstGeom prst="rect">
          <a:avLst/>
        </a:prstGeom>
        <a:solidFill>
          <a:schemeClr val="accent4">
            <a:hueOff val="333754"/>
            <a:satOff val="4461"/>
            <a:lumOff val="2157"/>
            <a:alphaOff val="0"/>
          </a:schemeClr>
        </a:solidFill>
        <a:ln w="15875" cap="flat" cmpd="sng" algn="ctr">
          <a:solidFill>
            <a:schemeClr val="accent4">
              <a:hueOff val="333754"/>
              <a:satOff val="4461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054" tIns="0" rIns="178054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kern="1200" dirty="0"/>
            <a:t>Πού εκδόθηκε:</a:t>
          </a:r>
          <a:r>
            <a:rPr lang="el-GR" sz="1800" kern="1200" dirty="0"/>
            <a:t> Μιλάνο (αρχαία Μεδιόλανα)</a:t>
          </a:r>
        </a:p>
      </dsp:txBody>
      <dsp:txXfrm>
        <a:off x="1952540" y="1325047"/>
        <a:ext cx="1802569" cy="1297849"/>
      </dsp:txXfrm>
    </dsp:sp>
    <dsp:sp modelId="{CA827E2E-19A1-4B99-B4B4-871C1FAED039}">
      <dsp:nvSpPr>
        <dsp:cNvPr id="0" name=""/>
        <dsp:cNvSpPr/>
      </dsp:nvSpPr>
      <dsp:spPr>
        <a:xfrm>
          <a:off x="1952540" y="459814"/>
          <a:ext cx="1802569" cy="865233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054" tIns="165100" rIns="178054" bIns="16510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4100" kern="1200"/>
            <a:t>02</a:t>
          </a:r>
        </a:p>
      </dsp:txBody>
      <dsp:txXfrm>
        <a:off x="1952540" y="459814"/>
        <a:ext cx="1802569" cy="865233"/>
      </dsp:txXfrm>
    </dsp:sp>
    <dsp:sp modelId="{4E61BED1-3737-4CCA-A5C5-16055E02A5F1}">
      <dsp:nvSpPr>
        <dsp:cNvPr id="0" name=""/>
        <dsp:cNvSpPr/>
      </dsp:nvSpPr>
      <dsp:spPr>
        <a:xfrm>
          <a:off x="3899315" y="459814"/>
          <a:ext cx="1802569" cy="2163082"/>
        </a:xfrm>
        <a:prstGeom prst="rect">
          <a:avLst/>
        </a:prstGeom>
        <a:solidFill>
          <a:schemeClr val="accent4">
            <a:hueOff val="667507"/>
            <a:satOff val="8922"/>
            <a:lumOff val="4314"/>
            <a:alphaOff val="0"/>
          </a:schemeClr>
        </a:solidFill>
        <a:ln w="15875" cap="flat" cmpd="sng" algn="ctr">
          <a:solidFill>
            <a:schemeClr val="accent4">
              <a:hueOff val="667507"/>
              <a:satOff val="8922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054" tIns="0" rIns="178054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/>
            <a:t> </a:t>
          </a:r>
          <a:r>
            <a:rPr lang="el-GR" sz="1800" b="1" kern="1200" dirty="0"/>
            <a:t>Ποιοι το εξέδωσαν:</a:t>
          </a:r>
          <a:endParaRPr lang="el-GR" sz="1800" kern="1200" dirty="0"/>
        </a:p>
      </dsp:txBody>
      <dsp:txXfrm>
        <a:off x="3899315" y="1325047"/>
        <a:ext cx="1802569" cy="1297849"/>
      </dsp:txXfrm>
    </dsp:sp>
    <dsp:sp modelId="{78FC80A0-8179-4D06-9392-00D0D37236F6}">
      <dsp:nvSpPr>
        <dsp:cNvPr id="0" name=""/>
        <dsp:cNvSpPr/>
      </dsp:nvSpPr>
      <dsp:spPr>
        <a:xfrm>
          <a:off x="3899315" y="459814"/>
          <a:ext cx="1802569" cy="865233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054" tIns="165100" rIns="178054" bIns="16510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4100" kern="1200"/>
            <a:t>03</a:t>
          </a:r>
        </a:p>
      </dsp:txBody>
      <dsp:txXfrm>
        <a:off x="3899315" y="459814"/>
        <a:ext cx="1802569" cy="865233"/>
      </dsp:txXfrm>
    </dsp:sp>
    <dsp:sp modelId="{3B0C66B9-9788-4EB2-AC0A-AA507BE7499B}">
      <dsp:nvSpPr>
        <dsp:cNvPr id="0" name=""/>
        <dsp:cNvSpPr/>
      </dsp:nvSpPr>
      <dsp:spPr>
        <a:xfrm>
          <a:off x="5846090" y="459814"/>
          <a:ext cx="1802569" cy="2163082"/>
        </a:xfrm>
        <a:prstGeom prst="rect">
          <a:avLst/>
        </a:prstGeom>
        <a:solidFill>
          <a:schemeClr val="accent4">
            <a:hueOff val="1001261"/>
            <a:satOff val="13383"/>
            <a:lumOff val="6471"/>
            <a:alphaOff val="0"/>
          </a:schemeClr>
        </a:solidFill>
        <a:ln w="15875" cap="flat" cmpd="sng" algn="ctr">
          <a:solidFill>
            <a:schemeClr val="accent4">
              <a:hueOff val="1001261"/>
              <a:satOff val="13383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054" tIns="0" rIns="178054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l-GR" sz="1800" b="1" kern="1200" dirty="0"/>
            <a:t>Κωνσταντίνος Α’</a:t>
          </a:r>
          <a:r>
            <a:rPr lang="el-GR" sz="1800" kern="1200" dirty="0"/>
            <a:t> (αυτοκράτορας της Δύσης)</a:t>
          </a:r>
        </a:p>
      </dsp:txBody>
      <dsp:txXfrm>
        <a:off x="5846090" y="1325047"/>
        <a:ext cx="1802569" cy="1297849"/>
      </dsp:txXfrm>
    </dsp:sp>
    <dsp:sp modelId="{8354EE70-F391-44C7-A8D9-431E25C8C39B}">
      <dsp:nvSpPr>
        <dsp:cNvPr id="0" name=""/>
        <dsp:cNvSpPr/>
      </dsp:nvSpPr>
      <dsp:spPr>
        <a:xfrm>
          <a:off x="5846090" y="459814"/>
          <a:ext cx="1802569" cy="865233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054" tIns="165100" rIns="178054" bIns="16510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4100" kern="1200"/>
            <a:t>04</a:t>
          </a:r>
        </a:p>
      </dsp:txBody>
      <dsp:txXfrm>
        <a:off x="5846090" y="459814"/>
        <a:ext cx="1802569" cy="865233"/>
      </dsp:txXfrm>
    </dsp:sp>
    <dsp:sp modelId="{2CA4DFCE-8076-4AF9-A5DC-2664CAD28EEE}">
      <dsp:nvSpPr>
        <dsp:cNvPr id="0" name=""/>
        <dsp:cNvSpPr/>
      </dsp:nvSpPr>
      <dsp:spPr>
        <a:xfrm>
          <a:off x="7792864" y="459814"/>
          <a:ext cx="1802569" cy="2163082"/>
        </a:xfrm>
        <a:prstGeom prst="rect">
          <a:avLst/>
        </a:prstGeom>
        <a:solidFill>
          <a:schemeClr val="accent4">
            <a:hueOff val="1335015"/>
            <a:satOff val="17844"/>
            <a:lumOff val="8628"/>
            <a:alphaOff val="0"/>
          </a:schemeClr>
        </a:solidFill>
        <a:ln w="15875" cap="flat" cmpd="sng" algn="ctr">
          <a:solidFill>
            <a:schemeClr val="accent4">
              <a:hueOff val="1335015"/>
              <a:satOff val="17844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054" tIns="0" rIns="178054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l-GR" sz="1800" b="1" kern="1200"/>
            <a:t>Λικίνιος</a:t>
          </a:r>
          <a:r>
            <a:rPr lang="el-GR" sz="1800" kern="1200"/>
            <a:t> (αυτοκράτορας της Ανατολής)</a:t>
          </a:r>
        </a:p>
      </dsp:txBody>
      <dsp:txXfrm>
        <a:off x="7792864" y="1325047"/>
        <a:ext cx="1802569" cy="1297849"/>
      </dsp:txXfrm>
    </dsp:sp>
    <dsp:sp modelId="{CDA281A5-D0A7-410C-8B03-2A4BADF9B0EE}">
      <dsp:nvSpPr>
        <dsp:cNvPr id="0" name=""/>
        <dsp:cNvSpPr/>
      </dsp:nvSpPr>
      <dsp:spPr>
        <a:xfrm>
          <a:off x="7792864" y="459814"/>
          <a:ext cx="1802569" cy="865233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054" tIns="165100" rIns="178054" bIns="16510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4100" kern="1200"/>
            <a:t>05</a:t>
          </a:r>
        </a:p>
      </dsp:txBody>
      <dsp:txXfrm>
        <a:off x="7792864" y="459814"/>
        <a:ext cx="1802569" cy="8652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610D66-9960-4EDF-8319-B0A841BA4081}">
      <dsp:nvSpPr>
        <dsp:cNvPr id="0" name=""/>
        <dsp:cNvSpPr/>
      </dsp:nvSpPr>
      <dsp:spPr>
        <a:xfrm>
          <a:off x="5766" y="-3"/>
          <a:ext cx="1802569" cy="3082717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 l="-106000" r="-106000"/>
          </a:stretch>
        </a:blip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054" tIns="0" rIns="178054" bIns="330200" numCol="1" spcCol="1270" rtlCol="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kern="1200" dirty="0"/>
            <a:t>Τι προέβλεπε:</a:t>
          </a:r>
          <a:endParaRPr lang="el-GR" sz="1800" kern="1200" noProof="0" dirty="0"/>
        </a:p>
      </dsp:txBody>
      <dsp:txXfrm>
        <a:off x="5766" y="1233083"/>
        <a:ext cx="1802569" cy="1849630"/>
      </dsp:txXfrm>
    </dsp:sp>
    <dsp:sp modelId="{103C8C5F-DAE3-4845-8AB3-2530020C6B04}">
      <dsp:nvSpPr>
        <dsp:cNvPr id="0" name=""/>
        <dsp:cNvSpPr/>
      </dsp:nvSpPr>
      <dsp:spPr>
        <a:xfrm>
          <a:off x="5766" y="459814"/>
          <a:ext cx="1802569" cy="865233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054" tIns="165100" rIns="178054" bIns="165100" numCol="1" spcCol="1270" rtlCol="0" anchor="ctr" anchorCtr="0">
          <a:noAutofit/>
        </a:bodyPr>
        <a:lstStyle/>
        <a:p>
          <a:pPr marL="0" lvl="0" indent="0" algn="l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4100" kern="1200" noProof="0"/>
            <a:t>01</a:t>
          </a:r>
          <a:endParaRPr lang="el-GR" sz="4100" kern="1200" noProof="0" dirty="0"/>
        </a:p>
      </dsp:txBody>
      <dsp:txXfrm>
        <a:off x="5766" y="459814"/>
        <a:ext cx="1802569" cy="865233"/>
      </dsp:txXfrm>
    </dsp:sp>
    <dsp:sp modelId="{5000B3B7-CCD2-4263-AF70-32384D78EEFB}">
      <dsp:nvSpPr>
        <dsp:cNvPr id="0" name=""/>
        <dsp:cNvSpPr/>
      </dsp:nvSpPr>
      <dsp:spPr>
        <a:xfrm>
          <a:off x="1959102" y="-3"/>
          <a:ext cx="1789446" cy="3082717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 l="-106000" r="-106000"/>
          </a:stretch>
        </a:blipFill>
        <a:ln w="15875" cap="flat" cmpd="sng" algn="ctr">
          <a:solidFill>
            <a:schemeClr val="accent4">
              <a:hueOff val="333754"/>
              <a:satOff val="4461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054" tIns="0" rIns="178054" bIns="330200" numCol="1" spcCol="1270" rtlCol="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/>
            <a:t>Ελευθερία λατρείας για όλους τους πολίτες της Ρωμαϊκής Αυτοκρατορίας.</a:t>
          </a:r>
          <a:endParaRPr lang="el-GR" sz="1800" kern="1200" noProof="0" dirty="0"/>
        </a:p>
      </dsp:txBody>
      <dsp:txXfrm>
        <a:off x="1959102" y="1233083"/>
        <a:ext cx="1789446" cy="1849630"/>
      </dsp:txXfrm>
    </dsp:sp>
    <dsp:sp modelId="{644ABDCD-F992-4413-9E99-EF1187746D4B}">
      <dsp:nvSpPr>
        <dsp:cNvPr id="0" name=""/>
        <dsp:cNvSpPr/>
      </dsp:nvSpPr>
      <dsp:spPr>
        <a:xfrm>
          <a:off x="1952540" y="459814"/>
          <a:ext cx="1802569" cy="865233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054" tIns="165100" rIns="178054" bIns="16510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4100" kern="1200"/>
            <a:t>02</a:t>
          </a:r>
        </a:p>
      </dsp:txBody>
      <dsp:txXfrm>
        <a:off x="1952540" y="459814"/>
        <a:ext cx="1802569" cy="865233"/>
      </dsp:txXfrm>
    </dsp:sp>
    <dsp:sp modelId="{147A1245-F735-474F-8C36-4EF09DF8B8EE}">
      <dsp:nvSpPr>
        <dsp:cNvPr id="0" name=""/>
        <dsp:cNvSpPr/>
      </dsp:nvSpPr>
      <dsp:spPr>
        <a:xfrm>
          <a:off x="3899315" y="-3"/>
          <a:ext cx="1802569" cy="3082717"/>
        </a:xfrm>
        <a:prstGeom prst="rect">
          <a:avLst/>
        </a:prstGeom>
        <a:solidFill>
          <a:schemeClr val="accent4">
            <a:hueOff val="667507"/>
            <a:satOff val="8922"/>
            <a:lumOff val="4314"/>
            <a:alphaOff val="0"/>
          </a:schemeClr>
        </a:solidFill>
        <a:ln w="15875" cap="flat" cmpd="sng" algn="ctr">
          <a:solidFill>
            <a:schemeClr val="accent4">
              <a:hueOff val="667507"/>
              <a:satOff val="8922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054" tIns="0" rIns="178054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l-GR" sz="1800" kern="1200" dirty="0"/>
            <a:t>Αναγνώριση του Χριστιανισμού ως αποδεκτής θρησκείας.</a:t>
          </a:r>
        </a:p>
      </dsp:txBody>
      <dsp:txXfrm>
        <a:off x="3899315" y="1233083"/>
        <a:ext cx="1802569" cy="1849630"/>
      </dsp:txXfrm>
    </dsp:sp>
    <dsp:sp modelId="{75A2A557-564B-41D2-90EF-3E1BC079136A}">
      <dsp:nvSpPr>
        <dsp:cNvPr id="0" name=""/>
        <dsp:cNvSpPr/>
      </dsp:nvSpPr>
      <dsp:spPr>
        <a:xfrm>
          <a:off x="3899315" y="459814"/>
          <a:ext cx="1802569" cy="865233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054" tIns="165100" rIns="178054" bIns="16510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4100" kern="1200"/>
            <a:t>03</a:t>
          </a:r>
        </a:p>
      </dsp:txBody>
      <dsp:txXfrm>
        <a:off x="3899315" y="459814"/>
        <a:ext cx="1802569" cy="865233"/>
      </dsp:txXfrm>
    </dsp:sp>
    <dsp:sp modelId="{2C56BACF-924E-4E85-95B2-28DB7D68F24C}">
      <dsp:nvSpPr>
        <dsp:cNvPr id="0" name=""/>
        <dsp:cNvSpPr/>
      </dsp:nvSpPr>
      <dsp:spPr>
        <a:xfrm>
          <a:off x="5846090" y="-3"/>
          <a:ext cx="1802569" cy="3082717"/>
        </a:xfrm>
        <a:prstGeom prst="rect">
          <a:avLst/>
        </a:prstGeom>
        <a:solidFill>
          <a:schemeClr val="accent4">
            <a:hueOff val="1001261"/>
            <a:satOff val="13383"/>
            <a:lumOff val="6471"/>
            <a:alphaOff val="0"/>
          </a:schemeClr>
        </a:solidFill>
        <a:ln w="15875" cap="flat" cmpd="sng" algn="ctr">
          <a:solidFill>
            <a:schemeClr val="accent4">
              <a:hueOff val="1001261"/>
              <a:satOff val="13383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054" tIns="0" rIns="178054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l-GR" sz="1800" kern="1200" dirty="0"/>
            <a:t>Επιστροφή των περιουσιών που είχαν κατασχεθεί από τους Χριστιανούς.</a:t>
          </a:r>
        </a:p>
      </dsp:txBody>
      <dsp:txXfrm>
        <a:off x="5846090" y="1233083"/>
        <a:ext cx="1802569" cy="1849630"/>
      </dsp:txXfrm>
    </dsp:sp>
    <dsp:sp modelId="{DE694D2D-24DF-4B4A-AF33-544D28B19EEE}">
      <dsp:nvSpPr>
        <dsp:cNvPr id="0" name=""/>
        <dsp:cNvSpPr/>
      </dsp:nvSpPr>
      <dsp:spPr>
        <a:xfrm>
          <a:off x="5846090" y="459814"/>
          <a:ext cx="1802569" cy="865233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054" tIns="165100" rIns="178054" bIns="16510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4100" kern="1200"/>
            <a:t>04</a:t>
          </a:r>
        </a:p>
      </dsp:txBody>
      <dsp:txXfrm>
        <a:off x="5846090" y="459814"/>
        <a:ext cx="1802569" cy="865233"/>
      </dsp:txXfrm>
    </dsp:sp>
    <dsp:sp modelId="{3F75674A-4381-4407-98C5-104541EB0B55}">
      <dsp:nvSpPr>
        <dsp:cNvPr id="0" name=""/>
        <dsp:cNvSpPr/>
      </dsp:nvSpPr>
      <dsp:spPr>
        <a:xfrm>
          <a:off x="7798630" y="-3"/>
          <a:ext cx="1802569" cy="3082717"/>
        </a:xfrm>
        <a:prstGeom prst="rect">
          <a:avLst/>
        </a:prstGeom>
        <a:solidFill>
          <a:schemeClr val="accent4">
            <a:hueOff val="1335015"/>
            <a:satOff val="17844"/>
            <a:lumOff val="8628"/>
            <a:alphaOff val="0"/>
          </a:schemeClr>
        </a:solidFill>
        <a:ln w="15875" cap="flat" cmpd="sng" algn="ctr">
          <a:solidFill>
            <a:schemeClr val="accent4">
              <a:hueOff val="1335015"/>
              <a:satOff val="17844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054" tIns="0" rIns="178054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l-GR" sz="1800" kern="1200" dirty="0"/>
            <a:t>Τερματισμός των διωγμών κατά των Χριστιανών.</a:t>
          </a:r>
        </a:p>
      </dsp:txBody>
      <dsp:txXfrm>
        <a:off x="7798630" y="1233083"/>
        <a:ext cx="1802569" cy="1849630"/>
      </dsp:txXfrm>
    </dsp:sp>
    <dsp:sp modelId="{669257CD-3088-42C3-9EA1-4439F3CA70CA}">
      <dsp:nvSpPr>
        <dsp:cNvPr id="0" name=""/>
        <dsp:cNvSpPr/>
      </dsp:nvSpPr>
      <dsp:spPr>
        <a:xfrm>
          <a:off x="7792864" y="459814"/>
          <a:ext cx="1802569" cy="865233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054" tIns="165100" rIns="178054" bIns="16510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4100" kern="1200"/>
            <a:t>05</a:t>
          </a:r>
        </a:p>
      </dsp:txBody>
      <dsp:txXfrm>
        <a:off x="7792864" y="459814"/>
        <a:ext cx="1802569" cy="8652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Γραμμική διαδικασία με κουτιά με αρίθμηση"/>
  <dgm:desc val="Χρησιμοποιείται για να δείξει μια πρόοδο, μια λωρίδα χρόνου, διαδοχικά βήματα σε μια εργασία, σε μια διαδικασία ή σε μια ροή εργασιών. ή για να τονίσει την πορεία ή την κατεύθυνση. Έχουν εισαχθεί αυτόματοι αριθμοί για την ανάδειξη των βημάτων της διαδικασίας. Το κείμενο επιπέδου 1 και το κείμενο επιπέδου 2 εμφανίζονται σε ένα ορθογώνιο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 rtlCol="0"/>
            <a:lstStyle/>
            <a:p>
              <a:pPr rtl="0"/>
              <a:r>
                <a:t>01</a:t>
              </a:r>
            </a:p>
          </dgm:t>
        </dgm:pt>
        <dgm:pt modelId="201" type="sibTrans" cxnId="5">
          <dgm:prSet phldrT="2"/>
          <dgm:t>
            <a:bodyPr rtlCol="0"/>
            <a:lstStyle/>
            <a:p>
              <a:pPr rtl="0"/>
              <a:r>
                <a:t>02</a:t>
              </a:r>
            </a:p>
          </dgm:t>
        </dgm:pt>
        <dgm:pt modelId="301" type="sibTrans" cxnId="6">
          <dgm:prSet phldrT="3"/>
          <dgm:t>
            <a:bodyPr rtlCol="0"/>
            <a:lstStyle/>
            <a:p>
              <a:pPr rtl="0"/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Γραμμική διαδικασία με κουτιά με αρίθμηση"/>
  <dgm:desc val="Χρησιμοποιείται για να δείξει μια πρόοδο, μια λωρίδα χρόνου, διαδοχικά βήματα σε μια εργασία, σε μια διαδικασία ή σε μια ροή εργασιών. ή για να τονίσει την πορεία ή την κατεύθυνση. Έχουν εισαχθεί αυτόματοι αριθμοί για την ανάδειξη των βημάτων της διαδικασίας. Το κείμενο επιπέδου 1 και το κείμενο επιπέδου 2 εμφανίζονται σε ένα ορθογώνιο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 rtlCol="0"/>
            <a:lstStyle/>
            <a:p>
              <a:pPr rtl="0"/>
              <a:r>
                <a:t>01</a:t>
              </a:r>
            </a:p>
          </dgm:t>
        </dgm:pt>
        <dgm:pt modelId="201" type="sibTrans" cxnId="5">
          <dgm:prSet phldrT="2"/>
          <dgm:t>
            <a:bodyPr rtlCol="0"/>
            <a:lstStyle/>
            <a:p>
              <a:pPr rtl="0"/>
              <a:r>
                <a:t>02</a:t>
              </a:r>
            </a:p>
          </dgm:t>
        </dgm:pt>
        <dgm:pt modelId="301" type="sibTrans" cxnId="6">
          <dgm:prSet phldrT="3"/>
          <dgm:t>
            <a:bodyPr rtlCol="0"/>
            <a:lstStyle/>
            <a:p>
              <a:pPr rtl="0"/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AABC173-EDA8-4139-A820-C5F72B460C4E}" type="datetime1">
              <a:rPr lang="el-GR" smtClean="0"/>
              <a:t>12/2/2025</a:t>
            </a:fld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0E0C28A-8301-4D09-BF6F-17D11FC68C4F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68823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 noProof="0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7E450A8-BBD9-4558-BAEB-F6BABCAE68B8}" type="datetime1">
              <a:rPr lang="el-GR" noProof="0" smtClean="0"/>
              <a:t>12/2/2025</a:t>
            </a:fld>
            <a:endParaRPr lang="el-GR" noProof="0" dirty="0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l-GR" noProof="0" dirty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l-GR" noProof="0" dirty="0"/>
              <a:t>Κάντε κλικ για επεξεργασία των στυλ κειμένου του υποδείγματος</a:t>
            </a:r>
          </a:p>
          <a:p>
            <a:pPr lvl="1" rtl="0"/>
            <a:r>
              <a:rPr lang="el-GR" noProof="0" dirty="0"/>
              <a:t>Δεύτερου επιπέδου</a:t>
            </a:r>
          </a:p>
          <a:p>
            <a:pPr lvl="2" rtl="0"/>
            <a:r>
              <a:rPr lang="el-GR" noProof="0" dirty="0"/>
              <a:t>Τρίτου επιπέδου</a:t>
            </a:r>
          </a:p>
          <a:p>
            <a:pPr lvl="3" rtl="0"/>
            <a:r>
              <a:rPr lang="el-GR" noProof="0" dirty="0"/>
              <a:t>Τέταρτου επιπέδου</a:t>
            </a:r>
          </a:p>
          <a:p>
            <a:pPr lvl="4" rtl="0"/>
            <a:r>
              <a:rPr lang="el-GR" noProof="0" dirty="0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 noProof="0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5127234-4CCC-4D44-8574-686ADA7EE3A8}" type="slidenum">
              <a:rPr lang="el-GR" noProof="0" smtClean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4704787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5127234-4CCC-4D44-8574-686ADA7EE3A8}" type="slidenum">
              <a:rPr lang="el-GR" smtClean="0"/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85991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AAB22-1413-B018-529C-59608A9DA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4B55FDAA-7A28-7C41-3E31-A59CAC5DBB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6441AF80-215B-13B7-AFD1-399B3E8930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6C8FCD8-A674-0F05-A219-A2F8EBBFFE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5127234-4CCC-4D44-8574-686ADA7EE3A8}" type="slidenum">
              <a:rPr lang="el-GR" smtClean="0"/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26088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5127234-4CCC-4D44-8574-686ADA7EE3A8}" type="slidenum">
              <a:rPr lang="el-GR" smtClean="0"/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50125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33F94-6ABE-AE29-7DE5-5457E7BA6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D7365217-663F-53D8-F7EB-202EE1268A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4FD6F0D5-EBE9-1112-EC48-1F79B5C4A5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B3B05E5-5EE6-7007-6B3B-294565C512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5127234-4CCC-4D44-8574-686ADA7EE3A8}" type="slidenum">
              <a:rPr lang="el-GR" smtClean="0"/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38451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2AC33-5CE8-4985-74BB-4F85FAE48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3034955D-B657-6E05-E9E2-735E3DFF2C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04CCC1A6-B043-5241-F3C0-D2181B72DF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F9750FE-224E-A3E7-C25A-1D04713310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5127234-4CCC-4D44-8574-686ADA7EE3A8}" type="slidenum">
              <a:rPr lang="el-GR" smtClean="0"/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56685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A0F6B-B213-0E43-05A6-1DCA85513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9C3C82E3-0E1B-4166-0ECA-C87029AEB4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993CA5F6-91DB-ED1F-CE39-A1C47CB5BA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80266ABE-96AB-4B0B-6EB9-107DAFC00C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5127234-4CCC-4D44-8574-686ADA7EE3A8}" type="slidenum">
              <a:rPr lang="el-GR" smtClean="0"/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46500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Ομάδα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Εικόνα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Ορθογώνιο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Εικόνα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Εικόνα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rtlCol="0"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l-GR" noProof="0"/>
              <a:t>Κάντε κλικ για να επεξεργαστείτε τον υπότιτλο του υποδείγματος</a:t>
            </a:r>
            <a:endParaRPr lang="el-GR" noProof="0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 rtlCol="0"/>
          <a:lstStyle/>
          <a:p>
            <a:pPr rtl="0"/>
            <a:fld id="{C65558F5-B4A7-4505-BBF6-2E69513F753B}" type="datetime1">
              <a:rPr lang="el-GR" noProof="0" smtClean="0"/>
              <a:t>12/2/2025</a:t>
            </a:fld>
            <a:endParaRPr lang="el-GR" noProof="0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 dirty="0"/>
          </a:p>
        </p:txBody>
      </p:sp>
      <p:cxnSp>
        <p:nvCxnSpPr>
          <p:cNvPr id="15" name="Ευθεία γραμμή σύνδεσης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rtlCol="0" anchor="b">
            <a:normAutofit/>
          </a:bodyPr>
          <a:lstStyle>
            <a:lvl1pPr algn="ctr">
              <a:defRPr sz="2400" b="0"/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εικόνας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l-GR" noProof="0"/>
              <a:t>Κάντε κλικ στο εικονίδιο για να προσθέσετε εικόνα</a:t>
            </a:r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 rtlCol="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2CEF45C-BAB1-45C6-94F6-C66129268055}" type="datetime1">
              <a:rPr lang="el-GR" noProof="0" smtClean="0"/>
              <a:t>12/2/2025</a:t>
            </a:fld>
            <a:endParaRPr lang="el-GR" noProof="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rtlCol="0" anchor="ctr">
            <a:normAutofit/>
          </a:bodyPr>
          <a:lstStyle>
            <a:lvl1pPr algn="ctr">
              <a:defRPr sz="3200" b="0" cap="none"/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623992-9E17-4759-9DB8-718FBD3A3648}" type="datetime1">
              <a:rPr lang="el-GR" noProof="0" smtClean="0"/>
              <a:t>12/2/2025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 dirty="0"/>
          </a:p>
        </p:txBody>
      </p:sp>
      <p:cxnSp>
        <p:nvCxnSpPr>
          <p:cNvPr id="15" name="Ευθεία γραμμή σύνδεσης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Απόσπασμ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rtlCol="0"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10" name="Θέση κειμένου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rtlCol="0"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D84475C-8325-4991-91BE-200A80FA2641}" type="datetime1">
              <a:rPr lang="el-GR" noProof="0" smtClean="0"/>
              <a:t>12/2/2025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 dirty="0"/>
          </a:p>
        </p:txBody>
      </p:sp>
      <p:sp>
        <p:nvSpPr>
          <p:cNvPr id="14" name="Πλαίσιο κειμένου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el-GR" sz="8000" noProof="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Πλαίσιο κειμένου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 rtl="0"/>
            <a:r>
              <a:rPr lang="el-GR" sz="8000" noProof="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Ευθεία γραμμή σύνδεσης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rtlCol="0" anchor="b">
            <a:normAutofit/>
          </a:bodyPr>
          <a:lstStyle>
            <a:lvl1pPr algn="l">
              <a:defRPr sz="3200" b="0" cap="none"/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D81B010-9A92-45ED-BE24-42524741F937}" type="datetime1">
              <a:rPr lang="el-GR" noProof="0" smtClean="0"/>
              <a:t>12/2/2025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αποσπάσ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rtlCol="0"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23" name="Θέση κειμένου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rtlCol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007365F-0661-4AE7-A2FE-DFF8972099E7}" type="datetime1">
              <a:rPr lang="el-GR" noProof="0" smtClean="0"/>
              <a:t>12/2/2025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 dirty="0"/>
          </a:p>
        </p:txBody>
      </p:sp>
      <p:sp>
        <p:nvSpPr>
          <p:cNvPr id="12" name="Πλαίσιο κειμένου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el-GR" sz="8000" noProof="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Πλαίσιο κειμένου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 rtl="0"/>
            <a:r>
              <a:rPr lang="el-GR" sz="8000" noProof="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Ευθεία γραμμή σύνδεσης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ωστό ή λάθ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20" name="Θέση κειμένου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rtlCol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6EC883-D259-483E-82E0-DDBD9D9BCF54}" type="datetime1">
              <a:rPr lang="el-GR" noProof="0" smtClean="0"/>
              <a:t>12/2/2025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 dirty="0"/>
          </a:p>
        </p:txBody>
      </p:sp>
      <p:cxnSp>
        <p:nvCxnSpPr>
          <p:cNvPr id="15" name="Ευθεία γραμμή σύνδεσης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155B6C-3AC9-4551-B258-BFD4BFB9EEC5}" type="datetime1">
              <a:rPr lang="el-GR" noProof="0" smtClean="0"/>
              <a:t>12/2/2025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 dirty="0"/>
          </a:p>
        </p:txBody>
      </p:sp>
      <p:cxnSp>
        <p:nvCxnSpPr>
          <p:cNvPr id="14" name="Ευθεία γραμμή σύνδεσης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 rtlCol="0"/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rtlCol="0" anchor="t"/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1D7CCA1-C329-4606-99B7-73BC5E800C2F}" type="datetime1">
              <a:rPr lang="el-GR" noProof="0" smtClean="0"/>
              <a:t>12/2/2025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 dirty="0"/>
          </a:p>
        </p:txBody>
      </p:sp>
      <p:cxnSp>
        <p:nvCxnSpPr>
          <p:cNvPr id="14" name="Ευθεία γραμμή σύνδεσης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Ευθεία γραμμή σύνδεσης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A0623F-FB17-4224-A765-1BDC013569C2}" type="datetime1">
              <a:rPr lang="el-GR" noProof="0" smtClean="0"/>
              <a:t>12/2/2025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7799C9-84D9-46D2-A11E-BCF8A720529D}" type="slidenum">
              <a:rPr lang="el-GR" noProof="0" smtClean="0"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rtlCol="0" anchor="b">
            <a:normAutofit/>
          </a:bodyPr>
          <a:lstStyle>
            <a:lvl1pPr algn="ctr">
              <a:defRPr sz="4400" b="0" cap="none"/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007EF6-1008-457A-A966-5F927A993570}" type="datetime1">
              <a:rPr lang="el-GR" noProof="0" smtClean="0"/>
              <a:t>12/2/2025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 dirty="0"/>
          </a:p>
        </p:txBody>
      </p:sp>
      <p:cxnSp>
        <p:nvCxnSpPr>
          <p:cNvPr id="16" name="Ευθεία γραμμή σύνδεσης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ομέ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Ευθεία γραμμή σύνδεσης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 rtlCol="0">
            <a:normAutofit/>
          </a:bodyPr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 rtlCol="0">
            <a:normAutofit/>
          </a:bodyPr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0BAE9F-DA68-4E94-8BAB-FEF4F964DE69}" type="datetime1">
              <a:rPr lang="el-GR" noProof="0" smtClean="0"/>
              <a:t>12/2/2025</a:t>
            </a:fld>
            <a:endParaRPr lang="el-GR" noProof="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84065D-F351-4B03-BD91-D8A6B8D4B362}" type="slidenum">
              <a:rPr lang="el-GR" noProof="0" smtClean="0"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rtlCol="0"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rtlCol="0" anchor="t">
            <a:normAutofit/>
          </a:bodyPr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rtlCol="0"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rtlCol="0" anchor="t">
            <a:normAutofit/>
          </a:bodyPr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A808EA-E5F0-40E6-9A73-2FCF8D5C5D62}" type="datetime1">
              <a:rPr lang="el-GR" noProof="0" smtClean="0"/>
              <a:t>12/2/2025</a:t>
            </a:fld>
            <a:endParaRPr lang="el-GR" noProof="0" dirty="0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 dirty="0"/>
          </a:p>
        </p:txBody>
      </p:sp>
      <p:cxnSp>
        <p:nvCxnSpPr>
          <p:cNvPr id="18" name="Ευθεία γραμμή σύνδεσης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AF0B83D-2E60-4B6E-AB63-A5F7189AC6A2}" type="datetime1">
              <a:rPr lang="el-GR" noProof="0" smtClean="0"/>
              <a:t>12/2/2025</a:t>
            </a:fld>
            <a:endParaRPr lang="el-GR" noProof="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 dirty="0"/>
          </a:p>
        </p:txBody>
      </p:sp>
      <p:cxnSp>
        <p:nvCxnSpPr>
          <p:cNvPr id="14" name="Ευθεία γραμμή σύνδεσης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1B3E82-3A87-4930-AE06-422C3AABF627}" type="datetime1">
              <a:rPr lang="el-GR" noProof="0" smtClean="0"/>
              <a:t>12/2/2025</a:t>
            </a:fld>
            <a:endParaRPr lang="el-GR" noProof="0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rtlCol="0" anchor="b">
            <a:normAutofit/>
          </a:bodyPr>
          <a:lstStyle>
            <a:lvl1pPr algn="ctr">
              <a:defRPr sz="2400" b="0"/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rtlCol="0" anchor="ctr">
            <a:normAutofit/>
          </a:bodyPr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4E8B29F-57CD-494C-9064-5A1BFA0C2671}" type="datetime1">
              <a:rPr lang="el-GR" noProof="0" smtClean="0"/>
              <a:t>12/2/2025</a:t>
            </a:fld>
            <a:endParaRPr lang="el-GR" noProof="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 dirty="0"/>
          </a:p>
        </p:txBody>
      </p:sp>
      <p:cxnSp>
        <p:nvCxnSpPr>
          <p:cNvPr id="16" name="Ευθεία γραμμή σύνδεσης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rtlCol="0" anchor="b">
            <a:normAutofit/>
          </a:bodyPr>
          <a:lstStyle>
            <a:lvl1pPr algn="ctr">
              <a:defRPr sz="2800" b="0"/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17" name="Θέση εικόνας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l-GR" noProof="0"/>
              <a:t>Κάντε κλικ στο εικονίδιο για να προσθέσετε εικόνα</a:t>
            </a:r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4573A3-6F33-4EF9-850C-C0B51B693443}" type="datetime1">
              <a:rPr lang="el-GR" noProof="0" smtClean="0"/>
              <a:t>12/2/2025</a:t>
            </a:fld>
            <a:endParaRPr lang="el-GR" noProof="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Ομάδα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Εικόνα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Ορθογώνιο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Εικόνα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Εικόνα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l-GR" noProof="0" dirty="0"/>
              <a:t>Κάντε κλικ για να επεξεργαστείτε το 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rtl="0"/>
            <a:r>
              <a:rPr lang="el-GR" noProof="0" dirty="0"/>
              <a:t>Κάντε κλικ για επεξεργασία των στυλ κειμένου του υποδείγματος</a:t>
            </a:r>
          </a:p>
          <a:p>
            <a:pPr lvl="1" rtl="0"/>
            <a:r>
              <a:rPr lang="el-GR" noProof="0" dirty="0"/>
              <a:t>Δεύτερου επιπέδου</a:t>
            </a:r>
          </a:p>
          <a:p>
            <a:pPr lvl="2" rtl="0"/>
            <a:r>
              <a:rPr lang="el-GR" noProof="0" dirty="0"/>
              <a:t>Τρίτου επιπέδου</a:t>
            </a:r>
          </a:p>
          <a:p>
            <a:pPr lvl="3" rtl="0"/>
            <a:r>
              <a:rPr lang="el-GR" noProof="0" dirty="0"/>
              <a:t>Τέταρτου επιπέδου</a:t>
            </a:r>
          </a:p>
          <a:p>
            <a:pPr lvl="4" rtl="0"/>
            <a:r>
              <a:rPr lang="el-GR" noProof="0" dirty="0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5ABCFA6B-D747-4AD9-A788-FD108E77EB80}" type="datetime1">
              <a:rPr lang="el-GR" noProof="0" smtClean="0"/>
              <a:t>12/2/2025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 descr="κοντινό πλάνο νερών ξύλου">
            <a:extLst>
              <a:ext uri="{FF2B5EF4-FFF2-40B4-BE49-F238E27FC236}">
                <a16:creationId xmlns:a16="http://schemas.microsoft.com/office/drawing/2014/main" id="{B804D254-4D14-4A2A-BA9F-3506BBEE4A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58" b="71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Ορθογώνιο 26">
            <a:extLst>
              <a:ext uri="{FF2B5EF4-FFF2-40B4-BE49-F238E27FC236}">
                <a16:creationId xmlns:a16="http://schemas.microsoft.com/office/drawing/2014/main" id="{C9D262D4-AE8B-4620-949A-609FC366F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2616" y="1411015"/>
            <a:ext cx="7808159" cy="4103960"/>
          </a:xfrm>
          <a:prstGeom prst="rect">
            <a:avLst/>
          </a:prstGeom>
          <a:blipFill dpi="0" rotWithShape="1">
            <a:blip r:embed="rId5">
              <a:alphaModFix amt="9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0000" sy="100000" flip="none" algn="ctr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3605853C-E63A-49E2-84A4-4B7DD77A5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28332" y="1540931"/>
            <a:ext cx="7543802" cy="3835401"/>
          </a:xfrm>
          <a:prstGeom prst="rect">
            <a:avLst/>
          </a:prstGeom>
          <a:noFill/>
          <a:ln w="15875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grpSp>
        <p:nvGrpSpPr>
          <p:cNvPr id="31" name="Ομάδα 30">
            <a:extLst>
              <a:ext uri="{FF2B5EF4-FFF2-40B4-BE49-F238E27FC236}">
                <a16:creationId xmlns:a16="http://schemas.microsoft.com/office/drawing/2014/main" id="{9500549F-5B68-400C-A605-BDF102BDB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3631"/>
            <a:ext cx="12231160" cy="659658"/>
            <a:chOff x="-16934" y="3123631"/>
            <a:chExt cx="12231160" cy="659658"/>
          </a:xfrm>
        </p:grpSpPr>
        <p:sp>
          <p:nvSpPr>
            <p:cNvPr id="32" name="Στρογγυλεμένο ορθογώνιο 17">
              <a:extLst>
                <a:ext uri="{FF2B5EF4-FFF2-40B4-BE49-F238E27FC236}">
                  <a16:creationId xmlns:a16="http://schemas.microsoft.com/office/drawing/2014/main" id="{CE12C213-76C6-4953-849D-69BD0C074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30976" y="312363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l-GR" dirty="0"/>
            </a:p>
          </p:txBody>
        </p:sp>
        <p:pic>
          <p:nvPicPr>
            <p:cNvPr id="33" name="Εικόνα 32">
              <a:extLst>
                <a:ext uri="{FF2B5EF4-FFF2-40B4-BE49-F238E27FC236}">
                  <a16:creationId xmlns:a16="http://schemas.microsoft.com/office/drawing/2014/main" id="{85D5C439-F0A9-41AB-BF38-FB38EB00B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5536"/>
              <a:ext cx="2478024" cy="612648"/>
            </a:xfrm>
            <a:prstGeom prst="rect">
              <a:avLst/>
            </a:prstGeom>
          </p:spPr>
        </p:pic>
        <p:sp>
          <p:nvSpPr>
            <p:cNvPr id="34" name="Στρογγυλεμένο ορθογώνιο 20">
              <a:extLst>
                <a:ext uri="{FF2B5EF4-FFF2-40B4-BE49-F238E27FC236}">
                  <a16:creationId xmlns:a16="http://schemas.microsoft.com/office/drawing/2014/main" id="{CE714C63-2EB2-4CE0-8982-994E7A37A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17803" y="312492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l-GR" dirty="0"/>
            </a:p>
          </p:txBody>
        </p:sp>
        <p:pic>
          <p:nvPicPr>
            <p:cNvPr id="35" name="Εικόνα 34">
              <a:extLst>
                <a:ext uri="{FF2B5EF4-FFF2-40B4-BE49-F238E27FC236}">
                  <a16:creationId xmlns:a16="http://schemas.microsoft.com/office/drawing/2014/main" id="{CE568286-7D0B-4E62-BC33-A99A0FD74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5536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BC07B5B3-DDE8-49F7-B2D1-6919986D2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rtlCol="0">
            <a:normAutofit/>
          </a:bodyPr>
          <a:lstStyle/>
          <a:p>
            <a:r>
              <a:rPr lang="el-GR" dirty="0"/>
              <a:t> </a:t>
            </a:r>
            <a:r>
              <a:rPr lang="el-GR" sz="2000" dirty="0"/>
              <a:t>Ο Χριστιανισμός ως επίσημη θρησκεία της βυζαντινής αυτοκρατορίας</a:t>
            </a:r>
            <a:endParaRPr lang="el-GR" sz="2000" dirty="0">
              <a:solidFill>
                <a:srgbClr val="262626"/>
              </a:solidFill>
            </a:endParaRPr>
          </a:p>
        </p:txBody>
      </p:sp>
      <p:cxnSp>
        <p:nvCxnSpPr>
          <p:cNvPr id="37" name="Ευθεία γραμμή σύνδεσης 36">
            <a:extLst>
              <a:ext uri="{FF2B5EF4-FFF2-40B4-BE49-F238E27FC236}">
                <a16:creationId xmlns:a16="http://schemas.microsoft.com/office/drawing/2014/main" id="{1E22DAF0-5C05-4D01-A6C7-283266577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9BAE068-68BE-4F0A-A521-B170F96E0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rtlCol="0">
            <a:normAutofit/>
          </a:bodyPr>
          <a:lstStyle/>
          <a:p>
            <a:pPr rtl="0"/>
            <a:endParaRPr lang="el-GR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077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97DA0A-DB7F-DD55-B001-C8D021885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 descr="κοντινό πλάνο νερών ξύλου">
            <a:extLst>
              <a:ext uri="{FF2B5EF4-FFF2-40B4-BE49-F238E27FC236}">
                <a16:creationId xmlns:a16="http://schemas.microsoft.com/office/drawing/2014/main" id="{0CB130E6-9A5D-BF4E-B4CA-0A7E152C44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58" b="71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Ορθογώνιο 26">
            <a:extLst>
              <a:ext uri="{FF2B5EF4-FFF2-40B4-BE49-F238E27FC236}">
                <a16:creationId xmlns:a16="http://schemas.microsoft.com/office/drawing/2014/main" id="{646275FD-C5E3-4E72-E4FB-34502E6A2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2616" y="1411015"/>
            <a:ext cx="7808159" cy="4103960"/>
          </a:xfrm>
          <a:prstGeom prst="rect">
            <a:avLst/>
          </a:prstGeom>
          <a:blipFill dpi="0" rotWithShape="1">
            <a:blip r:embed="rId5">
              <a:alphaModFix amt="9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0000" sy="100000" flip="none" algn="ctr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3E4047C4-8359-79CE-61E6-75A3A288A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28332" y="1540931"/>
            <a:ext cx="7543802" cy="3835401"/>
          </a:xfrm>
          <a:prstGeom prst="rect">
            <a:avLst/>
          </a:prstGeom>
          <a:noFill/>
          <a:ln w="15875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grpSp>
        <p:nvGrpSpPr>
          <p:cNvPr id="31" name="Ομάδα 30">
            <a:extLst>
              <a:ext uri="{FF2B5EF4-FFF2-40B4-BE49-F238E27FC236}">
                <a16:creationId xmlns:a16="http://schemas.microsoft.com/office/drawing/2014/main" id="{043EE551-CC73-9174-48E8-FF14CD329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3631"/>
            <a:ext cx="12231160" cy="659658"/>
            <a:chOff x="-16934" y="3123631"/>
            <a:chExt cx="12231160" cy="659658"/>
          </a:xfrm>
        </p:grpSpPr>
        <p:sp>
          <p:nvSpPr>
            <p:cNvPr id="32" name="Στρογγυλεμένο ορθογώνιο 17">
              <a:extLst>
                <a:ext uri="{FF2B5EF4-FFF2-40B4-BE49-F238E27FC236}">
                  <a16:creationId xmlns:a16="http://schemas.microsoft.com/office/drawing/2014/main" id="{82913B2A-A821-7272-454E-0903F4486B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30976" y="312363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l-GR" dirty="0"/>
            </a:p>
          </p:txBody>
        </p:sp>
        <p:pic>
          <p:nvPicPr>
            <p:cNvPr id="33" name="Εικόνα 32">
              <a:extLst>
                <a:ext uri="{FF2B5EF4-FFF2-40B4-BE49-F238E27FC236}">
                  <a16:creationId xmlns:a16="http://schemas.microsoft.com/office/drawing/2014/main" id="{0F7A4F33-9383-6824-AC97-E4EF07C4E0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5536"/>
              <a:ext cx="2478024" cy="612648"/>
            </a:xfrm>
            <a:prstGeom prst="rect">
              <a:avLst/>
            </a:prstGeom>
          </p:spPr>
        </p:pic>
        <p:sp>
          <p:nvSpPr>
            <p:cNvPr id="34" name="Στρογγυλεμένο ορθογώνιο 20">
              <a:extLst>
                <a:ext uri="{FF2B5EF4-FFF2-40B4-BE49-F238E27FC236}">
                  <a16:creationId xmlns:a16="http://schemas.microsoft.com/office/drawing/2014/main" id="{68E8A0F0-9524-749D-295F-9084DF476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17803" y="312492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l-GR" dirty="0"/>
            </a:p>
          </p:txBody>
        </p:sp>
        <p:pic>
          <p:nvPicPr>
            <p:cNvPr id="35" name="Εικόνα 34">
              <a:extLst>
                <a:ext uri="{FF2B5EF4-FFF2-40B4-BE49-F238E27FC236}">
                  <a16:creationId xmlns:a16="http://schemas.microsoft.com/office/drawing/2014/main" id="{2DA89AB5-6CE9-96C1-D7CE-7E707B6E0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5536"/>
              <a:ext cx="2478024" cy="612648"/>
            </a:xfrm>
            <a:prstGeom prst="rect">
              <a:avLst/>
            </a:prstGeom>
          </p:spPr>
        </p:pic>
      </p:grpSp>
      <p:cxnSp>
        <p:nvCxnSpPr>
          <p:cNvPr id="37" name="Ευθεία γραμμή σύνδεσης 36">
            <a:extLst>
              <a:ext uri="{FF2B5EF4-FFF2-40B4-BE49-F238E27FC236}">
                <a16:creationId xmlns:a16="http://schemas.microsoft.com/office/drawing/2014/main" id="{F7060A1B-4B77-DDB1-BEED-7FEE214E4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1EF0E10-80E5-A590-FE91-1F87522BE6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rtlCol="0">
            <a:normAutofit/>
          </a:bodyPr>
          <a:lstStyle/>
          <a:p>
            <a:pPr rtl="0"/>
            <a:r>
              <a:rPr kumimoji="0" lang="el-GR" altLang="el-G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Πώς πιστεύετε ότι ένα διάταγμα θα μπορούσε να αλλάξει τη θρησκευτική πολιτική μιας αυτοκρατορίας;</a:t>
            </a:r>
            <a:endParaRPr lang="el-GR" dirty="0">
              <a:solidFill>
                <a:srgbClr val="262626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00EE5EE-7DDE-962C-7026-12DD5C3B360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692401" y="1797903"/>
            <a:ext cx="5832168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Τι γνωρίζετε για τον Κωνσταντίνο και τη σχέση του με τον Χριστιανισμό;</a:t>
            </a:r>
          </a:p>
        </p:txBody>
      </p:sp>
    </p:spTree>
    <p:extLst>
      <p:ext uri="{BB962C8B-B14F-4D97-AF65-F5344CB8AC3E}">
        <p14:creationId xmlns:p14="http://schemas.microsoft.com/office/powerpoint/2010/main" val="1562523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Ορθογώνιο 48">
            <a:extLst>
              <a:ext uri="{FF2B5EF4-FFF2-40B4-BE49-F238E27FC236}">
                <a16:creationId xmlns:a16="http://schemas.microsoft.com/office/drawing/2014/main" id="{5EB8E3BF-F464-4900-8994-851061A9A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  <p:pic>
        <p:nvPicPr>
          <p:cNvPr id="14" name="Εικόνα 13" descr="κοντινό πλάνο νερών ξύλου">
            <a:extLst>
              <a:ext uri="{FF2B5EF4-FFF2-40B4-BE49-F238E27FC236}">
                <a16:creationId xmlns:a16="http://schemas.microsoft.com/office/drawing/2014/main" id="{C8B62117-477A-43AB-ABAD-78558DF26C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5000"/>
          </a:blip>
          <a:srcRect t="8558" b="71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FEDEE432-823B-40BB-A944-7EEAA7B3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 rtlCol="0">
            <a:normAutofit/>
          </a:bodyPr>
          <a:lstStyle/>
          <a:p>
            <a:r>
              <a:rPr lang="el-GR" dirty="0">
                <a:solidFill>
                  <a:srgbClr val="FFFFFF"/>
                </a:solidFill>
              </a:rPr>
              <a:t>ΤΟ ΔΙΑΤΑΓΜΑ ΤΩΝ ΜΕΔΙΟΛΑΝΩΝ</a:t>
            </a:r>
          </a:p>
        </p:txBody>
      </p:sp>
      <p:cxnSp>
        <p:nvCxnSpPr>
          <p:cNvPr id="51" name="Ευθεία γραμμή σύνδεσης 50">
            <a:extLst>
              <a:ext uri="{FF2B5EF4-FFF2-40B4-BE49-F238E27FC236}">
                <a16:creationId xmlns:a16="http://schemas.microsoft.com/office/drawing/2014/main" id="{8E0602D6-3A81-42F8-AE67-1BAAFC967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Θέση περιεχομένου 2" descr="Θέση γραφικού SmartArt">
            <a:extLst>
              <a:ext uri="{FF2B5EF4-FFF2-40B4-BE49-F238E27FC236}">
                <a16:creationId xmlns:a16="http://schemas.microsoft.com/office/drawing/2014/main" id="{37B13ECE-7C9C-4FE5-8DD1-776A1AF5DA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2137262"/>
              </p:ext>
            </p:extLst>
          </p:nvPr>
        </p:nvGraphicFramePr>
        <p:xfrm>
          <a:off x="1295400" y="2792626"/>
          <a:ext cx="9601200" cy="3082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63032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C05DF2EB-C8D8-55C5-6499-D70DF0042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Ορθογώνιο 48">
            <a:extLst>
              <a:ext uri="{FF2B5EF4-FFF2-40B4-BE49-F238E27FC236}">
                <a16:creationId xmlns:a16="http://schemas.microsoft.com/office/drawing/2014/main" id="{1EE56A49-DD06-FE99-6C8D-258D4FEC7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  <p:pic>
        <p:nvPicPr>
          <p:cNvPr id="14" name="Εικόνα 13" descr="κοντινό πλάνο νερών ξύλου">
            <a:extLst>
              <a:ext uri="{FF2B5EF4-FFF2-40B4-BE49-F238E27FC236}">
                <a16:creationId xmlns:a16="http://schemas.microsoft.com/office/drawing/2014/main" id="{B643FA0F-B667-EC5A-8682-1C896E3DF7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5000"/>
          </a:blip>
          <a:srcRect t="8558" b="71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13B1B477-7650-03AB-B548-1895B3D4C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 rtlCol="0">
            <a:normAutofit/>
          </a:bodyPr>
          <a:lstStyle/>
          <a:p>
            <a:r>
              <a:rPr lang="el-GR" dirty="0">
                <a:solidFill>
                  <a:srgbClr val="FFFFFF"/>
                </a:solidFill>
              </a:rPr>
              <a:t>ΤΟ ΔΙΑΤΑΓΜΑ ΤΩΝ ΜΕΔΙΟΛΑΝΩΝ</a:t>
            </a:r>
          </a:p>
        </p:txBody>
      </p:sp>
      <p:cxnSp>
        <p:nvCxnSpPr>
          <p:cNvPr id="51" name="Ευθεία γραμμή σύνδεσης 50">
            <a:extLst>
              <a:ext uri="{FF2B5EF4-FFF2-40B4-BE49-F238E27FC236}">
                <a16:creationId xmlns:a16="http://schemas.microsoft.com/office/drawing/2014/main" id="{0663F92F-839A-372D-BA89-33777E5D4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Θέση περιεχομένου 2" descr="Θέση γραφικού SmartArt">
            <a:extLst>
              <a:ext uri="{FF2B5EF4-FFF2-40B4-BE49-F238E27FC236}">
                <a16:creationId xmlns:a16="http://schemas.microsoft.com/office/drawing/2014/main" id="{CABFD8D6-5A0F-D4BB-B425-0E415696ED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3268774"/>
              </p:ext>
            </p:extLst>
          </p:nvPr>
        </p:nvGraphicFramePr>
        <p:xfrm>
          <a:off x="1295400" y="2792626"/>
          <a:ext cx="9601200" cy="3082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4335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6C9B5E-B4F2-2368-BCC2-67E75A5FF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 descr="κοντινό πλάνο νερών ξύλου">
            <a:extLst>
              <a:ext uri="{FF2B5EF4-FFF2-40B4-BE49-F238E27FC236}">
                <a16:creationId xmlns:a16="http://schemas.microsoft.com/office/drawing/2014/main" id="{46CE69D1-3FDB-424F-89F1-3CDDD1D46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58" b="71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Ορθογώνιο 26">
            <a:extLst>
              <a:ext uri="{FF2B5EF4-FFF2-40B4-BE49-F238E27FC236}">
                <a16:creationId xmlns:a16="http://schemas.microsoft.com/office/drawing/2014/main" id="{EEC2CD90-F5D0-CAD9-24A1-C0A4CD3B7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2616" y="1411015"/>
            <a:ext cx="7808159" cy="4103960"/>
          </a:xfrm>
          <a:prstGeom prst="rect">
            <a:avLst/>
          </a:prstGeom>
          <a:blipFill dpi="0" rotWithShape="1">
            <a:blip r:embed="rId5">
              <a:alphaModFix amt="9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0000" sy="100000" flip="none" algn="ctr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9E986E67-5FAE-0B37-1D5A-062B2FD84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28332" y="1540931"/>
            <a:ext cx="7543802" cy="3835401"/>
          </a:xfrm>
          <a:prstGeom prst="rect">
            <a:avLst/>
          </a:prstGeom>
          <a:noFill/>
          <a:ln w="15875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grpSp>
        <p:nvGrpSpPr>
          <p:cNvPr id="31" name="Ομάδα 30">
            <a:extLst>
              <a:ext uri="{FF2B5EF4-FFF2-40B4-BE49-F238E27FC236}">
                <a16:creationId xmlns:a16="http://schemas.microsoft.com/office/drawing/2014/main" id="{F959F8B2-6904-4CB1-43DC-473567E0F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3631"/>
            <a:ext cx="12231160" cy="659658"/>
            <a:chOff x="-16934" y="3123631"/>
            <a:chExt cx="12231160" cy="659658"/>
          </a:xfrm>
        </p:grpSpPr>
        <p:sp>
          <p:nvSpPr>
            <p:cNvPr id="32" name="Στρογγυλεμένο ορθογώνιο 17">
              <a:extLst>
                <a:ext uri="{FF2B5EF4-FFF2-40B4-BE49-F238E27FC236}">
                  <a16:creationId xmlns:a16="http://schemas.microsoft.com/office/drawing/2014/main" id="{CFFEDD18-2FB9-BC58-EF9B-A799BE070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30976" y="312363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l-GR" dirty="0"/>
            </a:p>
          </p:txBody>
        </p:sp>
        <p:pic>
          <p:nvPicPr>
            <p:cNvPr id="33" name="Εικόνα 32">
              <a:extLst>
                <a:ext uri="{FF2B5EF4-FFF2-40B4-BE49-F238E27FC236}">
                  <a16:creationId xmlns:a16="http://schemas.microsoft.com/office/drawing/2014/main" id="{2FCE1C2C-5A01-38C3-2707-C163FEA2C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5536"/>
              <a:ext cx="2478024" cy="612648"/>
            </a:xfrm>
            <a:prstGeom prst="rect">
              <a:avLst/>
            </a:prstGeom>
          </p:spPr>
        </p:pic>
        <p:sp>
          <p:nvSpPr>
            <p:cNvPr id="34" name="Στρογγυλεμένο ορθογώνιο 20">
              <a:extLst>
                <a:ext uri="{FF2B5EF4-FFF2-40B4-BE49-F238E27FC236}">
                  <a16:creationId xmlns:a16="http://schemas.microsoft.com/office/drawing/2014/main" id="{DC51D273-56A7-254D-45E1-0AC7828D19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17803" y="312492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l-GR" dirty="0"/>
            </a:p>
          </p:txBody>
        </p:sp>
        <p:pic>
          <p:nvPicPr>
            <p:cNvPr id="35" name="Εικόνα 34">
              <a:extLst>
                <a:ext uri="{FF2B5EF4-FFF2-40B4-BE49-F238E27FC236}">
                  <a16:creationId xmlns:a16="http://schemas.microsoft.com/office/drawing/2014/main" id="{41F7CF91-3889-3548-6D00-1BF262AA4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5536"/>
              <a:ext cx="2478024" cy="612648"/>
            </a:xfrm>
            <a:prstGeom prst="rect">
              <a:avLst/>
            </a:prstGeom>
          </p:spPr>
        </p:pic>
      </p:grpSp>
      <p:cxnSp>
        <p:nvCxnSpPr>
          <p:cNvPr id="37" name="Ευθεία γραμμή σύνδεσης 36">
            <a:extLst>
              <a:ext uri="{FF2B5EF4-FFF2-40B4-BE49-F238E27FC236}">
                <a16:creationId xmlns:a16="http://schemas.microsoft.com/office/drawing/2014/main" id="{79F3F637-7575-F920-7314-7FD169E7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6AC303E7-4396-D35E-A047-BF0D9DC22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rtlCol="0">
            <a:noAutofit/>
          </a:bodyPr>
          <a:lstStyle/>
          <a:p>
            <a:pPr algn="l" rtl="0"/>
            <a:r>
              <a:rPr lang="el-GR" sz="2800" dirty="0"/>
              <a:t>Το διάταγμα έθεσε τα θεμέλια για την εξάπλωση και την κυριαρχία του Χριστιανισμού στη Ρωμαϊκή Αυτοκρατορία.</a:t>
            </a:r>
            <a:endParaRPr lang="el-GR" sz="2800" dirty="0">
              <a:solidFill>
                <a:srgbClr val="262626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7261505-461C-BFAF-3646-3D2D7296CE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613208" y="2766677"/>
            <a:ext cx="61016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3600" b="1" dirty="0"/>
              <a:t>Σημασία</a:t>
            </a:r>
            <a:endParaRPr kumimoji="0" lang="el-GR" altLang="el-GR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806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6A40D6-DDF3-7A84-C777-DCA2F017E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 descr="κοντινό πλάνο νερών ξύλου">
            <a:extLst>
              <a:ext uri="{FF2B5EF4-FFF2-40B4-BE49-F238E27FC236}">
                <a16:creationId xmlns:a16="http://schemas.microsoft.com/office/drawing/2014/main" id="{4D574CB4-2E5F-5705-AAF4-6E7DC7C6DB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58" b="71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Ορθογώνιο 26">
            <a:extLst>
              <a:ext uri="{FF2B5EF4-FFF2-40B4-BE49-F238E27FC236}">
                <a16:creationId xmlns:a16="http://schemas.microsoft.com/office/drawing/2014/main" id="{FA935B8B-610B-5F1E-EFB0-0478F85E0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2616" y="1411015"/>
            <a:ext cx="7808159" cy="4103960"/>
          </a:xfrm>
          <a:prstGeom prst="rect">
            <a:avLst/>
          </a:prstGeom>
          <a:blipFill dpi="0" rotWithShape="1">
            <a:blip r:embed="rId5">
              <a:alphaModFix amt="9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0000" sy="100000" flip="none" algn="ctr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53E37CD1-F51E-8B92-0823-26F5C3496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28332" y="1540931"/>
            <a:ext cx="7543802" cy="3835401"/>
          </a:xfrm>
          <a:prstGeom prst="rect">
            <a:avLst/>
          </a:prstGeom>
          <a:noFill/>
          <a:ln w="15875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grpSp>
        <p:nvGrpSpPr>
          <p:cNvPr id="31" name="Ομάδα 30">
            <a:extLst>
              <a:ext uri="{FF2B5EF4-FFF2-40B4-BE49-F238E27FC236}">
                <a16:creationId xmlns:a16="http://schemas.microsoft.com/office/drawing/2014/main" id="{EFC089FA-7D68-F4F0-B773-9E31B2240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3631"/>
            <a:ext cx="12231160" cy="659658"/>
            <a:chOff x="-16934" y="3123631"/>
            <a:chExt cx="12231160" cy="659658"/>
          </a:xfrm>
        </p:grpSpPr>
        <p:sp>
          <p:nvSpPr>
            <p:cNvPr id="32" name="Στρογγυλεμένο ορθογώνιο 17">
              <a:extLst>
                <a:ext uri="{FF2B5EF4-FFF2-40B4-BE49-F238E27FC236}">
                  <a16:creationId xmlns:a16="http://schemas.microsoft.com/office/drawing/2014/main" id="{20BEB4E8-4BE4-D611-1647-9D1EFFA0B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30976" y="312363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l-GR" dirty="0"/>
            </a:p>
          </p:txBody>
        </p:sp>
        <p:pic>
          <p:nvPicPr>
            <p:cNvPr id="33" name="Εικόνα 32">
              <a:extLst>
                <a:ext uri="{FF2B5EF4-FFF2-40B4-BE49-F238E27FC236}">
                  <a16:creationId xmlns:a16="http://schemas.microsoft.com/office/drawing/2014/main" id="{FAA35375-F63B-246C-9697-9E0E7B210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5536"/>
              <a:ext cx="2478024" cy="612648"/>
            </a:xfrm>
            <a:prstGeom prst="rect">
              <a:avLst/>
            </a:prstGeom>
          </p:spPr>
        </p:pic>
        <p:sp>
          <p:nvSpPr>
            <p:cNvPr id="34" name="Στρογγυλεμένο ορθογώνιο 20">
              <a:extLst>
                <a:ext uri="{FF2B5EF4-FFF2-40B4-BE49-F238E27FC236}">
                  <a16:creationId xmlns:a16="http://schemas.microsoft.com/office/drawing/2014/main" id="{7AD48760-C630-A12F-B920-9843FB061B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17803" y="312492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l-GR" dirty="0"/>
            </a:p>
          </p:txBody>
        </p:sp>
        <p:pic>
          <p:nvPicPr>
            <p:cNvPr id="35" name="Εικόνα 34">
              <a:extLst>
                <a:ext uri="{FF2B5EF4-FFF2-40B4-BE49-F238E27FC236}">
                  <a16:creationId xmlns:a16="http://schemas.microsoft.com/office/drawing/2014/main" id="{ECD75498-D47B-08CB-DF94-F7F56A7B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5536"/>
              <a:ext cx="2478024" cy="612648"/>
            </a:xfrm>
            <a:prstGeom prst="rect">
              <a:avLst/>
            </a:prstGeom>
          </p:spPr>
        </p:pic>
      </p:grpSp>
      <p:cxnSp>
        <p:nvCxnSpPr>
          <p:cNvPr id="37" name="Ευθεία γραμμή σύνδεσης 36">
            <a:extLst>
              <a:ext uri="{FF2B5EF4-FFF2-40B4-BE49-F238E27FC236}">
                <a16:creationId xmlns:a16="http://schemas.microsoft.com/office/drawing/2014/main" id="{6C1A68DB-A13E-8CCD-ED04-26E53230D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3CFB546-30CC-630D-1E86-58F697CBB2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rtlCol="0">
            <a:noAutofit/>
          </a:bodyPr>
          <a:lstStyle/>
          <a:p>
            <a:pPr marL="457200" indent="-457200" algn="l" rtl="0">
              <a:buAutoNum type="arabicPeriod"/>
            </a:pPr>
            <a:r>
              <a:rPr lang="el-GR" sz="2000" dirty="0"/>
              <a:t>Πότε που  και από ποιους εκδόθηκε το Διάταγμα των Μεδιολάνων;</a:t>
            </a:r>
          </a:p>
          <a:p>
            <a:pPr marL="514350" indent="-514350" algn="l" rtl="0">
              <a:buAutoNum type="arabicPeriod"/>
            </a:pPr>
            <a:r>
              <a:rPr lang="el-GR" sz="2000" dirty="0">
                <a:solidFill>
                  <a:srgbClr val="262626"/>
                </a:solidFill>
              </a:rPr>
              <a:t>Ποια είναι η σημασία του;</a:t>
            </a:r>
            <a:endParaRPr lang="el-GR" sz="2800" dirty="0">
              <a:solidFill>
                <a:srgbClr val="262626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2E9E4E4-BE9F-FB58-856C-C17804263D1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613208" y="2766677"/>
            <a:ext cx="61016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sz="3600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</a:rPr>
              <a:t>ΕΡΩΤΗΣΕΙΣ</a:t>
            </a:r>
            <a:endParaRPr kumimoji="0" lang="el-GR" altLang="el-GR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7379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Οργανικό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5139_TF44606487.potx" id="{1EF1B42B-BFB4-4E67-B879-DD4026E77CF5}" vid="{A4B193D6-920D-45C0-B128-4CB34DE80C13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027939-E3B8-41D6-8A67-A640CA8A50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3AC0881-EA88-432B-86BB-4EB78D0EA8C1}">
  <ds:schemaRefs>
    <ds:schemaRef ds:uri="http://purl.org/dc/terms/"/>
    <ds:schemaRef ds:uri="http://purl.org/dc/dcmitype/"/>
    <ds:schemaRef ds:uri="http://schemas.microsoft.com/office/2006/documentManagement/types"/>
    <ds:schemaRef ds:uri="71af3243-3dd4-4a8d-8c0d-dd76da1f02a5"/>
    <ds:schemaRef ds:uri="http://purl.org/dc/elements/1.1/"/>
    <ds:schemaRef ds:uri="http://www.w3.org/XML/1998/namespace"/>
    <ds:schemaRef ds:uri="http://schemas.microsoft.com/office/2006/metadata/properties"/>
    <ds:schemaRef ds:uri="16c05727-aa75-4e4a-9b5f-8a80a1165891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6A1E945A-F8B2-4917-A3C0-E5FD0C7053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Οργανική σχεδίαση</Template>
  <TotalTime>0</TotalTime>
  <Words>169</Words>
  <Application>Microsoft Office PowerPoint</Application>
  <PresentationFormat>Ευρεία οθόνη</PresentationFormat>
  <Paragraphs>37</Paragraphs>
  <Slides>6</Slides>
  <Notes>6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</vt:i4>
      </vt:variant>
    </vt:vector>
  </HeadingPairs>
  <TitlesOfParts>
    <vt:vector size="10" baseType="lpstr">
      <vt:lpstr>Arial</vt:lpstr>
      <vt:lpstr>Calibri</vt:lpstr>
      <vt:lpstr>Garamond</vt:lpstr>
      <vt:lpstr>Οργανικό</vt:lpstr>
      <vt:lpstr> Ο Χριστιανισμός ως επίσημη θρησκεία της βυζαντινής αυτοκρατορίας</vt:lpstr>
      <vt:lpstr> Τι γνωρίζετε για τον Κωνσταντίνο και τη σχέση του με τον Χριστιανισμό;</vt:lpstr>
      <vt:lpstr>ΤΟ ΔΙΑΤΑΓΜΑ ΤΩΝ ΜΕΔΙΟΛΑΝΩΝ</vt:lpstr>
      <vt:lpstr>ΤΟ ΔΙΑΤΑΓΜΑ ΤΩΝ ΜΕΔΙΟΛΑΝΩΝ</vt:lpstr>
      <vt:lpstr>Σημασία</vt:lpstr>
      <vt:lpstr>ΕΡΩΤΗΣΕΙΣ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Vassiliki Dokou</dc:creator>
  <cp:lastModifiedBy>Vassiliki Dokou</cp:lastModifiedBy>
  <cp:revision>6</cp:revision>
  <dcterms:created xsi:type="dcterms:W3CDTF">2025-02-11T23:57:36Z</dcterms:created>
  <dcterms:modified xsi:type="dcterms:W3CDTF">2025-02-12T09:00:27Z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