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66" r:id="rId2"/>
    <p:sldId id="257" r:id="rId3"/>
    <p:sldId id="258" r:id="rId4"/>
    <p:sldId id="260" r:id="rId5"/>
    <p:sldId id="259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B8424-9977-4A4A-84AB-6290FEE45578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8158B-9B5A-44FA-803D-7AB3AD291F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514E9A-96E9-49D7-8993-C07B73E69750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5F5DB87-6CCE-405F-9485-5F8197739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Μάθημα 6</a:t>
            </a:r>
            <a:br>
              <a:rPr lang="el-GR" dirty="0" smtClean="0"/>
            </a:br>
            <a:r>
              <a:rPr lang="el-GR" dirty="0" smtClean="0"/>
              <a:t>Παύλος. Ο Απόστολος των Εθνών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λιθοβολισμός του στεφάνο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219" y="0"/>
            <a:ext cx="51355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Ο Απόστολος Παύλο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25826" cy="689438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64088" y="980728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Παύλος. Ο Απόστολος των Εθνών Παύλος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χάρτης στα χρόνια του Απ παύλο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20739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5400" dirty="0" smtClean="0"/>
              <a:t/>
            </a:r>
            <a:br>
              <a:rPr lang="el-GR" sz="5400" dirty="0" smtClean="0"/>
            </a:br>
            <a:r>
              <a:rPr lang="el-GR" sz="5400" dirty="0" smtClean="0"/>
              <a:t/>
            </a:r>
            <a:br>
              <a:rPr lang="el-GR" sz="5400" dirty="0" smtClean="0"/>
            </a:br>
            <a:r>
              <a:rPr lang="el-GR" sz="4400" dirty="0" smtClean="0"/>
              <a:t>Βιογραφικά στοιχεία: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sz="3600" dirty="0" smtClean="0"/>
              <a:t>Ο Απ. Παύλος γεννήθηκε στην Ταρσό (5-15 </a:t>
            </a:r>
            <a:r>
              <a:rPr lang="el-GR" sz="3600" dirty="0" err="1" smtClean="0"/>
              <a:t>μ.Χ</a:t>
            </a:r>
            <a:r>
              <a:rPr lang="el-GR" sz="3600" dirty="0" smtClean="0"/>
              <a:t>.) Από Ιουδαίους γονείς . Κληρονόμησε τη ρωμαϊκή υπηκοότητα  από τον πατέρα του.</a:t>
            </a:r>
            <a:endParaRPr lang="en-US" sz="3600" dirty="0" smtClean="0"/>
          </a:p>
          <a:p>
            <a:pPr lvl="0"/>
            <a:r>
              <a:rPr lang="el-GR" sz="3600" dirty="0" smtClean="0"/>
              <a:t>Πήρε την ελληνική μόρφωση στην Ταρσό και την Ιουδαϊκή στα Ιεροσόλυμα  κοντά στο νομοδιδάσκαλο Γαμαλιήλ. </a:t>
            </a:r>
            <a:endParaRPr lang="en-GB" sz="3600" dirty="0" smtClean="0"/>
          </a:p>
          <a:p>
            <a:r>
              <a:rPr lang="el-GR" sz="3600" dirty="0" smtClean="0"/>
              <a:t>Ανατράφηκε σύμφωνα με τις Ιουδαϊκές παραδόσεις γι’ αυτό ήταν φανατικός υποστηριχτής του νόμου και φανατικός διώχτης των χριστιανών.</a:t>
            </a:r>
            <a:endParaRPr lang="en-US" sz="3600" dirty="0" smtClean="0"/>
          </a:p>
          <a:p>
            <a:pPr lvl="0">
              <a:buNone/>
            </a:pP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Μεταστροφή του Απ. Παύλου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640960" cy="5688632"/>
          </a:xfrm>
        </p:spPr>
        <p:txBody>
          <a:bodyPr>
            <a:normAutofit fontScale="92500" lnSpcReduction="20000"/>
          </a:bodyPr>
          <a:lstStyle/>
          <a:p>
            <a:r>
              <a:rPr lang="en-GB" sz="3400" dirty="0" smtClean="0"/>
              <a:t>O</a:t>
            </a:r>
            <a:r>
              <a:rPr lang="el-GR" sz="3400" dirty="0" smtClean="0"/>
              <a:t> Θεός καλεί τον Σαούλ για να Τον ακολουθήσει και αυτός ανταποκρίνεται ελεύθερα στο κάλεσμα του Θεού</a:t>
            </a:r>
            <a:r>
              <a:rPr lang="el-GR" sz="3400" dirty="0" smtClean="0"/>
              <a:t>.</a:t>
            </a:r>
          </a:p>
          <a:p>
            <a:r>
              <a:rPr lang="el-GR" sz="3400" dirty="0" smtClean="0"/>
              <a:t> </a:t>
            </a:r>
            <a:r>
              <a:rPr lang="el-GR" sz="3400" dirty="0" smtClean="0"/>
              <a:t>Δέχεται τον φωτισμό και διδάσκεται τον λόγο του Κυρίου</a:t>
            </a:r>
            <a:r>
              <a:rPr lang="el-GR" sz="3400" dirty="0" smtClean="0"/>
              <a:t>.</a:t>
            </a:r>
          </a:p>
          <a:p>
            <a:r>
              <a:rPr lang="el-GR" sz="3400" dirty="0" smtClean="0"/>
              <a:t>Με τη βάπτιση του γίνεται </a:t>
            </a:r>
            <a:r>
              <a:rPr lang="el-GR" sz="3400" dirty="0" smtClean="0"/>
              <a:t>μέλος της χριστιανικής κοινότητας </a:t>
            </a:r>
            <a:r>
              <a:rPr lang="el-GR" sz="3400" dirty="0" smtClean="0"/>
              <a:t> </a:t>
            </a:r>
            <a:r>
              <a:rPr lang="el-GR" sz="3400" dirty="0" smtClean="0"/>
              <a:t>και χρίεται μαθητής του Χριστού.</a:t>
            </a:r>
            <a:endParaRPr lang="en-US" sz="3400" dirty="0" smtClean="0"/>
          </a:p>
          <a:p>
            <a:r>
              <a:rPr lang="el-GR" sz="3400" dirty="0" smtClean="0"/>
              <a:t>Αρχίζει την πνευματική άσκηση στην έρημο με νηστεία και προσευχή για να συγχωρεθεί η προηγούμενη διαγωγή του. </a:t>
            </a:r>
          </a:p>
          <a:p>
            <a:r>
              <a:rPr lang="el-GR" sz="3400" dirty="0" smtClean="0"/>
              <a:t>Από Σαούλ γίνεται Απόστολος των Εθνών Παύλος και αλλάζει ριζικά η ζωή του.</a:t>
            </a:r>
            <a:endParaRPr lang="en-US" sz="3400" dirty="0" smtClean="0"/>
          </a:p>
          <a:p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476672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4000" dirty="0" smtClean="0"/>
              <a:t>Απόστολος είναι αυτός που αναλαμβάνει την αποστολή, το έργο να διδάξει σε όλα τα έθνη το λόγο του Θεού, όπως οι απόστολοι</a:t>
            </a:r>
            <a:r>
              <a:rPr lang="el-GR" sz="40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4000" dirty="0" smtClean="0"/>
              <a:t>Αποστολικές περιοδείες είναι τα ταξίδια που έκανε ο Απόστολος Παύλος με τους συνεργάτες του, από χώρα σε χώρα και από πόλη σε πόλη και δίδασκε το ευαγγέλιο.</a:t>
            </a:r>
            <a:endParaRPr lang="en-US" sz="4000" dirty="0" smtClean="0"/>
          </a:p>
          <a:p>
            <a:endParaRPr lang="el-G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Συμπεράσματα από τη μεταστροφή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772400" cy="5111080"/>
          </a:xfrm>
        </p:spPr>
        <p:txBody>
          <a:bodyPr>
            <a:normAutofit fontScale="92500" lnSpcReduction="20000"/>
          </a:bodyPr>
          <a:lstStyle/>
          <a:p>
            <a:r>
              <a:rPr lang="el-GR" sz="3500" dirty="0" smtClean="0"/>
              <a:t>Μεταστροφή σημαίνει ριζική αλλαγή του τρόπου σκέψης, αλλαγή του τρόπου ζωής.</a:t>
            </a:r>
          </a:p>
          <a:p>
            <a:pPr lvl="0"/>
            <a:r>
              <a:rPr lang="el-GR" sz="3500" dirty="0" smtClean="0"/>
              <a:t>Μεταστροφές ανθρώπων γίνονται και σήμερα.</a:t>
            </a:r>
            <a:endParaRPr lang="en-US" sz="3500" dirty="0" smtClean="0"/>
          </a:p>
          <a:p>
            <a:pPr lvl="0"/>
            <a:r>
              <a:rPr lang="el-GR" sz="3500" dirty="0" smtClean="0"/>
              <a:t>Η </a:t>
            </a:r>
            <a:r>
              <a:rPr lang="el-GR" sz="3500" dirty="0" smtClean="0"/>
              <a:t>μεταστροφή γίνεται ελεύθερα και είναι σωματική και πνευματική άσκηση και ο άνθρωπος μπορεί να φτάσει στην τελείωση, στο κατ’ εικόνα.</a:t>
            </a:r>
            <a:endParaRPr lang="en-US" sz="3500" dirty="0" smtClean="0"/>
          </a:p>
          <a:p>
            <a:pPr lvl="0"/>
            <a:r>
              <a:rPr lang="el-GR" sz="3500" dirty="0" smtClean="0"/>
              <a:t>Η επέμβαση του Θεού μεταμορφώνει τους διώκτες σε αποστόλους. </a:t>
            </a:r>
            <a:endParaRPr lang="en-US" sz="3500" dirty="0" smtClean="0"/>
          </a:p>
          <a:p>
            <a:pPr>
              <a:buNone/>
            </a:pPr>
            <a:r>
              <a:rPr lang="el-GR" sz="3500" dirty="0" smtClean="0"/>
              <a:t> </a:t>
            </a:r>
            <a:endParaRPr lang="en-US" sz="35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402</TotalTime>
  <Words>261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Μάθημα 6 Παύλος. Ο Απόστολος των Εθνών</vt:lpstr>
      <vt:lpstr>Slide 2</vt:lpstr>
      <vt:lpstr>Slide 3</vt:lpstr>
      <vt:lpstr>Slide 4</vt:lpstr>
      <vt:lpstr>  Βιογραφικά στοιχεία: </vt:lpstr>
      <vt:lpstr>Μεταστροφή του Απ. Παύλου</vt:lpstr>
      <vt:lpstr>Slide 7</vt:lpstr>
      <vt:lpstr>Συμπεράσματα από τη μεταστροφή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27</cp:revision>
  <dcterms:created xsi:type="dcterms:W3CDTF">2016-10-24T13:09:58Z</dcterms:created>
  <dcterms:modified xsi:type="dcterms:W3CDTF">2016-10-24T20:23:56Z</dcterms:modified>
</cp:coreProperties>
</file>