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676CE2-343C-98F3-F406-C3B14F62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ΤΑΞΙΔΙ ΤΗΣ ΑΓΙΑΣ ΓΡΑΦΗΣ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124990-F54F-08CE-9851-819CBAFE3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Αγία Γραφή:</a:t>
            </a:r>
            <a:br>
              <a:rPr lang="el-GR" dirty="0"/>
            </a:br>
            <a:r>
              <a:rPr lang="el-GR" dirty="0"/>
              <a:t>περιγράφει την εμπειρία της συμπόρευσης του ανθρώπου με τον Θεό.</a:t>
            </a:r>
          </a:p>
          <a:p>
            <a:r>
              <a:rPr lang="el-GR" dirty="0"/>
              <a:t>Η συμπόρευση αυτή ξεκινά με το ταξίδι του Αβραάμ που αφήνει την πατρική του εστία με εντολή του Θεού και μαζί με την γυναίκα του </a:t>
            </a:r>
            <a:r>
              <a:rPr lang="el-GR" dirty="0" err="1"/>
              <a:t>Σάρρα</a:t>
            </a:r>
            <a:r>
              <a:rPr lang="el-GR" dirty="0"/>
              <a:t> «ανοίγεται» σε άγνωστα μέρη με μοναδικό όπλο την πίστη του.  Το ταξίδι κορυφώνεται με το βιβλίο της Αποκάλυψης για να συνεχιστεί μέσα στην Εκκλησία! </a:t>
            </a:r>
          </a:p>
          <a:p>
            <a:r>
              <a:rPr lang="el-GR" dirty="0"/>
              <a:t>Δίνει απαντήσεις στις αναζητήσεις του ανθρώπου</a:t>
            </a:r>
          </a:p>
          <a:p>
            <a:r>
              <a:rPr lang="el-GR" dirty="0"/>
              <a:t>Δεν απαντά στο ερώτημα ποιος είναι ο Θεός αλλά πώς δρα: είναι φίλος του ανθρώπου, φιλάνθρωπος και του προσφέρει την ελευθερία από κάθε τι που τον σκλαβώνει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66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4A3B-6E27-D824-9A9C-655F9B98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EFB74A-245C-C187-0135-CE15E7CA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ΤΑΞΙΔΙ ΤΗΣ ΑΓΙΑΣ ΓΡΑΦΗΣ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70AF11-22E0-CDFD-5E48-E09B02F1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έχει δραματικές, αφηγήσεις με απρόσμενο τέλος και όχι πάντα ευτυχές</a:t>
            </a:r>
          </a:p>
          <a:p>
            <a:r>
              <a:rPr lang="el-GR" dirty="0"/>
              <a:t>Δεν είναι μονόλογος του Θεού, αλλά ένας διάλογος Θεού και ανθρώπου που ξεκινά από τον ίδιο τον Θεό . Στοιχείο του διαλόγου η Σάρκωση του Χριστού, ο οποίος διδάσκει, συνομιλεί με τον άνθρωπο, διδάσκει, θαυματουργεί, σταυρώνεται και ανασταίνεται.</a:t>
            </a:r>
          </a:p>
          <a:p>
            <a:r>
              <a:rPr lang="el-GR" dirty="0"/>
              <a:t>Παρουσιάζει τον άνθρωπο να διαλέγεται με το Θεό, άλλοτε διαμαρτυρόμενος για την αδικία και άλλοτε διαφωνώντας.</a:t>
            </a:r>
          </a:p>
          <a:p>
            <a:r>
              <a:rPr lang="el-GR" dirty="0"/>
              <a:t>Παρουσιάζει τα πρόσωπα όχι ωραιοποιημένα, αλλά με όλα τα προτερήματα και τα ελαττώματά τους! π.χ. ο Δαβίδ και ο Απόστολος Πέτρος παρουσιάζονται με μεγάλες πτώσεις και ανατάσεις!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065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419E4-986F-2098-1EAE-71E425F13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96ABE-570C-203D-B756-033362E6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ΤΑΞΙΔΙ ΤΗΣ ΑΓΙΑΣ ΓΡΑΦΗΣ ΕΡΩΤΗΣΕΙΣ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640EB2-3ECD-2270-FE32-970F4FA8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1.Σύμφωνα με το κείμενο, η Αγία Γραφή  απαντά στο ποιος είναι ο Θεός; Ποιο είναι το βασικό μήνυμα που μας δίνει για τη σχέση του Θεού με τον άνθρωπο;</a:t>
            </a:r>
          </a:p>
          <a:p>
            <a:pPr marL="0" indent="0">
              <a:buNone/>
            </a:pPr>
            <a:r>
              <a:rPr lang="el-GR" dirty="0"/>
              <a:t>2.Τι εννοούμε όταν λέμε ότι η Αγία Γραφή είναι «διάλογος» ανάμεσα στον Θεό και τον άνθρωπο; Να δώσετε ένα παράδειγμα που φανερώνει αυτόν τον διάλογο.</a:t>
            </a:r>
          </a:p>
          <a:p>
            <a:pPr marL="0" indent="0">
              <a:buNone/>
            </a:pPr>
            <a:r>
              <a:rPr lang="el-GR" dirty="0"/>
              <a:t>3.Πως παρουσιάζονται τα πρόσωπα στην Αγία Γραφή; Να δώσετε παραδείγματα. </a:t>
            </a:r>
          </a:p>
        </p:txBody>
      </p:sp>
    </p:spTree>
    <p:extLst>
      <p:ext uri="{BB962C8B-B14F-4D97-AF65-F5344CB8AC3E}">
        <p14:creationId xmlns:p14="http://schemas.microsoft.com/office/powerpoint/2010/main" val="2174577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307</Words>
  <Application>Microsoft Office PowerPoint</Application>
  <PresentationFormat>Ευρεία οθόνη</PresentationFormat>
  <Paragraphs>14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6" baseType="lpstr">
      <vt:lpstr>Arial</vt:lpstr>
      <vt:lpstr>Garamond</vt:lpstr>
      <vt:lpstr>Οργανικό</vt:lpstr>
      <vt:lpstr>ΤΟ ΤΑΞΙΔΙ ΤΗΣ ΑΓΙΑΣ ΓΡΑΦΗΣ</vt:lpstr>
      <vt:lpstr>ΤΟ ΤΑΞΙΔΙ ΤΗΣ ΑΓΙΑΣ ΓΡΑΦΗΣ</vt:lpstr>
      <vt:lpstr>ΤΟ ΤΑΞΙΔΙ ΤΗΣ ΑΓΙΑΣ ΓΡΑΦΗΣ ΕΡΩΤΗΣΕΙΣ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Vassiliki Dokou</dc:creator>
  <cp:lastModifiedBy>Vassiliki Dokou</cp:lastModifiedBy>
  <cp:revision>3</cp:revision>
  <dcterms:created xsi:type="dcterms:W3CDTF">2024-10-29T11:45:11Z</dcterms:created>
  <dcterms:modified xsi:type="dcterms:W3CDTF">2024-10-29T15:11:45Z</dcterms:modified>
</cp:coreProperties>
</file>