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98" r:id="rId5"/>
    <p:sldId id="259" r:id="rId6"/>
    <p:sldId id="260" r:id="rId7"/>
    <p:sldId id="261" r:id="rId8"/>
    <p:sldId id="262" r:id="rId9"/>
    <p:sldId id="263" r:id="rId10"/>
    <p:sldId id="264" r:id="rId11"/>
    <p:sldId id="299" r:id="rId12"/>
    <p:sldId id="265" r:id="rId13"/>
    <p:sldId id="266" r:id="rId14"/>
    <p:sldId id="267" r:id="rId15"/>
    <p:sldId id="268" r:id="rId16"/>
    <p:sldId id="300" r:id="rId17"/>
    <p:sldId id="269" r:id="rId18"/>
    <p:sldId id="271" r:id="rId19"/>
    <p:sldId id="301" r:id="rId20"/>
    <p:sldId id="272" r:id="rId21"/>
    <p:sldId id="273" r:id="rId22"/>
    <p:sldId id="274" r:id="rId23"/>
    <p:sldId id="270" r:id="rId24"/>
    <p:sldId id="278" r:id="rId25"/>
    <p:sldId id="279" r:id="rId26"/>
    <p:sldId id="280" r:id="rId27"/>
    <p:sldId id="281" r:id="rId28"/>
    <p:sldId id="291" r:id="rId29"/>
    <p:sldId id="282" r:id="rId30"/>
    <p:sldId id="290" r:id="rId31"/>
    <p:sldId id="289" r:id="rId32"/>
    <p:sldId id="293" r:id="rId33"/>
    <p:sldId id="292" r:id="rId34"/>
    <p:sldId id="283" r:id="rId35"/>
    <p:sldId id="284" r:id="rId36"/>
    <p:sldId id="285" r:id="rId37"/>
    <p:sldId id="286" r:id="rId38"/>
    <p:sldId id="287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37644" y="3501008"/>
            <a:ext cx="5579839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DES ADJECTIFS  ET </a:t>
            </a:r>
          </a:p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DES NOMS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840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MASCULIN ET LE FEMININ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5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vieillard  transparent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612798"/>
            <a:ext cx="3312368" cy="4784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9517" y="188640"/>
            <a:ext cx="4767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2819" y="198884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>
                <a:solidFill>
                  <a:schemeClr val="tx1"/>
                </a:solidFill>
              </a:rPr>
              <a:t>Il </a:t>
            </a:r>
            <a:r>
              <a:rPr lang="en-US" sz="3200" dirty="0" err="1">
                <a:solidFill>
                  <a:schemeClr val="tx1"/>
                </a:solidFill>
              </a:rPr>
              <a:t>est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jeune</a:t>
            </a:r>
            <a:r>
              <a:rPr lang="en-US" sz="3200" dirty="0">
                <a:solidFill>
                  <a:schemeClr val="tx1"/>
                </a:solidFill>
              </a:rPr>
              <a:t> et </a:t>
            </a:r>
            <a:r>
              <a:rPr lang="en-US" sz="3200" dirty="0" err="1">
                <a:solidFill>
                  <a:schemeClr val="tx1"/>
                </a:solidFill>
              </a:rPr>
              <a:t>sportif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378904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>
                <a:solidFill>
                  <a:schemeClr val="tx1"/>
                </a:solidFill>
              </a:rPr>
              <a:t>Il </a:t>
            </a:r>
            <a:r>
              <a:rPr lang="en-US" sz="3200" dirty="0" err="1">
                <a:solidFill>
                  <a:schemeClr val="tx1"/>
                </a:solidFill>
              </a:rPr>
              <a:t>est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vieux</a:t>
            </a:r>
            <a:r>
              <a:rPr lang="en-US" sz="3200" dirty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chauve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Αποτέλεσμα εικόνας για vieille femm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815" y="1772816"/>
            <a:ext cx="3101057" cy="42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2087424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</a:rPr>
              <a:t>C’est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vieille</a:t>
            </a:r>
            <a:r>
              <a:rPr lang="en-US" sz="3200" dirty="0" smtClean="0">
                <a:solidFill>
                  <a:schemeClr val="tx1"/>
                </a:solidFill>
              </a:rPr>
              <a:t> femme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3850356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C’est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jeune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fille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χετική εικό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t="3627" r="32952" b="3581"/>
          <a:stretch/>
        </p:blipFill>
        <p:spPr bwMode="auto">
          <a:xfrm flipH="1">
            <a:off x="611560" y="1772816"/>
            <a:ext cx="2232249" cy="4021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2946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4251455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petite et </a:t>
            </a:r>
            <a:r>
              <a:rPr lang="en-US" sz="3200" dirty="0" err="1" smtClean="0">
                <a:solidFill>
                  <a:schemeClr val="tx1"/>
                </a:solidFill>
              </a:rPr>
              <a:t>vieille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9892" y="2240868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grande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jeune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9" y="1628800"/>
            <a:ext cx="2452923" cy="440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9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2348880"/>
            <a:ext cx="61206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</a:rPr>
              <a:t>C’est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jeune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fille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mignonne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4251455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un </a:t>
            </a:r>
            <a:r>
              <a:rPr lang="en-US" sz="3200" dirty="0" err="1" smtClean="0">
                <a:solidFill>
                  <a:schemeClr val="tx1"/>
                </a:solidFill>
              </a:rPr>
              <a:t>jeune</a:t>
            </a:r>
            <a:r>
              <a:rPr lang="en-US" sz="3200" dirty="0" smtClean="0">
                <a:solidFill>
                  <a:schemeClr val="tx1"/>
                </a:solidFill>
              </a:rPr>
              <a:t> gar</a:t>
            </a:r>
            <a:r>
              <a:rPr lang="fr-FR" sz="3200" dirty="0" smtClean="0">
                <a:solidFill>
                  <a:schemeClr val="tx1"/>
                </a:solidFill>
              </a:rPr>
              <a:t>ç</a:t>
            </a:r>
            <a:r>
              <a:rPr lang="en-US" sz="3200" dirty="0" smtClean="0">
                <a:solidFill>
                  <a:schemeClr val="tx1"/>
                </a:solidFill>
              </a:rPr>
              <a:t>on mignon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052736"/>
            <a:ext cx="29051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294" y="188640"/>
            <a:ext cx="8454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comment, Blanche-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Neige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l-G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7296" y="191683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gentille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3927419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blonde et m</a:t>
            </a:r>
            <a:r>
              <a:rPr lang="fr-FR" sz="3200" dirty="0" smtClean="0">
                <a:solidFill>
                  <a:schemeClr val="tx1"/>
                </a:solidFill>
              </a:rPr>
              <a:t>é</a:t>
            </a:r>
            <a:r>
              <a:rPr lang="en-US" sz="3200" dirty="0" err="1" smtClean="0">
                <a:solidFill>
                  <a:schemeClr val="tx1"/>
                </a:solidFill>
              </a:rPr>
              <a:t>chante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7665" y="1196752"/>
            <a:ext cx="3348011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9517" y="188640"/>
            <a:ext cx="4767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573325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joyeux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actif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sportif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5023" y="4941168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joyeuse</a:t>
            </a:r>
            <a:r>
              <a:rPr lang="en-US" sz="3200" dirty="0" smtClean="0">
                <a:solidFill>
                  <a:schemeClr val="tx1"/>
                </a:solidFill>
              </a:rPr>
              <a:t>, active et sportive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24744"/>
            <a:ext cx="4231454" cy="49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9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267291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active et sportive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086" y="4243738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actif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sportif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3716"/>
          <a:stretch/>
        </p:blipFill>
        <p:spPr bwMode="auto">
          <a:xfrm>
            <a:off x="263047" y="1340768"/>
            <a:ext cx="2743200" cy="493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893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227687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a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bruns</a:t>
            </a:r>
            <a:r>
              <a:rPr lang="en-US" sz="3200" dirty="0" smtClean="0">
                <a:solidFill>
                  <a:schemeClr val="tx1"/>
                </a:solidFill>
              </a:rPr>
              <a:t> et courts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429309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a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blonds et longs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75" y="1197669"/>
            <a:ext cx="2688008" cy="3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3287" y="188640"/>
            <a:ext cx="486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00" y="4509120"/>
            <a:ext cx="74002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souriante</a:t>
            </a:r>
            <a:r>
              <a:rPr lang="en-US" sz="3200" dirty="0" smtClean="0">
                <a:solidFill>
                  <a:schemeClr val="tx1"/>
                </a:solidFill>
              </a:rPr>
              <a:t> et j’ </a:t>
            </a:r>
            <a:r>
              <a:rPr lang="en-US" sz="3200" dirty="0" err="1" smtClean="0">
                <a:solidFill>
                  <a:schemeClr val="tx1"/>
                </a:solidFill>
              </a:rPr>
              <a:t>ai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noirs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souriant</a:t>
            </a:r>
            <a:r>
              <a:rPr lang="en-US" sz="3200" dirty="0" smtClean="0">
                <a:solidFill>
                  <a:schemeClr val="tx1"/>
                </a:solidFill>
              </a:rPr>
              <a:t> et j’ </a:t>
            </a:r>
            <a:r>
              <a:rPr lang="en-US" sz="3200" dirty="0" err="1" smtClean="0">
                <a:solidFill>
                  <a:schemeClr val="tx1"/>
                </a:solidFill>
              </a:rPr>
              <a:t>ai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courts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48823"/>
            <a:ext cx="3902968" cy="408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893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193196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>
                <a:solidFill>
                  <a:schemeClr val="tx1"/>
                </a:solidFill>
              </a:rPr>
              <a:t>a les </a:t>
            </a:r>
            <a:r>
              <a:rPr lang="en-US" sz="3200" dirty="0" err="1">
                <a:solidFill>
                  <a:schemeClr val="tx1"/>
                </a:solidFill>
              </a:rPr>
              <a:t>cheveux</a:t>
            </a:r>
            <a:r>
              <a:rPr lang="en-US" sz="3200" dirty="0">
                <a:solidFill>
                  <a:schemeClr val="tx1"/>
                </a:solidFill>
              </a:rPr>
              <a:t> blonds et les </a:t>
            </a:r>
            <a:r>
              <a:rPr lang="en-US" sz="3200" dirty="0" err="1">
                <a:solidFill>
                  <a:schemeClr val="tx1"/>
                </a:solidFill>
              </a:rPr>
              <a:t>yeux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grands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859772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>
                <a:solidFill>
                  <a:schemeClr val="tx1"/>
                </a:solidFill>
              </a:rPr>
              <a:t>Elle a les </a:t>
            </a:r>
            <a:r>
              <a:rPr lang="en-US" sz="3200" dirty="0" err="1">
                <a:solidFill>
                  <a:schemeClr val="tx1"/>
                </a:solidFill>
              </a:rPr>
              <a:t>cheveux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bruns</a:t>
            </a:r>
            <a:r>
              <a:rPr lang="en-US" sz="3200" dirty="0">
                <a:solidFill>
                  <a:schemeClr val="tx1"/>
                </a:solidFill>
              </a:rPr>
              <a:t> et les </a:t>
            </a:r>
            <a:r>
              <a:rPr lang="en-US" sz="3200" dirty="0" err="1">
                <a:solidFill>
                  <a:schemeClr val="tx1"/>
                </a:solidFill>
              </a:rPr>
              <a:t>yeux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petits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une belle femme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827984" cy="382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234888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beau et mignon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3861048"/>
            <a:ext cx="5040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belle et </a:t>
            </a:r>
            <a:r>
              <a:rPr lang="en-US" sz="3200" dirty="0" err="1" smtClean="0">
                <a:solidFill>
                  <a:schemeClr val="tx1"/>
                </a:solidFill>
              </a:rPr>
              <a:t>mignonne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602"/>
            <a:ext cx="2389027" cy="3333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3287" y="188640"/>
            <a:ext cx="486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185" y="4797152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J’ </a:t>
            </a:r>
            <a:r>
              <a:rPr lang="en-US" sz="3200" dirty="0" err="1" smtClean="0">
                <a:solidFill>
                  <a:schemeClr val="tx1"/>
                </a:solidFill>
              </a:rPr>
              <a:t>ai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bruns</a:t>
            </a:r>
            <a:r>
              <a:rPr lang="en-US" sz="3200" dirty="0" smtClean="0">
                <a:solidFill>
                  <a:schemeClr val="tx1"/>
                </a:solidFill>
              </a:rPr>
              <a:t> et les </a:t>
            </a:r>
            <a:r>
              <a:rPr lang="en-US" sz="3200" dirty="0" err="1" smtClean="0">
                <a:solidFill>
                  <a:schemeClr val="tx1"/>
                </a:solidFill>
              </a:rPr>
              <a:t>yeux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verts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553508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J’ </a:t>
            </a:r>
            <a:r>
              <a:rPr lang="en-US" sz="3200" dirty="0" err="1" smtClean="0">
                <a:solidFill>
                  <a:schemeClr val="tx1"/>
                </a:solidFill>
              </a:rPr>
              <a:t>ai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blonds et les </a:t>
            </a:r>
            <a:r>
              <a:rPr lang="en-US" sz="3200" dirty="0" err="1" smtClean="0">
                <a:solidFill>
                  <a:schemeClr val="tx1"/>
                </a:solidFill>
              </a:rPr>
              <a:t>yeux</a:t>
            </a:r>
            <a:r>
              <a:rPr lang="en-US" sz="3200" dirty="0" smtClean="0">
                <a:solidFill>
                  <a:schemeClr val="tx1"/>
                </a:solidFill>
              </a:rPr>
              <a:t> bleus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5258" r="20469" b="5417"/>
          <a:stretch/>
        </p:blipFill>
        <p:spPr bwMode="auto">
          <a:xfrm>
            <a:off x="192037" y="1556792"/>
            <a:ext cx="3275449" cy="476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9517" y="188640"/>
            <a:ext cx="4767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0048" y="2924944"/>
            <a:ext cx="6264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gros</a:t>
            </a:r>
            <a:r>
              <a:rPr lang="en-US" sz="3200" dirty="0" smtClean="0">
                <a:solidFill>
                  <a:schemeClr val="tx1"/>
                </a:solidFill>
              </a:rPr>
              <a:t> et gourmand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4365104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grosse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gourmande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Αποτέλεσμα εικόνας για jeune fille  transparent fre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2133" r="6381" b="12910"/>
          <a:stretch/>
        </p:blipFill>
        <p:spPr bwMode="auto">
          <a:xfrm>
            <a:off x="100208" y="1365336"/>
            <a:ext cx="2698567" cy="447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893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4581128"/>
            <a:ext cx="59766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B.</a:t>
            </a:r>
            <a:r>
              <a:rPr lang="en-US" sz="3200" dirty="0" smtClean="0">
                <a:solidFill>
                  <a:schemeClr val="tx1"/>
                </a:solidFill>
              </a:rPr>
              <a:t>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vieille</a:t>
            </a:r>
            <a:r>
              <a:rPr lang="en-US" sz="3200" dirty="0" smtClean="0">
                <a:solidFill>
                  <a:schemeClr val="tx1"/>
                </a:solidFill>
              </a:rPr>
              <a:t> femme </a:t>
            </a:r>
            <a:r>
              <a:rPr lang="en-US" sz="3200" dirty="0" err="1" smtClean="0">
                <a:solidFill>
                  <a:schemeClr val="tx1"/>
                </a:solidFill>
              </a:rPr>
              <a:t>maigre</a:t>
            </a:r>
            <a:r>
              <a:rPr lang="en-US" sz="3200" dirty="0" smtClean="0">
                <a:solidFill>
                  <a:schemeClr val="tx1"/>
                </a:solidFill>
              </a:rPr>
              <a:t>. Elle a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blancs</a:t>
            </a:r>
            <a:r>
              <a:rPr lang="en-US" sz="3200" dirty="0" smtClean="0">
                <a:solidFill>
                  <a:schemeClr val="tx1"/>
                </a:solidFill>
              </a:rPr>
              <a:t> et courts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5794" y="1628800"/>
            <a:ext cx="6006686" cy="174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A.</a:t>
            </a:r>
            <a:r>
              <a:rPr lang="en-US" sz="3200" dirty="0" smtClean="0">
                <a:solidFill>
                  <a:schemeClr val="tx1"/>
                </a:solidFill>
              </a:rPr>
              <a:t>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jeune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fille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grosse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gourmande</a:t>
            </a:r>
            <a:r>
              <a:rPr lang="en-US" sz="3200" dirty="0" smtClean="0">
                <a:solidFill>
                  <a:schemeClr val="tx1"/>
                </a:solidFill>
              </a:rPr>
              <a:t>. Elle a les </a:t>
            </a:r>
            <a:r>
              <a:rPr lang="en-US" sz="3200" dirty="0" err="1" smtClean="0">
                <a:solidFill>
                  <a:schemeClr val="tx1"/>
                </a:solidFill>
              </a:rPr>
              <a:t>cheveux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bruns</a:t>
            </a:r>
            <a:r>
              <a:rPr lang="en-US" sz="3200" dirty="0" smtClean="0">
                <a:solidFill>
                  <a:schemeClr val="tx1"/>
                </a:solidFill>
              </a:rPr>
              <a:t> et longs et </a:t>
            </a:r>
            <a:r>
              <a:rPr lang="en-US" sz="3200" dirty="0" err="1" smtClean="0">
                <a:solidFill>
                  <a:schemeClr val="tx1"/>
                </a:solidFill>
              </a:rPr>
              <a:t>elle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porte</a:t>
            </a:r>
            <a:r>
              <a:rPr lang="en-US" sz="3200" dirty="0" smtClean="0">
                <a:solidFill>
                  <a:schemeClr val="tx1"/>
                </a:solidFill>
              </a:rPr>
              <a:t> des lunettes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Αποτέλεσμα εικόνας για jeune fille  transparent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2555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5302" y="188640"/>
            <a:ext cx="3036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qui?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348880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élève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391970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infirmière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Σχετική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123" r="10740" b="2040"/>
          <a:stretch/>
        </p:blipFill>
        <p:spPr bwMode="auto">
          <a:xfrm>
            <a:off x="764088" y="1512984"/>
            <a:ext cx="2655517" cy="452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582" y="188640"/>
            <a:ext cx="6276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213285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boucher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4090701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boulanger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12510"/>
            <a:ext cx="3528392" cy="510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582" y="188640"/>
            <a:ext cx="6276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227687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p</a:t>
            </a:r>
            <a:r>
              <a:rPr lang="fr-FR" sz="3200" dirty="0" smtClean="0">
                <a:solidFill>
                  <a:schemeClr val="tx1"/>
                </a:solidFill>
              </a:rPr>
              <a:t>â</a:t>
            </a:r>
            <a:r>
              <a:rPr lang="en-US" sz="3200" dirty="0" err="1" smtClean="0">
                <a:solidFill>
                  <a:schemeClr val="tx1"/>
                </a:solidFill>
              </a:rPr>
              <a:t>tissi</a:t>
            </a:r>
            <a:r>
              <a:rPr lang="fr-FR" sz="3200" dirty="0" smtClean="0">
                <a:solidFill>
                  <a:schemeClr val="tx1"/>
                </a:solidFill>
              </a:rPr>
              <a:t>ère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864713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bouch</a:t>
            </a:r>
            <a:r>
              <a:rPr lang="fr-FR" sz="3200" dirty="0" smtClean="0">
                <a:solidFill>
                  <a:schemeClr val="tx1"/>
                </a:solidFill>
              </a:rPr>
              <a:t>ère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259954"/>
            <a:ext cx="3744416" cy="491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149" y="188640"/>
            <a:ext cx="8690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est-ce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vie?</a:t>
            </a:r>
            <a:endParaRPr lang="el-G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2348880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pâ</a:t>
            </a:r>
            <a:r>
              <a:rPr lang="en-US" sz="3200" dirty="0" err="1" smtClean="0">
                <a:solidFill>
                  <a:schemeClr val="tx1"/>
                </a:solidFill>
              </a:rPr>
              <a:t>tissier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3919426"/>
            <a:ext cx="459187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pâ</a:t>
            </a:r>
            <a:r>
              <a:rPr lang="en-US" sz="3200" dirty="0" err="1" smtClean="0">
                <a:solidFill>
                  <a:schemeClr val="tx1"/>
                </a:solidFill>
              </a:rPr>
              <a:t>tissi</a:t>
            </a:r>
            <a:r>
              <a:rPr lang="fr-FR" sz="3200" dirty="0" smtClean="0">
                <a:solidFill>
                  <a:schemeClr val="tx1"/>
                </a:solidFill>
              </a:rPr>
              <a:t>ère          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Αποτέλεσμα εικόνας για institutrice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01" y="1108026"/>
            <a:ext cx="516044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962" y="188640"/>
            <a:ext cx="612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869160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instituteur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137" y="573325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institutrice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umb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/>
          <a:stretch/>
        </p:blipFill>
        <p:spPr bwMode="auto">
          <a:xfrm>
            <a:off x="2874755" y="1227832"/>
            <a:ext cx="3427731" cy="28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962" y="188640"/>
            <a:ext cx="612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365104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caissi</a:t>
            </a:r>
            <a:r>
              <a:rPr lang="fr-FR" sz="3200" dirty="0" smtClean="0">
                <a:solidFill>
                  <a:schemeClr val="tx1"/>
                </a:solidFill>
              </a:rPr>
              <a:t>è</a:t>
            </a:r>
            <a:r>
              <a:rPr lang="en-US" sz="3200" dirty="0" smtClean="0">
                <a:solidFill>
                  <a:schemeClr val="tx1"/>
                </a:solidFill>
              </a:rPr>
              <a:t>re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37321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un </a:t>
            </a:r>
            <a:r>
              <a:rPr lang="en-US" sz="3200" dirty="0" err="1" smtClean="0">
                <a:solidFill>
                  <a:schemeClr val="tx1"/>
                </a:solidFill>
              </a:rPr>
              <a:t>caissier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176" y="1196752"/>
            <a:ext cx="4455702" cy="507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548" y="188640"/>
            <a:ext cx="8266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est-ce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fait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vie?</a:t>
            </a:r>
            <a:endParaRPr lang="el-G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2348880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bouchère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407707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boucher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une belle femme fre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022" r="21313"/>
          <a:stretch/>
        </p:blipFill>
        <p:spPr bwMode="auto">
          <a:xfrm>
            <a:off x="251520" y="1343024"/>
            <a:ext cx="3240360" cy="458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9517" y="188640"/>
            <a:ext cx="4767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3641973"/>
            <a:ext cx="5040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petit et mignon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234888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petite et </a:t>
            </a:r>
            <a:r>
              <a:rPr lang="en-US" sz="3200" dirty="0" err="1" smtClean="0">
                <a:solidFill>
                  <a:schemeClr val="tx1"/>
                </a:solidFill>
              </a:rPr>
              <a:t>mignonne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020"/>
          <a:stretch/>
        </p:blipFill>
        <p:spPr bwMode="auto">
          <a:xfrm>
            <a:off x="391897" y="1340768"/>
            <a:ext cx="3316007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962" y="188640"/>
            <a:ext cx="612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2492896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musicien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4149080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musicienne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19009"/>
          <a:stretch/>
        </p:blipFill>
        <p:spPr bwMode="auto">
          <a:xfrm flipH="1">
            <a:off x="435496" y="1196752"/>
            <a:ext cx="320040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962" y="188640"/>
            <a:ext cx="612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1988840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actrice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3825044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acteur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ποτέλεσμα εικόνας για ouvrier clipart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b="8553"/>
          <a:stretch/>
        </p:blipFill>
        <p:spPr bwMode="auto">
          <a:xfrm flipH="1">
            <a:off x="358486" y="1628800"/>
            <a:ext cx="345873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181" y="188640"/>
            <a:ext cx="86589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est-ce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vie?</a:t>
            </a:r>
            <a:endParaRPr lang="el-G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2060848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ouvrier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4000376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ouvrière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2" y="1916832"/>
            <a:ext cx="4313314" cy="385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862" y="188640"/>
            <a:ext cx="8711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est-ce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font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vie?</a:t>
            </a:r>
            <a:endParaRPr lang="el-G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2132856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</a:rPr>
              <a:t>Ils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sont</a:t>
            </a:r>
            <a:r>
              <a:rPr lang="en-US" sz="3200" dirty="0" smtClean="0">
                <a:solidFill>
                  <a:schemeClr val="tx1"/>
                </a:solidFill>
              </a:rPr>
              <a:t> employ</a:t>
            </a:r>
            <a:r>
              <a:rPr lang="fr-FR" sz="3200" dirty="0" err="1" smtClean="0">
                <a:solidFill>
                  <a:schemeClr val="tx1"/>
                </a:solidFill>
              </a:rPr>
              <a:t>és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3858605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Ils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sont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ouvriers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060" y="1268760"/>
            <a:ext cx="3538860" cy="526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962" y="188640"/>
            <a:ext cx="612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son métier?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2132856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un </a:t>
            </a:r>
            <a:r>
              <a:rPr lang="en-US" sz="3200" dirty="0" err="1" smtClean="0">
                <a:solidFill>
                  <a:schemeClr val="tx1"/>
                </a:solidFill>
              </a:rPr>
              <a:t>chanteur</a:t>
            </a: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0784" y="3651622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C’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une</a:t>
            </a:r>
            <a:r>
              <a:rPr lang="en-US" sz="3200" dirty="0" smtClean="0">
                <a:solidFill>
                  <a:schemeClr val="tx1"/>
                </a:solidFill>
              </a:rPr>
              <a:t> chanteuse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emoji tri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0" name="Picture 4" descr="Αποτέλεσμα εικόνας για emoji h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76" y="980728"/>
            <a:ext cx="29785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509120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Content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gai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joyeux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heureux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733256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triste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emoji tri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64" y="1052736"/>
            <a:ext cx="2655738" cy="26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987941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triste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mécontent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malheureux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4026851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gai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70" y="980728"/>
            <a:ext cx="3325925" cy="27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4581128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chouette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super 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fantastique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aimable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4797152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malheureux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3052"/>
          <a:stretch/>
        </p:blipFill>
        <p:spPr bwMode="auto">
          <a:xfrm>
            <a:off x="3131840" y="836712"/>
            <a:ext cx="2931260" cy="31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150" y="4797152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intelligent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r>
              <a:rPr lang="fr-FR" sz="3200" dirty="0" smtClean="0">
                <a:solidFill>
                  <a:schemeClr val="tx1"/>
                </a:solidFill>
              </a:rPr>
              <a:t>é</a:t>
            </a:r>
            <a:r>
              <a:rPr lang="en-US" sz="3200" dirty="0" err="1" smtClean="0">
                <a:solidFill>
                  <a:schemeClr val="tx1"/>
                </a:solidFill>
              </a:rPr>
              <a:t>nial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super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chouette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6021288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r>
              <a:rPr lang="fr-FR" sz="3200" dirty="0" err="1" smtClean="0">
                <a:solidFill>
                  <a:schemeClr val="tx1"/>
                </a:solidFill>
              </a:rPr>
              <a:t>ête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69" y="980728"/>
            <a:ext cx="49579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150" y="4797152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drô</a:t>
            </a:r>
            <a:r>
              <a:rPr lang="en-US" sz="3200" dirty="0" smtClean="0">
                <a:solidFill>
                  <a:schemeClr val="tx1"/>
                </a:solidFill>
              </a:rPr>
              <a:t>le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rigolo</a:t>
            </a:r>
            <a:r>
              <a:rPr lang="en-US" sz="3200" dirty="0" smtClean="0">
                <a:solidFill>
                  <a:schemeClr val="tx1"/>
                </a:solidFill>
              </a:rPr>
              <a:t> –</a:t>
            </a:r>
            <a:r>
              <a:rPr lang="en-US" sz="3200" dirty="0" err="1" smtClean="0">
                <a:solidFill>
                  <a:schemeClr val="tx1"/>
                </a:solidFill>
              </a:rPr>
              <a:t>rigolote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bête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4581128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triste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une belle femme fre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9466" r="64902" b="11230"/>
          <a:stretch/>
        </p:blipFill>
        <p:spPr bwMode="auto">
          <a:xfrm>
            <a:off x="323528" y="1091194"/>
            <a:ext cx="2299063" cy="543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2420888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grand et mince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4005064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grande</a:t>
            </a:r>
            <a:r>
              <a:rPr lang="en-US" sz="3200" dirty="0" smtClean="0">
                <a:solidFill>
                  <a:schemeClr val="tx1"/>
                </a:solidFill>
              </a:rPr>
              <a:t> et mince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Αποτέλεσμα εικόνας για bete face emo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 bwMode="auto">
          <a:xfrm>
            <a:off x="3119579" y="1196752"/>
            <a:ext cx="2904841" cy="25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150" y="4797152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timide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triste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mahleureux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5589240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gai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018092" cy="302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53" y="188640"/>
            <a:ext cx="8279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Chasse l’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Διώξε </a:t>
            </a:r>
            <a:r>
              <a:rPr lang="el-G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ό,τι</a:t>
            </a:r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δεν ταιριάζει)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150" y="5085184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active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agit</a:t>
            </a:r>
            <a:r>
              <a:rPr lang="fr-FR" sz="3200" dirty="0" err="1" smtClean="0">
                <a:solidFill>
                  <a:schemeClr val="tx1"/>
                </a:solidFill>
              </a:rPr>
              <a:t>ée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sportive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joyeuse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5301208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timide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une belle femme fre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143" y="1722542"/>
            <a:ext cx="2556708" cy="4522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3287" y="188640"/>
            <a:ext cx="486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1988840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blonde et </a:t>
            </a:r>
            <a:r>
              <a:rPr lang="en-US" sz="3200" dirty="0" err="1" smtClean="0">
                <a:solidFill>
                  <a:schemeClr val="tx1"/>
                </a:solidFill>
              </a:rPr>
              <a:t>mignonne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8504" y="365954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blond et mignon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une belle femme fre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6712" r="45005" b="6516"/>
          <a:stretch/>
        </p:blipFill>
        <p:spPr bwMode="auto">
          <a:xfrm>
            <a:off x="539552" y="1169920"/>
            <a:ext cx="2448272" cy="517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3287" y="188640"/>
            <a:ext cx="486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234888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</a:t>
            </a:r>
            <a:r>
              <a:rPr lang="en-US" sz="3200" dirty="0" smtClean="0">
                <a:solidFill>
                  <a:schemeClr val="tx1"/>
                </a:solidFill>
              </a:rPr>
              <a:t> et beau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6711" y="3757463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Je </a:t>
            </a:r>
            <a:r>
              <a:rPr lang="en-US" sz="3200" dirty="0" err="1" smtClean="0">
                <a:solidFill>
                  <a:schemeClr val="tx1"/>
                </a:solidFill>
              </a:rPr>
              <a:t>suis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brune</a:t>
            </a:r>
            <a:r>
              <a:rPr lang="en-US" sz="3200" dirty="0" smtClean="0">
                <a:solidFill>
                  <a:schemeClr val="tx1"/>
                </a:solidFill>
              </a:rPr>
              <a:t> et belle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Αποτέλεσμα εικόνας για il est g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50621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9517" y="188640"/>
            <a:ext cx="4767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656" y="2431355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gros</a:t>
            </a:r>
            <a:r>
              <a:rPr lang="en-US" sz="3200" dirty="0" smtClean="0">
                <a:solidFill>
                  <a:schemeClr val="tx1"/>
                </a:solidFill>
              </a:rPr>
              <a:t> et roux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9989" y="3933056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Il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grosse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rousse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un homme intelligent  fre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24" y="1119691"/>
            <a:ext cx="5671296" cy="410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015" y="188640"/>
            <a:ext cx="544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6021288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Ils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sont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gais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intelligents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</a:rPr>
              <a:t>Ils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sont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tristes</a:t>
            </a:r>
            <a:r>
              <a:rPr lang="en-US" sz="3200" dirty="0" smtClean="0">
                <a:solidFill>
                  <a:schemeClr val="tx1"/>
                </a:solidFill>
              </a:rPr>
              <a:t> et b</a:t>
            </a:r>
            <a:r>
              <a:rPr lang="fr-FR" sz="3200" dirty="0" smtClean="0">
                <a:solidFill>
                  <a:schemeClr val="tx1"/>
                </a:solidFill>
              </a:rPr>
              <a:t>êtes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Αποτέλεσμα εικόνας για elle est elegant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11905" r="21860" b="13081"/>
          <a:stretch/>
        </p:blipFill>
        <p:spPr bwMode="auto">
          <a:xfrm>
            <a:off x="323528" y="1484784"/>
            <a:ext cx="3173716" cy="468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90" y="188640"/>
            <a:ext cx="543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comment?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916832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grande</a:t>
            </a:r>
            <a:r>
              <a:rPr lang="en-US" sz="3200" dirty="0" smtClean="0">
                <a:solidFill>
                  <a:schemeClr val="tx1"/>
                </a:solidFill>
              </a:rPr>
              <a:t>, mince et </a:t>
            </a:r>
            <a:r>
              <a:rPr lang="en-US" sz="3200" dirty="0" err="1" smtClean="0">
                <a:solidFill>
                  <a:schemeClr val="tx1"/>
                </a:solidFill>
              </a:rPr>
              <a:t>élégante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1900" y="3789040"/>
            <a:ext cx="4680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Elle </a:t>
            </a:r>
            <a:r>
              <a:rPr lang="en-US" sz="3200" dirty="0" err="1" smtClean="0">
                <a:solidFill>
                  <a:schemeClr val="tx1"/>
                </a:solidFill>
              </a:rPr>
              <a:t>est</a:t>
            </a:r>
            <a:r>
              <a:rPr lang="en-US" sz="3200" dirty="0" smtClean="0">
                <a:solidFill>
                  <a:schemeClr val="tx1"/>
                </a:solidFill>
              </a:rPr>
              <a:t> petite, </a:t>
            </a:r>
            <a:r>
              <a:rPr lang="en-US" sz="3200" dirty="0" err="1" smtClean="0">
                <a:solidFill>
                  <a:schemeClr val="tx1"/>
                </a:solidFill>
              </a:rPr>
              <a:t>grosse</a:t>
            </a:r>
            <a:r>
              <a:rPr lang="en-US" sz="3200" dirty="0" smtClean="0">
                <a:solidFill>
                  <a:schemeClr val="tx1"/>
                </a:solidFill>
              </a:rPr>
              <a:t> et </a:t>
            </a:r>
            <a:r>
              <a:rPr lang="en-US" sz="3200" dirty="0" err="1" smtClean="0">
                <a:solidFill>
                  <a:schemeClr val="tx1"/>
                </a:solidFill>
              </a:rPr>
              <a:t>vieille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795</Words>
  <Application>Microsoft Office PowerPoint</Application>
  <PresentationFormat>On-screen Show (4:3)</PresentationFormat>
  <Paragraphs>149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Oikonomou</dc:creator>
  <cp:lastModifiedBy>User</cp:lastModifiedBy>
  <cp:revision>41</cp:revision>
  <dcterms:created xsi:type="dcterms:W3CDTF">2020-02-02T17:33:41Z</dcterms:created>
  <dcterms:modified xsi:type="dcterms:W3CDTF">2021-01-12T19:59:36Z</dcterms:modified>
</cp:coreProperties>
</file>