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78" r:id="rId2"/>
    <p:sldId id="279" r:id="rId3"/>
    <p:sldId id="318" r:id="rId4"/>
    <p:sldId id="283" r:id="rId5"/>
    <p:sldId id="296" r:id="rId6"/>
    <p:sldId id="280" r:id="rId7"/>
    <p:sldId id="298" r:id="rId8"/>
    <p:sldId id="295" r:id="rId9"/>
    <p:sldId id="299" r:id="rId10"/>
    <p:sldId id="300" r:id="rId11"/>
    <p:sldId id="301" r:id="rId12"/>
    <p:sldId id="303" r:id="rId13"/>
    <p:sldId id="302" r:id="rId14"/>
    <p:sldId id="322" r:id="rId15"/>
    <p:sldId id="308" r:id="rId16"/>
    <p:sldId id="313" r:id="rId17"/>
    <p:sldId id="286" r:id="rId18"/>
    <p:sldId id="287" r:id="rId19"/>
    <p:sldId id="319" r:id="rId20"/>
    <p:sldId id="281" r:id="rId21"/>
    <p:sldId id="282" r:id="rId22"/>
    <p:sldId id="320" r:id="rId23"/>
    <p:sldId id="304" r:id="rId24"/>
    <p:sldId id="285" r:id="rId25"/>
    <p:sldId id="284" r:id="rId26"/>
    <p:sldId id="306" r:id="rId27"/>
    <p:sldId id="288" r:id="rId28"/>
    <p:sldId id="309" r:id="rId29"/>
    <p:sldId id="310" r:id="rId30"/>
    <p:sldId id="311" r:id="rId31"/>
    <p:sldId id="312" r:id="rId32"/>
    <p:sldId id="289" r:id="rId33"/>
    <p:sldId id="314" r:id="rId34"/>
    <p:sldId id="323" r:id="rId35"/>
    <p:sldId id="290" r:id="rId36"/>
    <p:sldId id="315" r:id="rId37"/>
    <p:sldId id="316" r:id="rId38"/>
    <p:sldId id="321" r:id="rId39"/>
    <p:sldId id="291" r:id="rId40"/>
    <p:sldId id="292" r:id="rId41"/>
    <p:sldId id="293" r:id="rId42"/>
  </p:sldIdLst>
  <p:sldSz cx="7199313" cy="5400675"/>
  <p:notesSz cx="6858000" cy="9144000"/>
  <p:defaultTextStyle>
    <a:defPPr rtl="0">
      <a:defRPr lang="el-gr"/>
    </a:defPPr>
    <a:lvl1pPr marL="0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1pPr>
    <a:lvl2pPr marL="302392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2pPr>
    <a:lvl3pPr marL="604784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3pPr>
    <a:lvl4pPr marL="907176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4pPr>
    <a:lvl5pPr marL="1209568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5pPr>
    <a:lvl6pPr marL="1511960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6pPr>
    <a:lvl7pPr marL="1814352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7pPr>
    <a:lvl8pPr marL="2116745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8pPr>
    <a:lvl9pPr marL="2419137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F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8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56D6B4-BFE5-4111-99B3-F4719341AA88}" type="datetime1">
              <a:rPr lang="el-GR" smtClean="0"/>
              <a:t>14/9/2022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3EA4EC4-518E-435A-A8AF-CFBB078CE5B5}" type="datetime1">
              <a:rPr lang="el-GR" smtClean="0"/>
              <a:pPr/>
              <a:t>14/9/2022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1pPr>
    <a:lvl2pPr marL="302392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2pPr>
    <a:lvl3pPr marL="604784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3pPr>
    <a:lvl4pPr marL="907176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4pPr>
    <a:lvl5pPr marL="1209568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5pPr>
    <a:lvl6pPr marL="1511960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6pPr>
    <a:lvl7pPr marL="1814352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7pPr>
    <a:lvl8pPr marL="2116745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8pPr>
    <a:lvl9pPr marL="2419137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13640a1cbe1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13640a1cbe1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585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39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5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805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081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771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147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11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225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184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13640a1cbe1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13640a1cbe1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66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13640a1cbe1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13640a1cbe1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061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13640a1cbe1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13640a1cbe1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403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133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84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136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450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043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942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441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415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30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284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9445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936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883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1012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9743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183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532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2684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37a50a7ec5_0_17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37a50a7ec5_0_17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129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37a50a7ec5_0_17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37a50a7ec5_0_17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33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762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37a50a7ec5_0_17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37a50a7ec5_0_17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13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6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37a50a7ec5_0_17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37a50a7ec5_0_17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61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5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092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02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8821" y="1380173"/>
            <a:ext cx="4049615" cy="1440180"/>
          </a:xfrm>
        </p:spPr>
        <p:txBody>
          <a:bodyPr rtlCol="0" anchor="b">
            <a:normAutofit/>
          </a:bodyPr>
          <a:lstStyle>
            <a:lvl1pPr algn="l" rtl="0">
              <a:defRPr sz="3189"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2518821" y="2940368"/>
            <a:ext cx="4049615" cy="72009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417"/>
            </a:lvl1pPr>
            <a:lvl2pPr marL="269977" indent="0" algn="ctr" rtl="0">
              <a:buNone/>
              <a:defRPr sz="1181"/>
            </a:lvl2pPr>
            <a:lvl3pPr marL="539953" indent="0" algn="ctr" rtl="0">
              <a:buNone/>
              <a:defRPr sz="1063"/>
            </a:lvl3pPr>
            <a:lvl4pPr marL="809930" indent="0" algn="ctr" rtl="0">
              <a:buNone/>
              <a:defRPr sz="945"/>
            </a:lvl4pPr>
            <a:lvl5pPr marL="1079906" indent="0" algn="ctr" rtl="0">
              <a:buNone/>
              <a:defRPr sz="945"/>
            </a:lvl5pPr>
            <a:lvl6pPr marL="1349883" indent="0" algn="ctr" rtl="0">
              <a:buNone/>
              <a:defRPr sz="945"/>
            </a:lvl6pPr>
            <a:lvl7pPr marL="1619860" indent="0" algn="ctr" rtl="0">
              <a:buNone/>
              <a:defRPr sz="945"/>
            </a:lvl7pPr>
            <a:lvl8pPr marL="1889836" indent="0" algn="ctr" rtl="0">
              <a:buNone/>
              <a:defRPr sz="945"/>
            </a:lvl8pPr>
            <a:lvl9pPr marL="2159813" indent="0" algn="ctr" rtl="0">
              <a:buNone/>
              <a:defRPr sz="945"/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53553" y="332005"/>
            <a:ext cx="1349871" cy="1484838"/>
          </a:xfrm>
        </p:spPr>
        <p:txBody>
          <a:bodyPr rtlCol="0">
            <a:normAutofit/>
          </a:bodyPr>
          <a:lstStyle>
            <a:lvl1pPr algn="l" rtl="0">
              <a:defRPr sz="1417"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grpSp>
        <p:nvGrpSpPr>
          <p:cNvPr id="84" name="Ομάδα 83"/>
          <p:cNvGrpSpPr>
            <a:grpSpLocks noChangeAspect="1"/>
          </p:cNvGrpSpPr>
          <p:nvPr/>
        </p:nvGrpSpPr>
        <p:grpSpPr>
          <a:xfrm rot="16200000" flipV="1">
            <a:off x="-335817" y="1302643"/>
            <a:ext cx="3979760" cy="2605176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9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7"/>
          </p:nvPr>
        </p:nvSpPr>
        <p:spPr>
          <a:xfrm>
            <a:off x="496485" y="803402"/>
            <a:ext cx="2294781" cy="360045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grpSp>
        <p:nvGrpSpPr>
          <p:cNvPr id="98" name="Ομάδα 97"/>
          <p:cNvGrpSpPr/>
          <p:nvPr/>
        </p:nvGrpSpPr>
        <p:grpSpPr>
          <a:xfrm>
            <a:off x="3142903" y="251352"/>
            <a:ext cx="2001545" cy="213478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0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1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2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3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4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5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6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7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8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9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10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111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3275345" y="417062"/>
            <a:ext cx="1767567" cy="1815454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grpSp>
        <p:nvGrpSpPr>
          <p:cNvPr id="112" name="Ομάδα 111"/>
          <p:cNvGrpSpPr/>
          <p:nvPr/>
        </p:nvGrpSpPr>
        <p:grpSpPr>
          <a:xfrm>
            <a:off x="3142903" y="2555941"/>
            <a:ext cx="2001545" cy="213478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1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1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1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1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1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1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2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2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2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2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2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125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9"/>
          </p:nvPr>
        </p:nvSpPr>
        <p:spPr>
          <a:xfrm>
            <a:off x="3275345" y="2721652"/>
            <a:ext cx="1767567" cy="1815454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126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5353553" y="1956932"/>
            <a:ext cx="1349871" cy="2558374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945"/>
              </a:spcBef>
              <a:buNone/>
              <a:defRPr sz="945"/>
            </a:lvl1pPr>
            <a:lvl2pPr marL="269977" indent="0" algn="l" rtl="0">
              <a:buNone/>
              <a:defRPr sz="827"/>
            </a:lvl2pPr>
            <a:lvl3pPr marL="539953" indent="0" algn="l" rtl="0">
              <a:buNone/>
              <a:defRPr sz="709"/>
            </a:lvl3pPr>
            <a:lvl4pPr marL="809930" indent="0" algn="l" rtl="0">
              <a:buNone/>
              <a:defRPr sz="591"/>
            </a:lvl4pPr>
            <a:lvl5pPr marL="1079906" indent="0" algn="l" rtl="0">
              <a:buNone/>
              <a:defRPr sz="591"/>
            </a:lvl5pPr>
            <a:lvl6pPr marL="1349883" indent="0" algn="l" rtl="0">
              <a:buNone/>
              <a:defRPr sz="591"/>
            </a:lvl6pPr>
            <a:lvl7pPr marL="1619860" indent="0" algn="l" rtl="0">
              <a:buNone/>
              <a:defRPr sz="591"/>
            </a:lvl7pPr>
            <a:lvl8pPr marL="1889836" indent="0" algn="l" rtl="0">
              <a:buNone/>
              <a:defRPr sz="591"/>
            </a:lvl8pPr>
            <a:lvl9pPr marL="2159813" indent="0" algn="l" rtl="0">
              <a:buNone/>
              <a:defRPr sz="59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A1C925-BC9F-46B5-8094-6C6723476B22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35639" y="1047648"/>
            <a:ext cx="2267784" cy="1656207"/>
          </a:xfrm>
        </p:spPr>
        <p:txBody>
          <a:bodyPr rtlCol="0" anchor="b">
            <a:normAutofit/>
          </a:bodyPr>
          <a:lstStyle>
            <a:lvl1pPr algn="l" rtl="0">
              <a:defRPr sz="2126"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94016" y="720090"/>
            <a:ext cx="3644653" cy="3960495"/>
          </a:xfrm>
        </p:spPr>
        <p:txBody>
          <a:bodyPr rtlCol="0">
            <a:normAutofit/>
          </a:bodyPr>
          <a:lstStyle>
            <a:lvl1pPr algn="l" rtl="0">
              <a:defRPr sz="1417"/>
            </a:lvl1pPr>
            <a:lvl2pPr algn="l" rtl="0">
              <a:defRPr sz="1181"/>
            </a:lvl2pPr>
            <a:lvl3pPr algn="l" rtl="0">
              <a:defRPr sz="1063"/>
            </a:lvl3pPr>
            <a:lvl4pPr algn="l" rtl="0">
              <a:defRPr sz="945"/>
            </a:lvl4pPr>
            <a:lvl5pPr algn="l" rtl="0">
              <a:defRPr sz="945"/>
            </a:lvl5pPr>
            <a:lvl6pPr algn="l" rtl="0">
              <a:defRPr sz="1181"/>
            </a:lvl6pPr>
            <a:lvl7pPr algn="l" rtl="0">
              <a:defRPr sz="1181"/>
            </a:lvl7pPr>
            <a:lvl8pPr algn="l" rtl="0">
              <a:defRPr sz="1181"/>
            </a:lvl8pPr>
            <a:lvl9pPr algn="l" rtl="0">
              <a:defRPr sz="1181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4435639" y="2799975"/>
            <a:ext cx="2267784" cy="188061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063"/>
            </a:lvl1pPr>
            <a:lvl2pPr marL="269977" indent="0" algn="l" rtl="0">
              <a:buNone/>
              <a:defRPr sz="827"/>
            </a:lvl2pPr>
            <a:lvl3pPr marL="539953" indent="0" algn="l" rtl="0">
              <a:buNone/>
              <a:defRPr sz="709"/>
            </a:lvl3pPr>
            <a:lvl4pPr marL="809930" indent="0" algn="l" rtl="0">
              <a:buNone/>
              <a:defRPr sz="591"/>
            </a:lvl4pPr>
            <a:lvl5pPr marL="1079906" indent="0" algn="l" rtl="0">
              <a:buNone/>
              <a:defRPr sz="591"/>
            </a:lvl5pPr>
            <a:lvl6pPr marL="1349883" indent="0" algn="l" rtl="0">
              <a:buNone/>
              <a:defRPr sz="591"/>
            </a:lvl6pPr>
            <a:lvl7pPr marL="1619860" indent="0" algn="l" rtl="0">
              <a:buNone/>
              <a:defRPr sz="591"/>
            </a:lvl7pPr>
            <a:lvl8pPr marL="1889836" indent="0" algn="l" rtl="0">
              <a:buNone/>
              <a:defRPr sz="591"/>
            </a:lvl8pPr>
            <a:lvl9pPr marL="2159813" indent="0" algn="l" rtl="0">
              <a:buNone/>
              <a:defRPr sz="59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29003" y="4740593"/>
            <a:ext cx="449957" cy="180023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>
          <a:xfrm>
            <a:off x="4768607" y="4740593"/>
            <a:ext cx="824484" cy="180023"/>
          </a:xfrm>
        </p:spPr>
        <p:txBody>
          <a:bodyPr rtlCol="0"/>
          <a:lstStyle>
            <a:lvl1pPr>
              <a:defRPr/>
            </a:lvl1pPr>
          </a:lstStyle>
          <a:p>
            <a:fld id="{2A78B982-0F0D-452A-A10E-823C1FC569E6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24513" y="1047648"/>
            <a:ext cx="2267784" cy="1656207"/>
          </a:xfrm>
        </p:spPr>
        <p:txBody>
          <a:bodyPr rtlCol="0" anchor="b">
            <a:normAutofit/>
          </a:bodyPr>
          <a:lstStyle>
            <a:lvl1pPr algn="l" rtl="0">
              <a:defRPr sz="2126"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351667" y="615351"/>
            <a:ext cx="3798888" cy="3979761"/>
            <a:chOff x="5162444" y="781398"/>
            <a:chExt cx="6433398" cy="5053665"/>
          </a:xfrm>
        </p:grpSpPr>
        <p:sp>
          <p:nvSpPr>
            <p:cNvPr id="9" name="Ελεύθερη σχεδίαση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" name="Ελεύθερη σχεδίαση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Ελεύθερη σχεδίαση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sz="703" dirty="0"/>
              </a:p>
            </p:txBody>
          </p:sp>
          <p:sp>
            <p:nvSpPr>
              <p:cNvPr id="21" name="Ελεύθερη σχεδίαση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sz="703" dirty="0"/>
              </a:p>
            </p:txBody>
          </p:sp>
        </p:grpSp>
        <p:sp>
          <p:nvSpPr>
            <p:cNvPr id="12" name="Ελεύθερη σχεδίαση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3" name="Ελεύθερη σχεδίαση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4" name="Ελεύθερη σχεδίαση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5" name="Ελεύθερη σχεδίαση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6" name="Ελεύθερη σχεδίαση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7" name="Ελεύθερη σχεδίαση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8" name="Ελεύθερη σχεδίαση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9" name="Ελεύθερη σχεδίαση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494016" y="812066"/>
            <a:ext cx="3509665" cy="360045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1890"/>
            </a:lvl1pPr>
            <a:lvl2pPr marL="269977" indent="0" algn="l" rtl="0">
              <a:buNone/>
              <a:defRPr sz="1653"/>
            </a:lvl2pPr>
            <a:lvl3pPr marL="539953" indent="0" algn="l" rtl="0">
              <a:buNone/>
              <a:defRPr sz="1417"/>
            </a:lvl3pPr>
            <a:lvl4pPr marL="809930" indent="0" algn="l" rtl="0">
              <a:buNone/>
              <a:defRPr sz="1181"/>
            </a:lvl4pPr>
            <a:lvl5pPr marL="1079906" indent="0" algn="l" rtl="0">
              <a:buNone/>
              <a:defRPr sz="1181"/>
            </a:lvl5pPr>
            <a:lvl6pPr marL="1349883" indent="0" algn="l" rtl="0">
              <a:buNone/>
              <a:defRPr sz="1181"/>
            </a:lvl6pPr>
            <a:lvl7pPr marL="1619860" indent="0" algn="l" rtl="0">
              <a:buNone/>
              <a:defRPr sz="1181"/>
            </a:lvl7pPr>
            <a:lvl8pPr marL="1889836" indent="0" algn="l" rtl="0">
              <a:buNone/>
              <a:defRPr sz="1181"/>
            </a:lvl8pPr>
            <a:lvl9pPr marL="2159813" indent="0" algn="l" rtl="0">
              <a:buNone/>
              <a:defRPr sz="1181"/>
            </a:lvl9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4424513" y="2799973"/>
            <a:ext cx="2267784" cy="170770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063"/>
            </a:lvl1pPr>
            <a:lvl2pPr marL="269977" indent="0" algn="l" rtl="0">
              <a:buNone/>
              <a:defRPr sz="827"/>
            </a:lvl2pPr>
            <a:lvl3pPr marL="539953" indent="0" algn="l" rtl="0">
              <a:buNone/>
              <a:defRPr sz="709"/>
            </a:lvl3pPr>
            <a:lvl4pPr marL="809930" indent="0" algn="l" rtl="0">
              <a:buNone/>
              <a:defRPr sz="591"/>
            </a:lvl4pPr>
            <a:lvl5pPr marL="1079906" indent="0" algn="l" rtl="0">
              <a:buNone/>
              <a:defRPr sz="591"/>
            </a:lvl5pPr>
            <a:lvl6pPr marL="1349883" indent="0" algn="l" rtl="0">
              <a:buNone/>
              <a:defRPr sz="591"/>
            </a:lvl6pPr>
            <a:lvl7pPr marL="1619860" indent="0" algn="l" rtl="0">
              <a:buNone/>
              <a:defRPr sz="591"/>
            </a:lvl7pPr>
            <a:lvl8pPr marL="1889836" indent="0" algn="l" rtl="0">
              <a:buNone/>
              <a:defRPr sz="591"/>
            </a:lvl8pPr>
            <a:lvl9pPr marL="2159813" indent="0" algn="l" rtl="0">
              <a:buNone/>
              <a:defRPr sz="59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D60AB-0D1D-4770-B45D-95D65E5F03D0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FD1C50-434F-4F7F-93F4-8391C3B1F159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17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5683081" y="240030"/>
            <a:ext cx="1021279" cy="4470559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94953" y="240030"/>
            <a:ext cx="5098138" cy="4470559"/>
          </a:xfrm>
        </p:spPr>
        <p:txBody>
          <a:bodyPr vert="eaVert"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97D3CD-D8C2-4C57-91BB-4DCC64FB1FCD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9"/>
          <p:cNvSpPr txBox="1">
            <a:spLocks noGrp="1"/>
          </p:cNvSpPr>
          <p:nvPr>
            <p:ph type="title"/>
          </p:nvPr>
        </p:nvSpPr>
        <p:spPr>
          <a:xfrm>
            <a:off x="2188236" y="1452806"/>
            <a:ext cx="1731095" cy="1005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jdhani"/>
              <a:buNone/>
              <a:defRPr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jdhani"/>
              <a:buNone/>
              <a:defRPr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jdhani"/>
              <a:buNone/>
              <a:defRPr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jdhani"/>
              <a:buNone/>
              <a:defRPr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jdhani"/>
              <a:buNone/>
              <a:defRPr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jdhani"/>
              <a:buNone/>
              <a:defRPr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jdhani"/>
              <a:buNone/>
              <a:defRPr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jdhani"/>
              <a:buNone/>
              <a:defRPr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1026" name="Google Shape;1026;p29"/>
          <p:cNvSpPr txBox="1">
            <a:spLocks noGrp="1"/>
          </p:cNvSpPr>
          <p:nvPr>
            <p:ph type="subTitle" idx="1"/>
          </p:nvPr>
        </p:nvSpPr>
        <p:spPr>
          <a:xfrm>
            <a:off x="1694326" y="2459886"/>
            <a:ext cx="2224985" cy="1335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2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9"/>
          <p:cNvSpPr/>
          <p:nvPr/>
        </p:nvSpPr>
        <p:spPr>
          <a:xfrm rot="-6184211">
            <a:off x="5411277" y="4196634"/>
            <a:ext cx="2442333" cy="1571174"/>
          </a:xfrm>
          <a:custGeom>
            <a:avLst/>
            <a:gdLst/>
            <a:ahLst/>
            <a:cxnLst/>
            <a:rect l="l" t="t" r="r" b="b"/>
            <a:pathLst>
              <a:path w="72755" h="62419" extrusionOk="0">
                <a:moveTo>
                  <a:pt x="11656" y="1"/>
                </a:moveTo>
                <a:lnTo>
                  <a:pt x="11656" y="1"/>
                </a:lnTo>
                <a:cubicBezTo>
                  <a:pt x="5179" y="3382"/>
                  <a:pt x="2326" y="11114"/>
                  <a:pt x="1170" y="18332"/>
                </a:cubicBezTo>
                <a:cubicBezTo>
                  <a:pt x="1" y="25564"/>
                  <a:pt x="1" y="33068"/>
                  <a:pt x="2055" y="40086"/>
                </a:cubicBezTo>
                <a:cubicBezTo>
                  <a:pt x="4109" y="47105"/>
                  <a:pt x="8360" y="53624"/>
                  <a:pt x="14494" y="57604"/>
                </a:cubicBezTo>
                <a:cubicBezTo>
                  <a:pt x="19910" y="61125"/>
                  <a:pt x="26224" y="62419"/>
                  <a:pt x="32720" y="62419"/>
                </a:cubicBezTo>
                <a:cubicBezTo>
                  <a:pt x="38304" y="62419"/>
                  <a:pt x="44021" y="61462"/>
                  <a:pt x="49416" y="60143"/>
                </a:cubicBezTo>
                <a:cubicBezTo>
                  <a:pt x="55279" y="58717"/>
                  <a:pt x="61256" y="56805"/>
                  <a:pt x="65736" y="52754"/>
                </a:cubicBezTo>
                <a:cubicBezTo>
                  <a:pt x="70201" y="48703"/>
                  <a:pt x="72754" y="41969"/>
                  <a:pt x="70343" y="36449"/>
                </a:cubicBezTo>
                <a:cubicBezTo>
                  <a:pt x="67205" y="29230"/>
                  <a:pt x="57947" y="27390"/>
                  <a:pt x="51912" y="22369"/>
                </a:cubicBezTo>
                <a:cubicBezTo>
                  <a:pt x="47276" y="18503"/>
                  <a:pt x="44552" y="12711"/>
                  <a:pt x="39801" y="9017"/>
                </a:cubicBezTo>
                <a:cubicBezTo>
                  <a:pt x="35250" y="5479"/>
                  <a:pt x="29345" y="4252"/>
                  <a:pt x="23638" y="3482"/>
                </a:cubicBezTo>
                <a:cubicBezTo>
                  <a:pt x="21190" y="3154"/>
                  <a:pt x="18678" y="2895"/>
                  <a:pt x="16193" y="2895"/>
                </a:cubicBezTo>
                <a:cubicBezTo>
                  <a:pt x="12842" y="2895"/>
                  <a:pt x="9542" y="3365"/>
                  <a:pt x="6520" y="4765"/>
                </a:cubicBezTo>
                <a:lnTo>
                  <a:pt x="1165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28" name="Google Shape;1028;p29"/>
          <p:cNvSpPr txBox="1">
            <a:spLocks noGrp="1"/>
          </p:cNvSpPr>
          <p:nvPr>
            <p:ph type="sldNum" idx="12"/>
          </p:nvPr>
        </p:nvSpPr>
        <p:spPr>
          <a:xfrm flipH="1">
            <a:off x="98136" y="4896364"/>
            <a:ext cx="432006" cy="413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29" name="Google Shape;1029;p29"/>
          <p:cNvSpPr/>
          <p:nvPr/>
        </p:nvSpPr>
        <p:spPr>
          <a:xfrm>
            <a:off x="-693442" y="3836013"/>
            <a:ext cx="1831303" cy="2095312"/>
          </a:xfrm>
          <a:custGeom>
            <a:avLst/>
            <a:gdLst/>
            <a:ahLst/>
            <a:cxnLst/>
            <a:rect l="l" t="t" r="r" b="b"/>
            <a:pathLst>
              <a:path w="72755" h="62419" extrusionOk="0">
                <a:moveTo>
                  <a:pt x="11656" y="1"/>
                </a:moveTo>
                <a:lnTo>
                  <a:pt x="11656" y="1"/>
                </a:lnTo>
                <a:cubicBezTo>
                  <a:pt x="5179" y="3382"/>
                  <a:pt x="2326" y="11114"/>
                  <a:pt x="1170" y="18332"/>
                </a:cubicBezTo>
                <a:cubicBezTo>
                  <a:pt x="1" y="25564"/>
                  <a:pt x="1" y="33068"/>
                  <a:pt x="2055" y="40086"/>
                </a:cubicBezTo>
                <a:cubicBezTo>
                  <a:pt x="4109" y="47105"/>
                  <a:pt x="8360" y="53624"/>
                  <a:pt x="14494" y="57604"/>
                </a:cubicBezTo>
                <a:cubicBezTo>
                  <a:pt x="19910" y="61125"/>
                  <a:pt x="26224" y="62419"/>
                  <a:pt x="32720" y="62419"/>
                </a:cubicBezTo>
                <a:cubicBezTo>
                  <a:pt x="38304" y="62419"/>
                  <a:pt x="44021" y="61462"/>
                  <a:pt x="49416" y="60143"/>
                </a:cubicBezTo>
                <a:cubicBezTo>
                  <a:pt x="55279" y="58717"/>
                  <a:pt x="61256" y="56805"/>
                  <a:pt x="65736" y="52754"/>
                </a:cubicBezTo>
                <a:cubicBezTo>
                  <a:pt x="70201" y="48703"/>
                  <a:pt x="72754" y="41969"/>
                  <a:pt x="70343" y="36449"/>
                </a:cubicBezTo>
                <a:cubicBezTo>
                  <a:pt x="67205" y="29230"/>
                  <a:pt x="57947" y="27390"/>
                  <a:pt x="51912" y="22369"/>
                </a:cubicBezTo>
                <a:cubicBezTo>
                  <a:pt x="47276" y="18503"/>
                  <a:pt x="44552" y="12711"/>
                  <a:pt x="39801" y="9017"/>
                </a:cubicBezTo>
                <a:cubicBezTo>
                  <a:pt x="35250" y="5479"/>
                  <a:pt x="29345" y="4252"/>
                  <a:pt x="23638" y="3482"/>
                </a:cubicBezTo>
                <a:cubicBezTo>
                  <a:pt x="21190" y="3154"/>
                  <a:pt x="18678" y="2895"/>
                  <a:pt x="16193" y="2895"/>
                </a:cubicBezTo>
                <a:cubicBezTo>
                  <a:pt x="12842" y="2895"/>
                  <a:pt x="9542" y="3365"/>
                  <a:pt x="6520" y="4765"/>
                </a:cubicBezTo>
                <a:lnTo>
                  <a:pt x="1165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0" name="Google Shape;1030;p29"/>
          <p:cNvSpPr/>
          <p:nvPr/>
        </p:nvSpPr>
        <p:spPr>
          <a:xfrm>
            <a:off x="189869" y="4483340"/>
            <a:ext cx="164491" cy="228903"/>
          </a:xfrm>
          <a:custGeom>
            <a:avLst/>
            <a:gdLst/>
            <a:ahLst/>
            <a:cxnLst/>
            <a:rect l="l" t="t" r="r" b="b"/>
            <a:pathLst>
              <a:path w="6535" h="6819" extrusionOk="0">
                <a:moveTo>
                  <a:pt x="4155" y="1"/>
                </a:moveTo>
                <a:cubicBezTo>
                  <a:pt x="3404" y="1"/>
                  <a:pt x="2634" y="406"/>
                  <a:pt x="2126" y="1159"/>
                </a:cubicBezTo>
                <a:cubicBezTo>
                  <a:pt x="1570" y="1972"/>
                  <a:pt x="1056" y="2800"/>
                  <a:pt x="585" y="3641"/>
                </a:cubicBezTo>
                <a:cubicBezTo>
                  <a:pt x="1" y="4697"/>
                  <a:pt x="286" y="5795"/>
                  <a:pt x="1284" y="6437"/>
                </a:cubicBezTo>
                <a:cubicBezTo>
                  <a:pt x="1691" y="6697"/>
                  <a:pt x="2085" y="6818"/>
                  <a:pt x="2461" y="6818"/>
                </a:cubicBezTo>
                <a:cubicBezTo>
                  <a:pt x="3033" y="6818"/>
                  <a:pt x="3564" y="6537"/>
                  <a:pt x="4038" y="6038"/>
                </a:cubicBezTo>
                <a:cubicBezTo>
                  <a:pt x="4423" y="5638"/>
                  <a:pt x="4680" y="5125"/>
                  <a:pt x="4993" y="4668"/>
                </a:cubicBezTo>
                <a:cubicBezTo>
                  <a:pt x="5250" y="4283"/>
                  <a:pt x="5521" y="3898"/>
                  <a:pt x="5764" y="3513"/>
                </a:cubicBezTo>
                <a:cubicBezTo>
                  <a:pt x="6534" y="2257"/>
                  <a:pt x="6334" y="1016"/>
                  <a:pt x="5264" y="332"/>
                </a:cubicBezTo>
                <a:cubicBezTo>
                  <a:pt x="4925" y="108"/>
                  <a:pt x="4542" y="1"/>
                  <a:pt x="41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1" name="Google Shape;1031;p29"/>
          <p:cNvSpPr/>
          <p:nvPr/>
        </p:nvSpPr>
        <p:spPr>
          <a:xfrm>
            <a:off x="397048" y="4415767"/>
            <a:ext cx="160540" cy="219135"/>
          </a:xfrm>
          <a:custGeom>
            <a:avLst/>
            <a:gdLst/>
            <a:ahLst/>
            <a:cxnLst/>
            <a:rect l="l" t="t" r="r" b="b"/>
            <a:pathLst>
              <a:path w="6378" h="6528" extrusionOk="0">
                <a:moveTo>
                  <a:pt x="3917" y="0"/>
                </a:moveTo>
                <a:cubicBezTo>
                  <a:pt x="3397" y="0"/>
                  <a:pt x="2886" y="229"/>
                  <a:pt x="2426" y="704"/>
                </a:cubicBezTo>
                <a:cubicBezTo>
                  <a:pt x="2012" y="1132"/>
                  <a:pt x="1670" y="1631"/>
                  <a:pt x="1513" y="1831"/>
                </a:cubicBezTo>
                <a:cubicBezTo>
                  <a:pt x="1113" y="2430"/>
                  <a:pt x="885" y="2730"/>
                  <a:pt x="700" y="3044"/>
                </a:cubicBezTo>
                <a:cubicBezTo>
                  <a:pt x="1" y="4242"/>
                  <a:pt x="200" y="5426"/>
                  <a:pt x="1199" y="6139"/>
                </a:cubicBezTo>
                <a:cubicBezTo>
                  <a:pt x="1559" y="6398"/>
                  <a:pt x="1960" y="6528"/>
                  <a:pt x="2368" y="6528"/>
                </a:cubicBezTo>
                <a:cubicBezTo>
                  <a:pt x="2996" y="6528"/>
                  <a:pt x="3639" y="6220"/>
                  <a:pt x="4166" y="5597"/>
                </a:cubicBezTo>
                <a:cubicBezTo>
                  <a:pt x="4794" y="4855"/>
                  <a:pt x="5364" y="4042"/>
                  <a:pt x="5821" y="3201"/>
                </a:cubicBezTo>
                <a:cubicBezTo>
                  <a:pt x="6377" y="2159"/>
                  <a:pt x="6121" y="1146"/>
                  <a:pt x="5208" y="462"/>
                </a:cubicBezTo>
                <a:cubicBezTo>
                  <a:pt x="4787" y="158"/>
                  <a:pt x="4349" y="0"/>
                  <a:pt x="39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2" name="Google Shape;1032;p29"/>
          <p:cNvSpPr/>
          <p:nvPr/>
        </p:nvSpPr>
        <p:spPr>
          <a:xfrm>
            <a:off x="336010" y="4201066"/>
            <a:ext cx="153718" cy="206077"/>
          </a:xfrm>
          <a:custGeom>
            <a:avLst/>
            <a:gdLst/>
            <a:ahLst/>
            <a:cxnLst/>
            <a:rect l="l" t="t" r="r" b="b"/>
            <a:pathLst>
              <a:path w="6107" h="6139" extrusionOk="0">
                <a:moveTo>
                  <a:pt x="3604" y="1"/>
                </a:moveTo>
                <a:cubicBezTo>
                  <a:pt x="3063" y="1"/>
                  <a:pt x="2552" y="266"/>
                  <a:pt x="2098" y="795"/>
                </a:cubicBezTo>
                <a:cubicBezTo>
                  <a:pt x="1827" y="1109"/>
                  <a:pt x="1613" y="1480"/>
                  <a:pt x="1513" y="1651"/>
                </a:cubicBezTo>
                <a:cubicBezTo>
                  <a:pt x="1199" y="2036"/>
                  <a:pt x="1013" y="2250"/>
                  <a:pt x="842" y="2478"/>
                </a:cubicBezTo>
                <a:cubicBezTo>
                  <a:pt x="1" y="3634"/>
                  <a:pt x="100" y="4960"/>
                  <a:pt x="1099" y="5702"/>
                </a:cubicBezTo>
                <a:cubicBezTo>
                  <a:pt x="1482" y="5994"/>
                  <a:pt x="1914" y="6139"/>
                  <a:pt x="2349" y="6139"/>
                </a:cubicBezTo>
                <a:cubicBezTo>
                  <a:pt x="3000" y="6139"/>
                  <a:pt x="3659" y="5815"/>
                  <a:pt x="4180" y="5174"/>
                </a:cubicBezTo>
                <a:cubicBezTo>
                  <a:pt x="4694" y="4532"/>
                  <a:pt x="5207" y="3833"/>
                  <a:pt x="5578" y="3092"/>
                </a:cubicBezTo>
                <a:cubicBezTo>
                  <a:pt x="6106" y="2036"/>
                  <a:pt x="5821" y="1080"/>
                  <a:pt x="4822" y="424"/>
                </a:cubicBezTo>
                <a:cubicBezTo>
                  <a:pt x="4408" y="142"/>
                  <a:pt x="3998" y="1"/>
                  <a:pt x="3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3" name="Google Shape;1033;p29"/>
          <p:cNvSpPr/>
          <p:nvPr/>
        </p:nvSpPr>
        <p:spPr>
          <a:xfrm>
            <a:off x="490758" y="4106605"/>
            <a:ext cx="157318" cy="204499"/>
          </a:xfrm>
          <a:custGeom>
            <a:avLst/>
            <a:gdLst/>
            <a:ahLst/>
            <a:cxnLst/>
            <a:rect l="l" t="t" r="r" b="b"/>
            <a:pathLst>
              <a:path w="6250" h="6092" extrusionOk="0">
                <a:moveTo>
                  <a:pt x="3808" y="1"/>
                </a:moveTo>
                <a:cubicBezTo>
                  <a:pt x="3163" y="1"/>
                  <a:pt x="2559" y="364"/>
                  <a:pt x="2041" y="1084"/>
                </a:cubicBezTo>
                <a:cubicBezTo>
                  <a:pt x="1613" y="1683"/>
                  <a:pt x="1171" y="2296"/>
                  <a:pt x="814" y="2953"/>
                </a:cubicBezTo>
                <a:cubicBezTo>
                  <a:pt x="1" y="4465"/>
                  <a:pt x="1000" y="6077"/>
                  <a:pt x="2697" y="6091"/>
                </a:cubicBezTo>
                <a:cubicBezTo>
                  <a:pt x="3881" y="6091"/>
                  <a:pt x="4380" y="5249"/>
                  <a:pt x="4837" y="4522"/>
                </a:cubicBezTo>
                <a:cubicBezTo>
                  <a:pt x="5136" y="4065"/>
                  <a:pt x="5408" y="3737"/>
                  <a:pt x="5607" y="3366"/>
                </a:cubicBezTo>
                <a:cubicBezTo>
                  <a:pt x="6249" y="2225"/>
                  <a:pt x="6021" y="1084"/>
                  <a:pt x="5051" y="428"/>
                </a:cubicBezTo>
                <a:cubicBezTo>
                  <a:pt x="4629" y="142"/>
                  <a:pt x="4210" y="1"/>
                  <a:pt x="38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4" name="Google Shape;1034;p29"/>
          <p:cNvSpPr/>
          <p:nvPr/>
        </p:nvSpPr>
        <p:spPr>
          <a:xfrm>
            <a:off x="304772" y="4711130"/>
            <a:ext cx="147954" cy="197182"/>
          </a:xfrm>
          <a:custGeom>
            <a:avLst/>
            <a:gdLst/>
            <a:ahLst/>
            <a:cxnLst/>
            <a:rect l="l" t="t" r="r" b="b"/>
            <a:pathLst>
              <a:path w="5878" h="5874" extrusionOk="0">
                <a:moveTo>
                  <a:pt x="3566" y="0"/>
                </a:moveTo>
                <a:cubicBezTo>
                  <a:pt x="2895" y="0"/>
                  <a:pt x="2213" y="358"/>
                  <a:pt x="1684" y="1049"/>
                </a:cubicBezTo>
                <a:cubicBezTo>
                  <a:pt x="1284" y="1577"/>
                  <a:pt x="899" y="2105"/>
                  <a:pt x="585" y="2661"/>
                </a:cubicBezTo>
                <a:cubicBezTo>
                  <a:pt x="0" y="3688"/>
                  <a:pt x="257" y="4872"/>
                  <a:pt x="1156" y="5529"/>
                </a:cubicBezTo>
                <a:cubicBezTo>
                  <a:pt x="1477" y="5761"/>
                  <a:pt x="1874" y="5873"/>
                  <a:pt x="2283" y="5873"/>
                </a:cubicBezTo>
                <a:cubicBezTo>
                  <a:pt x="2926" y="5873"/>
                  <a:pt x="3598" y="5595"/>
                  <a:pt x="4052" y="5072"/>
                </a:cubicBezTo>
                <a:cubicBezTo>
                  <a:pt x="4294" y="4801"/>
                  <a:pt x="4466" y="4473"/>
                  <a:pt x="4680" y="4159"/>
                </a:cubicBezTo>
                <a:lnTo>
                  <a:pt x="4694" y="4159"/>
                </a:lnTo>
                <a:cubicBezTo>
                  <a:pt x="4836" y="3931"/>
                  <a:pt x="5008" y="3703"/>
                  <a:pt x="5150" y="3474"/>
                </a:cubicBezTo>
                <a:cubicBezTo>
                  <a:pt x="5878" y="2305"/>
                  <a:pt x="5692" y="1063"/>
                  <a:pt x="4708" y="379"/>
                </a:cubicBezTo>
                <a:cubicBezTo>
                  <a:pt x="4354" y="125"/>
                  <a:pt x="3962" y="0"/>
                  <a:pt x="35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5" name="Google Shape;1035;p29"/>
          <p:cNvSpPr/>
          <p:nvPr/>
        </p:nvSpPr>
        <p:spPr>
          <a:xfrm>
            <a:off x="583764" y="4300560"/>
            <a:ext cx="156587" cy="191374"/>
          </a:xfrm>
          <a:custGeom>
            <a:avLst/>
            <a:gdLst/>
            <a:ahLst/>
            <a:cxnLst/>
            <a:rect l="l" t="t" r="r" b="b"/>
            <a:pathLst>
              <a:path w="6221" h="5701" extrusionOk="0">
                <a:moveTo>
                  <a:pt x="3566" y="0"/>
                </a:moveTo>
                <a:cubicBezTo>
                  <a:pt x="2806" y="0"/>
                  <a:pt x="1989" y="550"/>
                  <a:pt x="1256" y="1625"/>
                </a:cubicBezTo>
                <a:cubicBezTo>
                  <a:pt x="999" y="2011"/>
                  <a:pt x="671" y="2367"/>
                  <a:pt x="486" y="2781"/>
                </a:cubicBezTo>
                <a:cubicBezTo>
                  <a:pt x="1" y="3879"/>
                  <a:pt x="529" y="5178"/>
                  <a:pt x="1613" y="5548"/>
                </a:cubicBezTo>
                <a:cubicBezTo>
                  <a:pt x="1919" y="5649"/>
                  <a:pt x="2214" y="5701"/>
                  <a:pt x="2493" y="5701"/>
                </a:cubicBezTo>
                <a:cubicBezTo>
                  <a:pt x="3204" y="5701"/>
                  <a:pt x="3816" y="5366"/>
                  <a:pt x="4266" y="4650"/>
                </a:cubicBezTo>
                <a:cubicBezTo>
                  <a:pt x="4994" y="3523"/>
                  <a:pt x="6220" y="2481"/>
                  <a:pt x="5122" y="941"/>
                </a:cubicBezTo>
                <a:cubicBezTo>
                  <a:pt x="4675" y="310"/>
                  <a:pt x="4137" y="0"/>
                  <a:pt x="35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6" name="Google Shape;1036;p29"/>
          <p:cNvSpPr/>
          <p:nvPr/>
        </p:nvSpPr>
        <p:spPr>
          <a:xfrm>
            <a:off x="386276" y="3877369"/>
            <a:ext cx="135041" cy="176973"/>
          </a:xfrm>
          <a:custGeom>
            <a:avLst/>
            <a:gdLst/>
            <a:ahLst/>
            <a:cxnLst/>
            <a:rect l="l" t="t" r="r" b="b"/>
            <a:pathLst>
              <a:path w="5365" h="5272" extrusionOk="0">
                <a:moveTo>
                  <a:pt x="3020" y="0"/>
                </a:moveTo>
                <a:cubicBezTo>
                  <a:pt x="2217" y="0"/>
                  <a:pt x="1439" y="514"/>
                  <a:pt x="842" y="1479"/>
                </a:cubicBezTo>
                <a:cubicBezTo>
                  <a:pt x="1" y="2849"/>
                  <a:pt x="158" y="4232"/>
                  <a:pt x="1228" y="4931"/>
                </a:cubicBezTo>
                <a:cubicBezTo>
                  <a:pt x="1587" y="5160"/>
                  <a:pt x="1962" y="5271"/>
                  <a:pt x="2332" y="5271"/>
                </a:cubicBezTo>
                <a:cubicBezTo>
                  <a:pt x="3092" y="5271"/>
                  <a:pt x="3833" y="4802"/>
                  <a:pt x="4380" y="3919"/>
                </a:cubicBezTo>
                <a:cubicBezTo>
                  <a:pt x="5365" y="2278"/>
                  <a:pt x="5250" y="966"/>
                  <a:pt x="4066" y="295"/>
                </a:cubicBezTo>
                <a:cubicBezTo>
                  <a:pt x="3721" y="97"/>
                  <a:pt x="3368" y="0"/>
                  <a:pt x="30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7" name="Google Shape;1037;p29"/>
          <p:cNvSpPr/>
          <p:nvPr/>
        </p:nvSpPr>
        <p:spPr>
          <a:xfrm>
            <a:off x="204242" y="4106102"/>
            <a:ext cx="138263" cy="177141"/>
          </a:xfrm>
          <a:custGeom>
            <a:avLst/>
            <a:gdLst/>
            <a:ahLst/>
            <a:cxnLst/>
            <a:rect l="l" t="t" r="r" b="b"/>
            <a:pathLst>
              <a:path w="5493" h="5277" extrusionOk="0">
                <a:moveTo>
                  <a:pt x="3113" y="0"/>
                </a:moveTo>
                <a:cubicBezTo>
                  <a:pt x="2379" y="0"/>
                  <a:pt x="1662" y="460"/>
                  <a:pt x="1084" y="1341"/>
                </a:cubicBezTo>
                <a:cubicBezTo>
                  <a:pt x="0" y="2968"/>
                  <a:pt x="86" y="4137"/>
                  <a:pt x="1355" y="4922"/>
                </a:cubicBezTo>
                <a:cubicBezTo>
                  <a:pt x="1730" y="5159"/>
                  <a:pt x="2102" y="5277"/>
                  <a:pt x="2465" y="5277"/>
                </a:cubicBezTo>
                <a:cubicBezTo>
                  <a:pt x="3192" y="5277"/>
                  <a:pt x="3884" y="4804"/>
                  <a:pt x="4494" y="3881"/>
                </a:cubicBezTo>
                <a:cubicBezTo>
                  <a:pt x="5492" y="2383"/>
                  <a:pt x="5392" y="1142"/>
                  <a:pt x="4223" y="357"/>
                </a:cubicBezTo>
                <a:cubicBezTo>
                  <a:pt x="3859" y="118"/>
                  <a:pt x="3484" y="0"/>
                  <a:pt x="31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8" name="Google Shape;1038;p29"/>
          <p:cNvSpPr/>
          <p:nvPr/>
        </p:nvSpPr>
        <p:spPr>
          <a:xfrm>
            <a:off x="565085" y="4618114"/>
            <a:ext cx="139346" cy="167641"/>
          </a:xfrm>
          <a:custGeom>
            <a:avLst/>
            <a:gdLst/>
            <a:ahLst/>
            <a:cxnLst/>
            <a:rect l="l" t="t" r="r" b="b"/>
            <a:pathLst>
              <a:path w="5536" h="4994" extrusionOk="0">
                <a:moveTo>
                  <a:pt x="3244" y="0"/>
                </a:moveTo>
                <a:cubicBezTo>
                  <a:pt x="2375" y="0"/>
                  <a:pt x="1436" y="533"/>
                  <a:pt x="728" y="1509"/>
                </a:cubicBezTo>
                <a:cubicBezTo>
                  <a:pt x="1" y="2522"/>
                  <a:pt x="201" y="3920"/>
                  <a:pt x="1171" y="4619"/>
                </a:cubicBezTo>
                <a:cubicBezTo>
                  <a:pt x="1528" y="4872"/>
                  <a:pt x="1924" y="4994"/>
                  <a:pt x="2331" y="4994"/>
                </a:cubicBezTo>
                <a:cubicBezTo>
                  <a:pt x="3209" y="4994"/>
                  <a:pt x="4140" y="4430"/>
                  <a:pt x="4851" y="3407"/>
                </a:cubicBezTo>
                <a:cubicBezTo>
                  <a:pt x="5536" y="2379"/>
                  <a:pt x="5365" y="1110"/>
                  <a:pt x="4437" y="397"/>
                </a:cubicBezTo>
                <a:cubicBezTo>
                  <a:pt x="4080" y="129"/>
                  <a:pt x="3671" y="0"/>
                  <a:pt x="3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9" name="Google Shape;1039;p29"/>
          <p:cNvSpPr/>
          <p:nvPr/>
        </p:nvSpPr>
        <p:spPr>
          <a:xfrm>
            <a:off x="66357" y="4330267"/>
            <a:ext cx="135394" cy="174422"/>
          </a:xfrm>
          <a:custGeom>
            <a:avLst/>
            <a:gdLst/>
            <a:ahLst/>
            <a:cxnLst/>
            <a:rect l="l" t="t" r="r" b="b"/>
            <a:pathLst>
              <a:path w="5379" h="5196" extrusionOk="0">
                <a:moveTo>
                  <a:pt x="2978" y="1"/>
                </a:moveTo>
                <a:cubicBezTo>
                  <a:pt x="2268" y="1"/>
                  <a:pt x="1591" y="451"/>
                  <a:pt x="999" y="1340"/>
                </a:cubicBezTo>
                <a:cubicBezTo>
                  <a:pt x="0" y="2823"/>
                  <a:pt x="100" y="4121"/>
                  <a:pt x="1270" y="4863"/>
                </a:cubicBezTo>
                <a:cubicBezTo>
                  <a:pt x="1628" y="5086"/>
                  <a:pt x="1993" y="5196"/>
                  <a:pt x="2354" y="5196"/>
                </a:cubicBezTo>
                <a:cubicBezTo>
                  <a:pt x="3101" y="5196"/>
                  <a:pt x="3831" y="4726"/>
                  <a:pt x="4437" y="3822"/>
                </a:cubicBezTo>
                <a:cubicBezTo>
                  <a:pt x="5378" y="2424"/>
                  <a:pt x="5264" y="1154"/>
                  <a:pt x="4151" y="398"/>
                </a:cubicBezTo>
                <a:cubicBezTo>
                  <a:pt x="3756" y="133"/>
                  <a:pt x="3362" y="1"/>
                  <a:pt x="29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40" name="Google Shape;1040;p29"/>
          <p:cNvSpPr/>
          <p:nvPr/>
        </p:nvSpPr>
        <p:spPr>
          <a:xfrm>
            <a:off x="182317" y="4895286"/>
            <a:ext cx="134337" cy="173885"/>
          </a:xfrm>
          <a:custGeom>
            <a:avLst/>
            <a:gdLst/>
            <a:ahLst/>
            <a:cxnLst/>
            <a:rect l="l" t="t" r="r" b="b"/>
            <a:pathLst>
              <a:path w="5337" h="5180" extrusionOk="0">
                <a:moveTo>
                  <a:pt x="3072" y="1"/>
                </a:moveTo>
                <a:cubicBezTo>
                  <a:pt x="2318" y="1"/>
                  <a:pt x="1547" y="434"/>
                  <a:pt x="1000" y="1241"/>
                </a:cubicBezTo>
                <a:cubicBezTo>
                  <a:pt x="1" y="2724"/>
                  <a:pt x="87" y="3994"/>
                  <a:pt x="1256" y="4779"/>
                </a:cubicBezTo>
                <a:cubicBezTo>
                  <a:pt x="1655" y="5046"/>
                  <a:pt x="2046" y="5179"/>
                  <a:pt x="2426" y="5179"/>
                </a:cubicBezTo>
                <a:cubicBezTo>
                  <a:pt x="3123" y="5179"/>
                  <a:pt x="3786" y="4732"/>
                  <a:pt x="4395" y="3837"/>
                </a:cubicBezTo>
                <a:cubicBezTo>
                  <a:pt x="5336" y="2439"/>
                  <a:pt x="5279" y="1155"/>
                  <a:pt x="4238" y="385"/>
                </a:cubicBezTo>
                <a:cubicBezTo>
                  <a:pt x="3879" y="126"/>
                  <a:pt x="3478" y="1"/>
                  <a:pt x="30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41" name="Google Shape;1041;p29"/>
          <p:cNvSpPr/>
          <p:nvPr/>
        </p:nvSpPr>
        <p:spPr>
          <a:xfrm>
            <a:off x="-60050" y="4588372"/>
            <a:ext cx="132902" cy="165224"/>
          </a:xfrm>
          <a:custGeom>
            <a:avLst/>
            <a:gdLst/>
            <a:ahLst/>
            <a:cxnLst/>
            <a:rect l="l" t="t" r="r" b="b"/>
            <a:pathLst>
              <a:path w="5280" h="4922" extrusionOk="0">
                <a:moveTo>
                  <a:pt x="2867" y="1"/>
                </a:moveTo>
                <a:cubicBezTo>
                  <a:pt x="2167" y="1"/>
                  <a:pt x="1494" y="426"/>
                  <a:pt x="900" y="1254"/>
                </a:cubicBezTo>
                <a:cubicBezTo>
                  <a:pt x="1" y="2524"/>
                  <a:pt x="129" y="3822"/>
                  <a:pt x="1213" y="4549"/>
                </a:cubicBezTo>
                <a:cubicBezTo>
                  <a:pt x="1586" y="4799"/>
                  <a:pt x="1975" y="4921"/>
                  <a:pt x="2362" y="4921"/>
                </a:cubicBezTo>
                <a:cubicBezTo>
                  <a:pt x="3103" y="4921"/>
                  <a:pt x="3838" y="4475"/>
                  <a:pt x="4437" y="3622"/>
                </a:cubicBezTo>
                <a:cubicBezTo>
                  <a:pt x="5279" y="2410"/>
                  <a:pt x="5165" y="1183"/>
                  <a:pt x="4109" y="441"/>
                </a:cubicBezTo>
                <a:cubicBezTo>
                  <a:pt x="3694" y="146"/>
                  <a:pt x="3276" y="1"/>
                  <a:pt x="28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42" name="Google Shape;1042;p29"/>
          <p:cNvSpPr/>
          <p:nvPr/>
        </p:nvSpPr>
        <p:spPr>
          <a:xfrm>
            <a:off x="68873" y="4769942"/>
            <a:ext cx="132877" cy="163916"/>
          </a:xfrm>
          <a:custGeom>
            <a:avLst/>
            <a:gdLst/>
            <a:ahLst/>
            <a:cxnLst/>
            <a:rect l="l" t="t" r="r" b="b"/>
            <a:pathLst>
              <a:path w="5279" h="4883" extrusionOk="0">
                <a:moveTo>
                  <a:pt x="2806" y="1"/>
                </a:moveTo>
                <a:cubicBezTo>
                  <a:pt x="2099" y="1"/>
                  <a:pt x="1425" y="452"/>
                  <a:pt x="813" y="1351"/>
                </a:cubicBezTo>
                <a:cubicBezTo>
                  <a:pt x="0" y="2550"/>
                  <a:pt x="143" y="3805"/>
                  <a:pt x="1170" y="4533"/>
                </a:cubicBezTo>
                <a:cubicBezTo>
                  <a:pt x="1499" y="4769"/>
                  <a:pt x="1872" y="4882"/>
                  <a:pt x="2256" y="4882"/>
                </a:cubicBezTo>
                <a:cubicBezTo>
                  <a:pt x="3052" y="4882"/>
                  <a:pt x="3892" y="4396"/>
                  <a:pt x="4479" y="3520"/>
                </a:cubicBezTo>
                <a:cubicBezTo>
                  <a:pt x="5278" y="2350"/>
                  <a:pt x="5121" y="1209"/>
                  <a:pt x="4080" y="467"/>
                </a:cubicBezTo>
                <a:cubicBezTo>
                  <a:pt x="3648" y="156"/>
                  <a:pt x="3221" y="1"/>
                  <a:pt x="28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1043" name="Google Shape;1043;p29"/>
          <p:cNvGrpSpPr/>
          <p:nvPr/>
        </p:nvGrpSpPr>
        <p:grpSpPr>
          <a:xfrm>
            <a:off x="-403627" y="2488197"/>
            <a:ext cx="1251676" cy="1417794"/>
            <a:chOff x="-512655" y="2369711"/>
            <a:chExt cx="1589780" cy="1350280"/>
          </a:xfrm>
        </p:grpSpPr>
        <p:sp>
          <p:nvSpPr>
            <p:cNvPr id="1044" name="Google Shape;1044;p29"/>
            <p:cNvSpPr/>
            <p:nvPr/>
          </p:nvSpPr>
          <p:spPr>
            <a:xfrm rot="10615488" flipH="1">
              <a:off x="127744" y="2380816"/>
              <a:ext cx="449669" cy="1328069"/>
            </a:xfrm>
            <a:custGeom>
              <a:avLst/>
              <a:gdLst/>
              <a:ahLst/>
              <a:cxnLst/>
              <a:rect l="l" t="t" r="r" b="b"/>
              <a:pathLst>
                <a:path w="14066" h="41543" extrusionOk="0">
                  <a:moveTo>
                    <a:pt x="3707" y="0"/>
                  </a:moveTo>
                  <a:cubicBezTo>
                    <a:pt x="3694" y="0"/>
                    <a:pt x="3680" y="1"/>
                    <a:pt x="3666" y="2"/>
                  </a:cubicBezTo>
                  <a:cubicBezTo>
                    <a:pt x="3253" y="16"/>
                    <a:pt x="3238" y="487"/>
                    <a:pt x="3138" y="829"/>
                  </a:cubicBezTo>
                  <a:cubicBezTo>
                    <a:pt x="2083" y="4481"/>
                    <a:pt x="1641" y="8261"/>
                    <a:pt x="1127" y="11984"/>
                  </a:cubicBezTo>
                  <a:cubicBezTo>
                    <a:pt x="471" y="16877"/>
                    <a:pt x="0" y="21827"/>
                    <a:pt x="114" y="26792"/>
                  </a:cubicBezTo>
                  <a:cubicBezTo>
                    <a:pt x="157" y="28803"/>
                    <a:pt x="14" y="30829"/>
                    <a:pt x="414" y="32840"/>
                  </a:cubicBezTo>
                  <a:cubicBezTo>
                    <a:pt x="1084" y="36193"/>
                    <a:pt x="2325" y="39131"/>
                    <a:pt x="5606" y="40758"/>
                  </a:cubicBezTo>
                  <a:cubicBezTo>
                    <a:pt x="6675" y="41288"/>
                    <a:pt x="7718" y="41543"/>
                    <a:pt x="8685" y="41543"/>
                  </a:cubicBezTo>
                  <a:cubicBezTo>
                    <a:pt x="11049" y="41543"/>
                    <a:pt x="12958" y="40020"/>
                    <a:pt x="13666" y="37277"/>
                  </a:cubicBezTo>
                  <a:cubicBezTo>
                    <a:pt x="14066" y="35750"/>
                    <a:pt x="13409" y="34352"/>
                    <a:pt x="12867" y="33026"/>
                  </a:cubicBezTo>
                  <a:cubicBezTo>
                    <a:pt x="10528" y="27206"/>
                    <a:pt x="8616" y="21228"/>
                    <a:pt x="7204" y="15137"/>
                  </a:cubicBezTo>
                  <a:cubicBezTo>
                    <a:pt x="6106" y="10387"/>
                    <a:pt x="4793" y="5665"/>
                    <a:pt x="4094" y="815"/>
                  </a:cubicBezTo>
                  <a:cubicBezTo>
                    <a:pt x="4053" y="495"/>
                    <a:pt x="4187" y="0"/>
                    <a:pt x="3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45" name="Google Shape;1045;p29"/>
            <p:cNvSpPr/>
            <p:nvPr/>
          </p:nvSpPr>
          <p:spPr>
            <a:xfrm rot="10615488" flipH="1">
              <a:off x="309996" y="2589560"/>
              <a:ext cx="739752" cy="1040512"/>
            </a:xfrm>
            <a:custGeom>
              <a:avLst/>
              <a:gdLst/>
              <a:ahLst/>
              <a:cxnLst/>
              <a:rect l="l" t="t" r="r" b="b"/>
              <a:pathLst>
                <a:path w="23140" h="32548" extrusionOk="0">
                  <a:moveTo>
                    <a:pt x="898" y="1"/>
                  </a:moveTo>
                  <a:cubicBezTo>
                    <a:pt x="847" y="1"/>
                    <a:pt x="795" y="12"/>
                    <a:pt x="743" y="37"/>
                  </a:cubicBezTo>
                  <a:cubicBezTo>
                    <a:pt x="1" y="408"/>
                    <a:pt x="643" y="1292"/>
                    <a:pt x="828" y="1906"/>
                  </a:cubicBezTo>
                  <a:cubicBezTo>
                    <a:pt x="2183" y="6656"/>
                    <a:pt x="3781" y="11335"/>
                    <a:pt x="5607" y="15914"/>
                  </a:cubicBezTo>
                  <a:cubicBezTo>
                    <a:pt x="7319" y="20208"/>
                    <a:pt x="8803" y="24673"/>
                    <a:pt x="11641" y="28425"/>
                  </a:cubicBezTo>
                  <a:cubicBezTo>
                    <a:pt x="13425" y="30779"/>
                    <a:pt x="15778" y="32248"/>
                    <a:pt x="18931" y="32548"/>
                  </a:cubicBezTo>
                  <a:cubicBezTo>
                    <a:pt x="19102" y="32505"/>
                    <a:pt x="19445" y="32405"/>
                    <a:pt x="19801" y="32348"/>
                  </a:cubicBezTo>
                  <a:cubicBezTo>
                    <a:pt x="22255" y="31991"/>
                    <a:pt x="23139" y="30550"/>
                    <a:pt x="22340" y="28197"/>
                  </a:cubicBezTo>
                  <a:cubicBezTo>
                    <a:pt x="21599" y="26000"/>
                    <a:pt x="20129" y="24316"/>
                    <a:pt x="18403" y="22890"/>
                  </a:cubicBezTo>
                  <a:cubicBezTo>
                    <a:pt x="14780" y="19908"/>
                    <a:pt x="11841" y="16314"/>
                    <a:pt x="9102" y="12562"/>
                  </a:cubicBezTo>
                  <a:cubicBezTo>
                    <a:pt x="6477" y="8981"/>
                    <a:pt x="3952" y="5329"/>
                    <a:pt x="1969" y="1335"/>
                  </a:cubicBezTo>
                  <a:cubicBezTo>
                    <a:pt x="1739" y="887"/>
                    <a:pt x="1347" y="1"/>
                    <a:pt x="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46" name="Google Shape;1046;p29"/>
            <p:cNvSpPr/>
            <p:nvPr/>
          </p:nvSpPr>
          <p:spPr>
            <a:xfrm rot="10615488" flipH="1">
              <a:off x="-487413" y="2691836"/>
              <a:ext cx="633488" cy="958065"/>
            </a:xfrm>
            <a:custGeom>
              <a:avLst/>
              <a:gdLst/>
              <a:ahLst/>
              <a:cxnLst/>
              <a:rect l="l" t="t" r="r" b="b"/>
              <a:pathLst>
                <a:path w="19816" h="29969" extrusionOk="0">
                  <a:moveTo>
                    <a:pt x="19081" y="0"/>
                  </a:moveTo>
                  <a:cubicBezTo>
                    <a:pt x="18738" y="0"/>
                    <a:pt x="18537" y="444"/>
                    <a:pt x="18346" y="692"/>
                  </a:cubicBezTo>
                  <a:cubicBezTo>
                    <a:pt x="13039" y="7368"/>
                    <a:pt x="7547" y="13901"/>
                    <a:pt x="2996" y="21148"/>
                  </a:cubicBezTo>
                  <a:cubicBezTo>
                    <a:pt x="2026" y="22689"/>
                    <a:pt x="1142" y="24301"/>
                    <a:pt x="614" y="26041"/>
                  </a:cubicBezTo>
                  <a:cubicBezTo>
                    <a:pt x="1" y="28095"/>
                    <a:pt x="1427" y="29950"/>
                    <a:pt x="3653" y="29950"/>
                  </a:cubicBezTo>
                  <a:cubicBezTo>
                    <a:pt x="3752" y="29963"/>
                    <a:pt x="3853" y="29969"/>
                    <a:pt x="3953" y="29969"/>
                  </a:cubicBezTo>
                  <a:cubicBezTo>
                    <a:pt x="4531" y="29969"/>
                    <a:pt x="5126" y="29768"/>
                    <a:pt x="5721" y="29465"/>
                  </a:cubicBezTo>
                  <a:cubicBezTo>
                    <a:pt x="7889" y="28352"/>
                    <a:pt x="9345" y="26555"/>
                    <a:pt x="10471" y="24500"/>
                  </a:cubicBezTo>
                  <a:cubicBezTo>
                    <a:pt x="12911" y="20121"/>
                    <a:pt x="14608" y="15399"/>
                    <a:pt x="16335" y="10706"/>
                  </a:cubicBezTo>
                  <a:cubicBezTo>
                    <a:pt x="17476" y="7625"/>
                    <a:pt x="18432" y="4486"/>
                    <a:pt x="19473" y="1376"/>
                  </a:cubicBezTo>
                  <a:cubicBezTo>
                    <a:pt x="19630" y="920"/>
                    <a:pt x="19815" y="392"/>
                    <a:pt x="19387" y="107"/>
                  </a:cubicBezTo>
                  <a:cubicBezTo>
                    <a:pt x="19273" y="32"/>
                    <a:pt x="19172" y="0"/>
                    <a:pt x="1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1047" name="Google Shape;1047;p29"/>
          <p:cNvSpPr/>
          <p:nvPr/>
        </p:nvSpPr>
        <p:spPr>
          <a:xfrm rot="5400000">
            <a:off x="6278420" y="2303105"/>
            <a:ext cx="1331763" cy="724794"/>
          </a:xfrm>
          <a:custGeom>
            <a:avLst/>
            <a:gdLst/>
            <a:ahLst/>
            <a:cxnLst/>
            <a:rect l="l" t="t" r="r" b="b"/>
            <a:pathLst>
              <a:path w="39673" h="28795" extrusionOk="0">
                <a:moveTo>
                  <a:pt x="33920" y="1"/>
                </a:moveTo>
                <a:cubicBezTo>
                  <a:pt x="32980" y="1"/>
                  <a:pt x="31986" y="455"/>
                  <a:pt x="31056" y="1372"/>
                </a:cubicBezTo>
                <a:cubicBezTo>
                  <a:pt x="30342" y="2086"/>
                  <a:pt x="30071" y="2970"/>
                  <a:pt x="29615" y="3797"/>
                </a:cubicBezTo>
                <a:cubicBezTo>
                  <a:pt x="28431" y="5937"/>
                  <a:pt x="27261" y="8077"/>
                  <a:pt x="27147" y="10616"/>
                </a:cubicBezTo>
                <a:cubicBezTo>
                  <a:pt x="27119" y="11201"/>
                  <a:pt x="27033" y="11829"/>
                  <a:pt x="26534" y="12371"/>
                </a:cubicBezTo>
                <a:cubicBezTo>
                  <a:pt x="25906" y="9447"/>
                  <a:pt x="25806" y="6579"/>
                  <a:pt x="24979" y="3797"/>
                </a:cubicBezTo>
                <a:cubicBezTo>
                  <a:pt x="24513" y="2264"/>
                  <a:pt x="22829" y="1317"/>
                  <a:pt x="21147" y="1317"/>
                </a:cubicBezTo>
                <a:cubicBezTo>
                  <a:pt x="20153" y="1317"/>
                  <a:pt x="19159" y="1648"/>
                  <a:pt x="18417" y="2385"/>
                </a:cubicBezTo>
                <a:cubicBezTo>
                  <a:pt x="16748" y="4068"/>
                  <a:pt x="15606" y="6009"/>
                  <a:pt x="14879" y="8234"/>
                </a:cubicBezTo>
                <a:cubicBezTo>
                  <a:pt x="14351" y="9846"/>
                  <a:pt x="13766" y="11458"/>
                  <a:pt x="13153" y="13213"/>
                </a:cubicBezTo>
                <a:cubicBezTo>
                  <a:pt x="12653" y="12457"/>
                  <a:pt x="12882" y="11615"/>
                  <a:pt x="12340" y="11087"/>
                </a:cubicBezTo>
                <a:cubicBezTo>
                  <a:pt x="12126" y="10959"/>
                  <a:pt x="12111" y="10759"/>
                  <a:pt x="12126" y="10559"/>
                </a:cubicBezTo>
                <a:cubicBezTo>
                  <a:pt x="12197" y="10388"/>
                  <a:pt x="12340" y="10231"/>
                  <a:pt x="12325" y="10074"/>
                </a:cubicBezTo>
                <a:cubicBezTo>
                  <a:pt x="12183" y="7763"/>
                  <a:pt x="11584" y="5566"/>
                  <a:pt x="10257" y="3683"/>
                </a:cubicBezTo>
                <a:cubicBezTo>
                  <a:pt x="9732" y="2923"/>
                  <a:pt x="8680" y="2545"/>
                  <a:pt x="7649" y="2545"/>
                </a:cubicBezTo>
                <a:cubicBezTo>
                  <a:pt x="6551" y="2545"/>
                  <a:pt x="5476" y="2973"/>
                  <a:pt x="5078" y="3826"/>
                </a:cubicBezTo>
                <a:cubicBezTo>
                  <a:pt x="4151" y="5852"/>
                  <a:pt x="3039" y="7877"/>
                  <a:pt x="2996" y="10231"/>
                </a:cubicBezTo>
                <a:cubicBezTo>
                  <a:pt x="2953" y="12114"/>
                  <a:pt x="2539" y="13926"/>
                  <a:pt x="1626" y="15595"/>
                </a:cubicBezTo>
                <a:cubicBezTo>
                  <a:pt x="1270" y="16237"/>
                  <a:pt x="1013" y="16907"/>
                  <a:pt x="1084" y="17663"/>
                </a:cubicBezTo>
                <a:cubicBezTo>
                  <a:pt x="271" y="19589"/>
                  <a:pt x="0" y="21615"/>
                  <a:pt x="57" y="23669"/>
                </a:cubicBezTo>
                <a:cubicBezTo>
                  <a:pt x="93" y="24986"/>
                  <a:pt x="150" y="25487"/>
                  <a:pt x="660" y="25487"/>
                </a:cubicBezTo>
                <a:cubicBezTo>
                  <a:pt x="967" y="25487"/>
                  <a:pt x="1439" y="25305"/>
                  <a:pt x="2168" y="25010"/>
                </a:cubicBezTo>
                <a:cubicBezTo>
                  <a:pt x="2281" y="24960"/>
                  <a:pt x="2405" y="24877"/>
                  <a:pt x="2511" y="24877"/>
                </a:cubicBezTo>
                <a:cubicBezTo>
                  <a:pt x="2526" y="24877"/>
                  <a:pt x="2540" y="24878"/>
                  <a:pt x="2554" y="24882"/>
                </a:cubicBezTo>
                <a:cubicBezTo>
                  <a:pt x="2704" y="24913"/>
                  <a:pt x="2844" y="24928"/>
                  <a:pt x="2972" y="24928"/>
                </a:cubicBezTo>
                <a:cubicBezTo>
                  <a:pt x="4010" y="24928"/>
                  <a:pt x="4355" y="23974"/>
                  <a:pt x="4622" y="23213"/>
                </a:cubicBezTo>
                <a:cubicBezTo>
                  <a:pt x="5350" y="21144"/>
                  <a:pt x="6291" y="19133"/>
                  <a:pt x="6633" y="16922"/>
                </a:cubicBezTo>
                <a:cubicBezTo>
                  <a:pt x="6690" y="16565"/>
                  <a:pt x="6748" y="16108"/>
                  <a:pt x="7233" y="15866"/>
                </a:cubicBezTo>
                <a:cubicBezTo>
                  <a:pt x="8017" y="17093"/>
                  <a:pt x="8245" y="18476"/>
                  <a:pt x="8531" y="19846"/>
                </a:cubicBezTo>
                <a:cubicBezTo>
                  <a:pt x="9016" y="22014"/>
                  <a:pt x="9401" y="24211"/>
                  <a:pt x="10000" y="26337"/>
                </a:cubicBezTo>
                <a:cubicBezTo>
                  <a:pt x="10343" y="27514"/>
                  <a:pt x="11318" y="28161"/>
                  <a:pt x="12358" y="28161"/>
                </a:cubicBezTo>
                <a:cubicBezTo>
                  <a:pt x="12919" y="28161"/>
                  <a:pt x="13499" y="27973"/>
                  <a:pt x="14009" y="27578"/>
                </a:cubicBezTo>
                <a:cubicBezTo>
                  <a:pt x="14094" y="27563"/>
                  <a:pt x="14180" y="27563"/>
                  <a:pt x="14265" y="27549"/>
                </a:cubicBezTo>
                <a:cubicBezTo>
                  <a:pt x="15178" y="27292"/>
                  <a:pt x="16148" y="26693"/>
                  <a:pt x="16106" y="25852"/>
                </a:cubicBezTo>
                <a:cubicBezTo>
                  <a:pt x="15963" y="23284"/>
                  <a:pt x="17118" y="20987"/>
                  <a:pt x="17304" y="18519"/>
                </a:cubicBezTo>
                <a:cubicBezTo>
                  <a:pt x="17889" y="18177"/>
                  <a:pt x="17932" y="17535"/>
                  <a:pt x="18089" y="16979"/>
                </a:cubicBezTo>
                <a:cubicBezTo>
                  <a:pt x="18574" y="15253"/>
                  <a:pt x="19044" y="13512"/>
                  <a:pt x="19515" y="11772"/>
                </a:cubicBezTo>
                <a:cubicBezTo>
                  <a:pt x="19572" y="11544"/>
                  <a:pt x="19629" y="11287"/>
                  <a:pt x="19900" y="11287"/>
                </a:cubicBezTo>
                <a:cubicBezTo>
                  <a:pt x="20157" y="11287"/>
                  <a:pt x="20243" y="11529"/>
                  <a:pt x="20285" y="11772"/>
                </a:cubicBezTo>
                <a:cubicBezTo>
                  <a:pt x="20571" y="14026"/>
                  <a:pt x="21298" y="16194"/>
                  <a:pt x="21141" y="18519"/>
                </a:cubicBezTo>
                <a:cubicBezTo>
                  <a:pt x="21027" y="20359"/>
                  <a:pt x="21298" y="22185"/>
                  <a:pt x="21840" y="23954"/>
                </a:cubicBezTo>
                <a:cubicBezTo>
                  <a:pt x="21869" y="24054"/>
                  <a:pt x="21897" y="24168"/>
                  <a:pt x="21954" y="24282"/>
                </a:cubicBezTo>
                <a:cubicBezTo>
                  <a:pt x="22126" y="24796"/>
                  <a:pt x="22340" y="25295"/>
                  <a:pt x="22497" y="25823"/>
                </a:cubicBezTo>
                <a:cubicBezTo>
                  <a:pt x="23124" y="28063"/>
                  <a:pt x="23823" y="28648"/>
                  <a:pt x="26091" y="28790"/>
                </a:cubicBezTo>
                <a:cubicBezTo>
                  <a:pt x="26138" y="28793"/>
                  <a:pt x="26184" y="28795"/>
                  <a:pt x="26230" y="28795"/>
                </a:cubicBezTo>
                <a:cubicBezTo>
                  <a:pt x="27658" y="28795"/>
                  <a:pt x="28930" y="27318"/>
                  <a:pt x="28916" y="25894"/>
                </a:cubicBezTo>
                <a:cubicBezTo>
                  <a:pt x="28887" y="24454"/>
                  <a:pt x="29101" y="23027"/>
                  <a:pt x="29430" y="21601"/>
                </a:cubicBezTo>
                <a:cubicBezTo>
                  <a:pt x="29886" y="19532"/>
                  <a:pt x="31027" y="17635"/>
                  <a:pt x="30999" y="15452"/>
                </a:cubicBezTo>
                <a:cubicBezTo>
                  <a:pt x="31534" y="15086"/>
                  <a:pt x="31332" y="14011"/>
                  <a:pt x="32013" y="14011"/>
                </a:cubicBezTo>
                <a:cubicBezTo>
                  <a:pt x="32022" y="14011"/>
                  <a:pt x="32031" y="14011"/>
                  <a:pt x="32040" y="14011"/>
                </a:cubicBezTo>
                <a:cubicBezTo>
                  <a:pt x="32753" y="14026"/>
                  <a:pt x="32083" y="15124"/>
                  <a:pt x="32696" y="15452"/>
                </a:cubicBezTo>
                <a:cubicBezTo>
                  <a:pt x="32568" y="16622"/>
                  <a:pt x="32782" y="17720"/>
                  <a:pt x="33139" y="18819"/>
                </a:cubicBezTo>
                <a:cubicBezTo>
                  <a:pt x="33153" y="18890"/>
                  <a:pt x="33181" y="18976"/>
                  <a:pt x="33210" y="19061"/>
                </a:cubicBezTo>
                <a:cubicBezTo>
                  <a:pt x="33367" y="20959"/>
                  <a:pt x="33509" y="22870"/>
                  <a:pt x="33538" y="24782"/>
                </a:cubicBezTo>
                <a:cubicBezTo>
                  <a:pt x="33566" y="25937"/>
                  <a:pt x="33780" y="27221"/>
                  <a:pt x="35421" y="27307"/>
                </a:cubicBezTo>
                <a:cubicBezTo>
                  <a:pt x="35378" y="27264"/>
                  <a:pt x="35350" y="27235"/>
                  <a:pt x="35321" y="27207"/>
                </a:cubicBezTo>
                <a:lnTo>
                  <a:pt x="35321" y="27207"/>
                </a:lnTo>
                <a:cubicBezTo>
                  <a:pt x="35364" y="27235"/>
                  <a:pt x="35392" y="27264"/>
                  <a:pt x="35421" y="27307"/>
                </a:cubicBezTo>
                <a:cubicBezTo>
                  <a:pt x="35592" y="27563"/>
                  <a:pt x="35892" y="27521"/>
                  <a:pt x="36149" y="27606"/>
                </a:cubicBezTo>
                <a:cubicBezTo>
                  <a:pt x="36719" y="27806"/>
                  <a:pt x="37214" y="27907"/>
                  <a:pt x="37637" y="27907"/>
                </a:cubicBezTo>
                <a:cubicBezTo>
                  <a:pt x="38875" y="27907"/>
                  <a:pt x="39491" y="27043"/>
                  <a:pt x="39544" y="25267"/>
                </a:cubicBezTo>
                <a:cubicBezTo>
                  <a:pt x="39572" y="24354"/>
                  <a:pt x="39672" y="23412"/>
                  <a:pt x="39501" y="22542"/>
                </a:cubicBezTo>
                <a:cubicBezTo>
                  <a:pt x="38531" y="17649"/>
                  <a:pt x="38731" y="12656"/>
                  <a:pt x="38131" y="7749"/>
                </a:cubicBezTo>
                <a:cubicBezTo>
                  <a:pt x="37903" y="5909"/>
                  <a:pt x="37646" y="4054"/>
                  <a:pt x="37047" y="2285"/>
                </a:cubicBezTo>
                <a:cubicBezTo>
                  <a:pt x="36273" y="769"/>
                  <a:pt x="35143" y="1"/>
                  <a:pt x="33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1048" name="Google Shape;1048;p29"/>
          <p:cNvGrpSpPr/>
          <p:nvPr/>
        </p:nvGrpSpPr>
        <p:grpSpPr>
          <a:xfrm>
            <a:off x="96369" y="58785"/>
            <a:ext cx="878657" cy="992711"/>
            <a:chOff x="122399" y="55984"/>
            <a:chExt cx="1116001" cy="945439"/>
          </a:xfrm>
        </p:grpSpPr>
        <p:sp>
          <p:nvSpPr>
            <p:cNvPr id="1049" name="Google Shape;1049;p29"/>
            <p:cNvSpPr/>
            <p:nvPr/>
          </p:nvSpPr>
          <p:spPr>
            <a:xfrm>
              <a:off x="122399" y="378142"/>
              <a:ext cx="383608" cy="297257"/>
            </a:xfrm>
            <a:custGeom>
              <a:avLst/>
              <a:gdLst/>
              <a:ahLst/>
              <a:cxnLst/>
              <a:rect l="l" t="t" r="r" b="b"/>
              <a:pathLst>
                <a:path w="11999" h="9298" extrusionOk="0">
                  <a:moveTo>
                    <a:pt x="9530" y="1"/>
                  </a:moveTo>
                  <a:cubicBezTo>
                    <a:pt x="8602" y="15"/>
                    <a:pt x="7961" y="500"/>
                    <a:pt x="7789" y="1441"/>
                  </a:cubicBezTo>
                  <a:cubicBezTo>
                    <a:pt x="7690" y="2012"/>
                    <a:pt x="7747" y="2640"/>
                    <a:pt x="7590" y="3196"/>
                  </a:cubicBezTo>
                  <a:cubicBezTo>
                    <a:pt x="7262" y="4337"/>
                    <a:pt x="6677" y="5350"/>
                    <a:pt x="5421" y="5621"/>
                  </a:cubicBezTo>
                  <a:cubicBezTo>
                    <a:pt x="5300" y="5648"/>
                    <a:pt x="5188" y="5661"/>
                    <a:pt x="5084" y="5661"/>
                  </a:cubicBezTo>
                  <a:cubicBezTo>
                    <a:pt x="4251" y="5661"/>
                    <a:pt x="3957" y="4854"/>
                    <a:pt x="3538" y="4195"/>
                  </a:cubicBezTo>
                  <a:cubicBezTo>
                    <a:pt x="3185" y="3625"/>
                    <a:pt x="2669" y="3312"/>
                    <a:pt x="2089" y="3312"/>
                  </a:cubicBezTo>
                  <a:cubicBezTo>
                    <a:pt x="1826" y="3312"/>
                    <a:pt x="1550" y="3377"/>
                    <a:pt x="1270" y="3510"/>
                  </a:cubicBezTo>
                  <a:cubicBezTo>
                    <a:pt x="300" y="3981"/>
                    <a:pt x="0" y="4837"/>
                    <a:pt x="371" y="5821"/>
                  </a:cubicBezTo>
                  <a:cubicBezTo>
                    <a:pt x="614" y="6449"/>
                    <a:pt x="1042" y="7005"/>
                    <a:pt x="1341" y="7561"/>
                  </a:cubicBezTo>
                  <a:cubicBezTo>
                    <a:pt x="2297" y="8489"/>
                    <a:pt x="3296" y="9088"/>
                    <a:pt x="4608" y="9259"/>
                  </a:cubicBezTo>
                  <a:cubicBezTo>
                    <a:pt x="4810" y="9285"/>
                    <a:pt x="5012" y="9298"/>
                    <a:pt x="5212" y="9298"/>
                  </a:cubicBezTo>
                  <a:cubicBezTo>
                    <a:pt x="8824" y="9298"/>
                    <a:pt x="11999" y="5150"/>
                    <a:pt x="11242" y="1285"/>
                  </a:cubicBezTo>
                  <a:cubicBezTo>
                    <a:pt x="11070" y="400"/>
                    <a:pt x="10371" y="1"/>
                    <a:pt x="9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266071" y="750715"/>
              <a:ext cx="356210" cy="250709"/>
            </a:xfrm>
            <a:custGeom>
              <a:avLst/>
              <a:gdLst/>
              <a:ahLst/>
              <a:cxnLst/>
              <a:rect l="l" t="t" r="r" b="b"/>
              <a:pathLst>
                <a:path w="11142" h="7842" extrusionOk="0">
                  <a:moveTo>
                    <a:pt x="9031" y="0"/>
                  </a:moveTo>
                  <a:cubicBezTo>
                    <a:pt x="9007" y="0"/>
                    <a:pt x="8983" y="1"/>
                    <a:pt x="8959" y="1"/>
                  </a:cubicBezTo>
                  <a:cubicBezTo>
                    <a:pt x="7789" y="59"/>
                    <a:pt x="7261" y="829"/>
                    <a:pt x="7347" y="2455"/>
                  </a:cubicBezTo>
                  <a:cubicBezTo>
                    <a:pt x="7404" y="3796"/>
                    <a:pt x="6419" y="4010"/>
                    <a:pt x="5478" y="4167"/>
                  </a:cubicBezTo>
                  <a:cubicBezTo>
                    <a:pt x="5281" y="4198"/>
                    <a:pt x="5087" y="4218"/>
                    <a:pt x="4903" y="4218"/>
                  </a:cubicBezTo>
                  <a:cubicBezTo>
                    <a:pt x="4236" y="4218"/>
                    <a:pt x="3702" y="3953"/>
                    <a:pt x="3623" y="2969"/>
                  </a:cubicBezTo>
                  <a:cubicBezTo>
                    <a:pt x="3546" y="1911"/>
                    <a:pt x="2991" y="1204"/>
                    <a:pt x="1979" y="1204"/>
                  </a:cubicBezTo>
                  <a:cubicBezTo>
                    <a:pt x="1871" y="1204"/>
                    <a:pt x="1759" y="1212"/>
                    <a:pt x="1641" y="1228"/>
                  </a:cubicBezTo>
                  <a:cubicBezTo>
                    <a:pt x="457" y="1385"/>
                    <a:pt x="0" y="2270"/>
                    <a:pt x="14" y="3397"/>
                  </a:cubicBezTo>
                  <a:cubicBezTo>
                    <a:pt x="57" y="5365"/>
                    <a:pt x="1270" y="7006"/>
                    <a:pt x="3210" y="7548"/>
                  </a:cubicBezTo>
                  <a:cubicBezTo>
                    <a:pt x="3921" y="7746"/>
                    <a:pt x="4616" y="7842"/>
                    <a:pt x="5281" y="7842"/>
                  </a:cubicBezTo>
                  <a:cubicBezTo>
                    <a:pt x="6669" y="7842"/>
                    <a:pt x="7927" y="7425"/>
                    <a:pt x="8930" y="6663"/>
                  </a:cubicBezTo>
                  <a:cubicBezTo>
                    <a:pt x="10585" y="5322"/>
                    <a:pt x="11141" y="3953"/>
                    <a:pt x="11013" y="2284"/>
                  </a:cubicBezTo>
                  <a:cubicBezTo>
                    <a:pt x="10901" y="917"/>
                    <a:pt x="10094" y="0"/>
                    <a:pt x="9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552903" y="379580"/>
              <a:ext cx="344381" cy="265639"/>
            </a:xfrm>
            <a:custGeom>
              <a:avLst/>
              <a:gdLst/>
              <a:ahLst/>
              <a:cxnLst/>
              <a:rect l="l" t="t" r="r" b="b"/>
              <a:pathLst>
                <a:path w="10772" h="8309" extrusionOk="0">
                  <a:moveTo>
                    <a:pt x="8433" y="1"/>
                  </a:moveTo>
                  <a:cubicBezTo>
                    <a:pt x="8307" y="1"/>
                    <a:pt x="8174" y="14"/>
                    <a:pt x="8032" y="41"/>
                  </a:cubicBezTo>
                  <a:cubicBezTo>
                    <a:pt x="6920" y="255"/>
                    <a:pt x="6435" y="1011"/>
                    <a:pt x="6577" y="2138"/>
                  </a:cubicBezTo>
                  <a:cubicBezTo>
                    <a:pt x="6606" y="2367"/>
                    <a:pt x="6663" y="2595"/>
                    <a:pt x="6663" y="2823"/>
                  </a:cubicBezTo>
                  <a:cubicBezTo>
                    <a:pt x="6634" y="3964"/>
                    <a:pt x="5807" y="4349"/>
                    <a:pt x="4894" y="4606"/>
                  </a:cubicBezTo>
                  <a:cubicBezTo>
                    <a:pt x="4731" y="4654"/>
                    <a:pt x="4587" y="4677"/>
                    <a:pt x="4458" y="4677"/>
                  </a:cubicBezTo>
                  <a:cubicBezTo>
                    <a:pt x="3898" y="4677"/>
                    <a:pt x="3631" y="4251"/>
                    <a:pt x="3410" y="3636"/>
                  </a:cubicBezTo>
                  <a:cubicBezTo>
                    <a:pt x="3151" y="2905"/>
                    <a:pt x="2618" y="2515"/>
                    <a:pt x="1909" y="2515"/>
                  </a:cubicBezTo>
                  <a:cubicBezTo>
                    <a:pt x="1761" y="2515"/>
                    <a:pt x="1605" y="2532"/>
                    <a:pt x="1442" y="2566"/>
                  </a:cubicBezTo>
                  <a:cubicBezTo>
                    <a:pt x="443" y="2780"/>
                    <a:pt x="1" y="3479"/>
                    <a:pt x="30" y="4464"/>
                  </a:cubicBezTo>
                  <a:cubicBezTo>
                    <a:pt x="58" y="5562"/>
                    <a:pt x="500" y="6503"/>
                    <a:pt x="1328" y="7217"/>
                  </a:cubicBezTo>
                  <a:cubicBezTo>
                    <a:pt x="2173" y="7949"/>
                    <a:pt x="3276" y="8308"/>
                    <a:pt x="4429" y="8308"/>
                  </a:cubicBezTo>
                  <a:cubicBezTo>
                    <a:pt x="5748" y="8308"/>
                    <a:pt x="7133" y="7838"/>
                    <a:pt x="8275" y="6917"/>
                  </a:cubicBezTo>
                  <a:cubicBezTo>
                    <a:pt x="10030" y="5505"/>
                    <a:pt x="10771" y="3308"/>
                    <a:pt x="10101" y="1425"/>
                  </a:cubicBezTo>
                  <a:cubicBezTo>
                    <a:pt x="9803" y="604"/>
                    <a:pt x="9287" y="1"/>
                    <a:pt x="8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88137" y="118901"/>
              <a:ext cx="350263" cy="266374"/>
            </a:xfrm>
            <a:custGeom>
              <a:avLst/>
              <a:gdLst/>
              <a:ahLst/>
              <a:cxnLst/>
              <a:rect l="l" t="t" r="r" b="b"/>
              <a:pathLst>
                <a:path w="10956" h="8332" extrusionOk="0">
                  <a:moveTo>
                    <a:pt x="8467" y="0"/>
                  </a:moveTo>
                  <a:cubicBezTo>
                    <a:pt x="8349" y="0"/>
                    <a:pt x="8227" y="12"/>
                    <a:pt x="8103" y="36"/>
                  </a:cubicBezTo>
                  <a:cubicBezTo>
                    <a:pt x="7247" y="207"/>
                    <a:pt x="6633" y="777"/>
                    <a:pt x="6576" y="1733"/>
                  </a:cubicBezTo>
                  <a:cubicBezTo>
                    <a:pt x="6548" y="2090"/>
                    <a:pt x="6676" y="2446"/>
                    <a:pt x="6691" y="2817"/>
                  </a:cubicBezTo>
                  <a:cubicBezTo>
                    <a:pt x="6705" y="3887"/>
                    <a:pt x="5920" y="4344"/>
                    <a:pt x="5093" y="4615"/>
                  </a:cubicBezTo>
                  <a:cubicBezTo>
                    <a:pt x="4904" y="4679"/>
                    <a:pt x="4725" y="4713"/>
                    <a:pt x="4560" y="4713"/>
                  </a:cubicBezTo>
                  <a:cubicBezTo>
                    <a:pt x="4062" y="4713"/>
                    <a:pt x="3677" y="4408"/>
                    <a:pt x="3452" y="3702"/>
                  </a:cubicBezTo>
                  <a:cubicBezTo>
                    <a:pt x="3227" y="2957"/>
                    <a:pt x="2653" y="2543"/>
                    <a:pt x="1944" y="2543"/>
                  </a:cubicBezTo>
                  <a:cubicBezTo>
                    <a:pt x="1756" y="2543"/>
                    <a:pt x="1558" y="2572"/>
                    <a:pt x="1355" y="2632"/>
                  </a:cubicBezTo>
                  <a:cubicBezTo>
                    <a:pt x="428" y="2903"/>
                    <a:pt x="0" y="3602"/>
                    <a:pt x="71" y="4629"/>
                  </a:cubicBezTo>
                  <a:cubicBezTo>
                    <a:pt x="128" y="5456"/>
                    <a:pt x="414" y="6127"/>
                    <a:pt x="942" y="6726"/>
                  </a:cubicBezTo>
                  <a:cubicBezTo>
                    <a:pt x="1798" y="7789"/>
                    <a:pt x="3061" y="8331"/>
                    <a:pt x="4454" y="8331"/>
                  </a:cubicBezTo>
                  <a:cubicBezTo>
                    <a:pt x="5567" y="8331"/>
                    <a:pt x="6763" y="7985"/>
                    <a:pt x="7903" y="7282"/>
                  </a:cubicBezTo>
                  <a:cubicBezTo>
                    <a:pt x="9986" y="6013"/>
                    <a:pt x="10956" y="3131"/>
                    <a:pt x="10000" y="1063"/>
                  </a:cubicBezTo>
                  <a:cubicBezTo>
                    <a:pt x="9685" y="372"/>
                    <a:pt x="9133" y="0"/>
                    <a:pt x="8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551080" y="55984"/>
              <a:ext cx="322034" cy="246009"/>
            </a:xfrm>
            <a:custGeom>
              <a:avLst/>
              <a:gdLst/>
              <a:ahLst/>
              <a:cxnLst/>
              <a:rect l="l" t="t" r="r" b="b"/>
              <a:pathLst>
                <a:path w="10073" h="7695" extrusionOk="0">
                  <a:moveTo>
                    <a:pt x="7833" y="0"/>
                  </a:moveTo>
                  <a:cubicBezTo>
                    <a:pt x="7695" y="0"/>
                    <a:pt x="7552" y="16"/>
                    <a:pt x="7405" y="49"/>
                  </a:cubicBezTo>
                  <a:cubicBezTo>
                    <a:pt x="6192" y="306"/>
                    <a:pt x="5778" y="1148"/>
                    <a:pt x="6049" y="2303"/>
                  </a:cubicBezTo>
                  <a:cubicBezTo>
                    <a:pt x="6263" y="3188"/>
                    <a:pt x="5778" y="3587"/>
                    <a:pt x="5122" y="3887"/>
                  </a:cubicBezTo>
                  <a:cubicBezTo>
                    <a:pt x="4923" y="3979"/>
                    <a:pt x="4741" y="4024"/>
                    <a:pt x="4573" y="4024"/>
                  </a:cubicBezTo>
                  <a:cubicBezTo>
                    <a:pt x="4197" y="4024"/>
                    <a:pt x="3890" y="3801"/>
                    <a:pt x="3624" y="3387"/>
                  </a:cubicBezTo>
                  <a:cubicBezTo>
                    <a:pt x="3212" y="2745"/>
                    <a:pt x="2687" y="2386"/>
                    <a:pt x="2091" y="2386"/>
                  </a:cubicBezTo>
                  <a:cubicBezTo>
                    <a:pt x="1761" y="2386"/>
                    <a:pt x="1409" y="2497"/>
                    <a:pt x="1042" y="2731"/>
                  </a:cubicBezTo>
                  <a:cubicBezTo>
                    <a:pt x="1" y="3402"/>
                    <a:pt x="101" y="4386"/>
                    <a:pt x="572" y="5399"/>
                  </a:cubicBezTo>
                  <a:cubicBezTo>
                    <a:pt x="1274" y="6902"/>
                    <a:pt x="2745" y="7694"/>
                    <a:pt x="4364" y="7694"/>
                  </a:cubicBezTo>
                  <a:cubicBezTo>
                    <a:pt x="5571" y="7694"/>
                    <a:pt x="6860" y="7254"/>
                    <a:pt x="7975" y="6340"/>
                  </a:cubicBezTo>
                  <a:cubicBezTo>
                    <a:pt x="9487" y="5113"/>
                    <a:pt x="10072" y="3473"/>
                    <a:pt x="9644" y="1747"/>
                  </a:cubicBezTo>
                  <a:cubicBezTo>
                    <a:pt x="9373" y="650"/>
                    <a:pt x="8708" y="0"/>
                    <a:pt x="7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1054" name="Google Shape;1054;p29"/>
          <p:cNvSpPr/>
          <p:nvPr/>
        </p:nvSpPr>
        <p:spPr>
          <a:xfrm rot="10800000">
            <a:off x="5247598" y="-452221"/>
            <a:ext cx="2522142" cy="2744192"/>
          </a:xfrm>
          <a:custGeom>
            <a:avLst/>
            <a:gdLst/>
            <a:ahLst/>
            <a:cxnLst/>
            <a:rect l="l" t="t" r="r" b="b"/>
            <a:pathLst>
              <a:path w="100201" h="81749" extrusionOk="0">
                <a:moveTo>
                  <a:pt x="36974" y="42119"/>
                </a:moveTo>
                <a:cubicBezTo>
                  <a:pt x="37026" y="42119"/>
                  <a:pt x="37088" y="42249"/>
                  <a:pt x="37034" y="42303"/>
                </a:cubicBezTo>
                <a:cubicBezTo>
                  <a:pt x="36991" y="42261"/>
                  <a:pt x="36962" y="42203"/>
                  <a:pt x="36934" y="42161"/>
                </a:cubicBezTo>
                <a:cubicBezTo>
                  <a:pt x="36944" y="42131"/>
                  <a:pt x="36959" y="42119"/>
                  <a:pt x="36974" y="42119"/>
                </a:cubicBezTo>
                <a:close/>
                <a:moveTo>
                  <a:pt x="7678" y="1"/>
                </a:moveTo>
                <a:cubicBezTo>
                  <a:pt x="7145" y="1"/>
                  <a:pt x="6614" y="84"/>
                  <a:pt x="6106" y="263"/>
                </a:cubicBezTo>
                <a:cubicBezTo>
                  <a:pt x="4223" y="934"/>
                  <a:pt x="3681" y="2988"/>
                  <a:pt x="4651" y="5756"/>
                </a:cubicBezTo>
                <a:cubicBezTo>
                  <a:pt x="4880" y="6426"/>
                  <a:pt x="5379" y="7467"/>
                  <a:pt x="4680" y="7724"/>
                </a:cubicBezTo>
                <a:cubicBezTo>
                  <a:pt x="1969" y="8737"/>
                  <a:pt x="3639" y="10278"/>
                  <a:pt x="4095" y="11604"/>
                </a:cubicBezTo>
                <a:cubicBezTo>
                  <a:pt x="4637" y="13216"/>
                  <a:pt x="5365" y="14757"/>
                  <a:pt x="6007" y="16340"/>
                </a:cubicBezTo>
                <a:cubicBezTo>
                  <a:pt x="4338" y="14486"/>
                  <a:pt x="3610" y="12175"/>
                  <a:pt x="2583" y="10007"/>
                </a:cubicBezTo>
                <a:cubicBezTo>
                  <a:pt x="2373" y="9535"/>
                  <a:pt x="2320" y="8775"/>
                  <a:pt x="1617" y="8775"/>
                </a:cubicBezTo>
                <a:cubicBezTo>
                  <a:pt x="1555" y="8775"/>
                  <a:pt x="1487" y="8781"/>
                  <a:pt x="1413" y="8794"/>
                </a:cubicBezTo>
                <a:cubicBezTo>
                  <a:pt x="629" y="8937"/>
                  <a:pt x="614" y="9693"/>
                  <a:pt x="457" y="10278"/>
                </a:cubicBezTo>
                <a:cubicBezTo>
                  <a:pt x="1" y="12075"/>
                  <a:pt x="600" y="13801"/>
                  <a:pt x="1499" y="15156"/>
                </a:cubicBezTo>
                <a:cubicBezTo>
                  <a:pt x="6435" y="22660"/>
                  <a:pt x="9473" y="31191"/>
                  <a:pt x="14651" y="38594"/>
                </a:cubicBezTo>
                <a:cubicBezTo>
                  <a:pt x="21142" y="47838"/>
                  <a:pt x="28475" y="56241"/>
                  <a:pt x="37219" y="63345"/>
                </a:cubicBezTo>
                <a:cubicBezTo>
                  <a:pt x="44409" y="69193"/>
                  <a:pt x="52897" y="72760"/>
                  <a:pt x="61570" y="75813"/>
                </a:cubicBezTo>
                <a:cubicBezTo>
                  <a:pt x="69359" y="78537"/>
                  <a:pt x="77248" y="81076"/>
                  <a:pt x="85579" y="81576"/>
                </a:cubicBezTo>
                <a:cubicBezTo>
                  <a:pt x="86964" y="81661"/>
                  <a:pt x="88353" y="81748"/>
                  <a:pt x="89734" y="81748"/>
                </a:cubicBezTo>
                <a:cubicBezTo>
                  <a:pt x="92277" y="81748"/>
                  <a:pt x="94792" y="81453"/>
                  <a:pt x="97205" y="80306"/>
                </a:cubicBezTo>
                <a:cubicBezTo>
                  <a:pt x="99916" y="79008"/>
                  <a:pt x="100201" y="76997"/>
                  <a:pt x="97804" y="75156"/>
                </a:cubicBezTo>
                <a:cubicBezTo>
                  <a:pt x="96535" y="74186"/>
                  <a:pt x="95080" y="73445"/>
                  <a:pt x="93667" y="72660"/>
                </a:cubicBezTo>
                <a:cubicBezTo>
                  <a:pt x="92597" y="72075"/>
                  <a:pt x="90600" y="72075"/>
                  <a:pt x="90743" y="70748"/>
                </a:cubicBezTo>
                <a:cubicBezTo>
                  <a:pt x="90821" y="69999"/>
                  <a:pt x="91339" y="69853"/>
                  <a:pt x="91973" y="69853"/>
                </a:cubicBezTo>
                <a:cubicBezTo>
                  <a:pt x="92380" y="69853"/>
                  <a:pt x="92835" y="69913"/>
                  <a:pt x="93254" y="69913"/>
                </a:cubicBezTo>
                <a:cubicBezTo>
                  <a:pt x="93489" y="69913"/>
                  <a:pt x="93713" y="69894"/>
                  <a:pt x="93910" y="69835"/>
                </a:cubicBezTo>
                <a:cubicBezTo>
                  <a:pt x="95137" y="69464"/>
                  <a:pt x="96178" y="68894"/>
                  <a:pt x="95779" y="67425"/>
                </a:cubicBezTo>
                <a:cubicBezTo>
                  <a:pt x="95465" y="66312"/>
                  <a:pt x="96620" y="64358"/>
                  <a:pt x="94409" y="64258"/>
                </a:cubicBezTo>
                <a:cubicBezTo>
                  <a:pt x="90386" y="64072"/>
                  <a:pt x="86734" y="62489"/>
                  <a:pt x="82897" y="61633"/>
                </a:cubicBezTo>
                <a:cubicBezTo>
                  <a:pt x="73567" y="59550"/>
                  <a:pt x="64495" y="56825"/>
                  <a:pt x="56221" y="51875"/>
                </a:cubicBezTo>
                <a:cubicBezTo>
                  <a:pt x="47619" y="47154"/>
                  <a:pt x="40315" y="40791"/>
                  <a:pt x="33582" y="33687"/>
                </a:cubicBezTo>
                <a:lnTo>
                  <a:pt x="33582" y="33687"/>
                </a:lnTo>
                <a:cubicBezTo>
                  <a:pt x="35893" y="36668"/>
                  <a:pt x="38318" y="39507"/>
                  <a:pt x="41042" y="42018"/>
                </a:cubicBezTo>
                <a:cubicBezTo>
                  <a:pt x="45593" y="46212"/>
                  <a:pt x="50458" y="50007"/>
                  <a:pt x="56135" y="52589"/>
                </a:cubicBezTo>
                <a:cubicBezTo>
                  <a:pt x="56135" y="52589"/>
                  <a:pt x="56135" y="52589"/>
                  <a:pt x="56135" y="52603"/>
                </a:cubicBezTo>
                <a:cubicBezTo>
                  <a:pt x="56428" y="53473"/>
                  <a:pt x="56313" y="53733"/>
                  <a:pt x="56044" y="53733"/>
                </a:cubicBezTo>
                <a:cubicBezTo>
                  <a:pt x="55775" y="53733"/>
                  <a:pt x="55351" y="53473"/>
                  <a:pt x="55022" y="53302"/>
                </a:cubicBezTo>
                <a:cubicBezTo>
                  <a:pt x="51413" y="51490"/>
                  <a:pt x="47918" y="49493"/>
                  <a:pt x="44780" y="46911"/>
                </a:cubicBezTo>
                <a:cubicBezTo>
                  <a:pt x="37790" y="41162"/>
                  <a:pt x="32483" y="33915"/>
                  <a:pt x="26991" y="26840"/>
                </a:cubicBezTo>
                <a:cubicBezTo>
                  <a:pt x="25778" y="25285"/>
                  <a:pt x="23539" y="24001"/>
                  <a:pt x="24937" y="21390"/>
                </a:cubicBezTo>
                <a:cubicBezTo>
                  <a:pt x="25022" y="21233"/>
                  <a:pt x="24823" y="20877"/>
                  <a:pt x="24680" y="20663"/>
                </a:cubicBezTo>
                <a:cubicBezTo>
                  <a:pt x="21641" y="16084"/>
                  <a:pt x="19730" y="10948"/>
                  <a:pt x="17262" y="6084"/>
                </a:cubicBezTo>
                <a:cubicBezTo>
                  <a:pt x="16649" y="4857"/>
                  <a:pt x="15693" y="3872"/>
                  <a:pt x="14152" y="3473"/>
                </a:cubicBezTo>
                <a:lnTo>
                  <a:pt x="14152" y="3473"/>
                </a:lnTo>
                <a:cubicBezTo>
                  <a:pt x="14124" y="5841"/>
                  <a:pt x="15664" y="7567"/>
                  <a:pt x="15564" y="9678"/>
                </a:cubicBezTo>
                <a:lnTo>
                  <a:pt x="15379" y="9678"/>
                </a:lnTo>
                <a:cubicBezTo>
                  <a:pt x="13510" y="7881"/>
                  <a:pt x="13553" y="5270"/>
                  <a:pt x="12611" y="3074"/>
                </a:cubicBezTo>
                <a:cubicBezTo>
                  <a:pt x="11818" y="1249"/>
                  <a:pt x="9738" y="1"/>
                  <a:pt x="76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1055" name="Google Shape;1055;p29"/>
          <p:cNvGrpSpPr/>
          <p:nvPr/>
        </p:nvGrpSpPr>
        <p:grpSpPr>
          <a:xfrm>
            <a:off x="6213031" y="-122086"/>
            <a:ext cx="1296168" cy="2414058"/>
            <a:chOff x="7891300" y="-116273"/>
            <a:chExt cx="1646291" cy="2299103"/>
          </a:xfrm>
        </p:grpSpPr>
        <p:sp>
          <p:nvSpPr>
            <p:cNvPr id="1056" name="Google Shape;1056;p29"/>
            <p:cNvSpPr/>
            <p:nvPr/>
          </p:nvSpPr>
          <p:spPr>
            <a:xfrm rot="4939987">
              <a:off x="7595907" y="340692"/>
              <a:ext cx="1703046" cy="893034"/>
            </a:xfrm>
            <a:custGeom>
              <a:avLst/>
              <a:gdLst/>
              <a:ahLst/>
              <a:cxnLst/>
              <a:rect l="l" t="t" r="r" b="b"/>
              <a:pathLst>
                <a:path w="53273" h="27935" extrusionOk="0">
                  <a:moveTo>
                    <a:pt x="801" y="0"/>
                  </a:moveTo>
                  <a:cubicBezTo>
                    <a:pt x="82" y="0"/>
                    <a:pt x="1" y="1190"/>
                    <a:pt x="798" y="1390"/>
                  </a:cubicBezTo>
                  <a:cubicBezTo>
                    <a:pt x="6333" y="2773"/>
                    <a:pt x="11568" y="5741"/>
                    <a:pt x="14307" y="10905"/>
                  </a:cubicBezTo>
                  <a:cubicBezTo>
                    <a:pt x="15506" y="13144"/>
                    <a:pt x="16005" y="15655"/>
                    <a:pt x="17332" y="17823"/>
                  </a:cubicBezTo>
                  <a:cubicBezTo>
                    <a:pt x="18787" y="20191"/>
                    <a:pt x="21069" y="21803"/>
                    <a:pt x="23794" y="22345"/>
                  </a:cubicBezTo>
                  <a:cubicBezTo>
                    <a:pt x="24538" y="22496"/>
                    <a:pt x="25275" y="22559"/>
                    <a:pt x="26007" y="22559"/>
                  </a:cubicBezTo>
                  <a:cubicBezTo>
                    <a:pt x="29694" y="22559"/>
                    <a:pt x="33258" y="20964"/>
                    <a:pt x="36914" y="20964"/>
                  </a:cubicBezTo>
                  <a:cubicBezTo>
                    <a:pt x="37337" y="20964"/>
                    <a:pt x="37761" y="20985"/>
                    <a:pt x="38188" y="21033"/>
                  </a:cubicBezTo>
                  <a:cubicBezTo>
                    <a:pt x="39443" y="21176"/>
                    <a:pt x="40784" y="21304"/>
                    <a:pt x="41954" y="21746"/>
                  </a:cubicBezTo>
                  <a:cubicBezTo>
                    <a:pt x="43181" y="22217"/>
                    <a:pt x="44336" y="22859"/>
                    <a:pt x="45534" y="23415"/>
                  </a:cubicBezTo>
                  <a:cubicBezTo>
                    <a:pt x="46804" y="23986"/>
                    <a:pt x="48131" y="24742"/>
                    <a:pt x="49286" y="25527"/>
                  </a:cubicBezTo>
                  <a:cubicBezTo>
                    <a:pt x="50413" y="26297"/>
                    <a:pt x="51383" y="27438"/>
                    <a:pt x="52667" y="27909"/>
                  </a:cubicBezTo>
                  <a:cubicBezTo>
                    <a:pt x="52709" y="27926"/>
                    <a:pt x="52753" y="27935"/>
                    <a:pt x="52796" y="27935"/>
                  </a:cubicBezTo>
                  <a:cubicBezTo>
                    <a:pt x="53036" y="27935"/>
                    <a:pt x="53273" y="27691"/>
                    <a:pt x="53152" y="27438"/>
                  </a:cubicBezTo>
                  <a:cubicBezTo>
                    <a:pt x="52610" y="26311"/>
                    <a:pt x="51540" y="25569"/>
                    <a:pt x="50684" y="24699"/>
                  </a:cubicBezTo>
                  <a:cubicBezTo>
                    <a:pt x="49714" y="23715"/>
                    <a:pt x="48858" y="22645"/>
                    <a:pt x="47845" y="21718"/>
                  </a:cubicBezTo>
                  <a:cubicBezTo>
                    <a:pt x="45791" y="19863"/>
                    <a:pt x="43509" y="18080"/>
                    <a:pt x="41012" y="16839"/>
                  </a:cubicBezTo>
                  <a:cubicBezTo>
                    <a:pt x="38801" y="15746"/>
                    <a:pt x="36258" y="15273"/>
                    <a:pt x="33783" y="15273"/>
                  </a:cubicBezTo>
                  <a:cubicBezTo>
                    <a:pt x="33447" y="15273"/>
                    <a:pt x="33113" y="15281"/>
                    <a:pt x="32781" y="15298"/>
                  </a:cubicBezTo>
                  <a:cubicBezTo>
                    <a:pt x="30463" y="15425"/>
                    <a:pt x="28186" y="16326"/>
                    <a:pt x="25869" y="16326"/>
                  </a:cubicBezTo>
                  <a:cubicBezTo>
                    <a:pt x="25834" y="16326"/>
                    <a:pt x="25798" y="16326"/>
                    <a:pt x="25762" y="16325"/>
                  </a:cubicBezTo>
                  <a:cubicBezTo>
                    <a:pt x="23295" y="16311"/>
                    <a:pt x="21825" y="14713"/>
                    <a:pt x="20327" y="12945"/>
                  </a:cubicBezTo>
                  <a:cubicBezTo>
                    <a:pt x="18630" y="10919"/>
                    <a:pt x="16790" y="8964"/>
                    <a:pt x="14750" y="7281"/>
                  </a:cubicBezTo>
                  <a:cubicBezTo>
                    <a:pt x="10698" y="3957"/>
                    <a:pt x="6119" y="1161"/>
                    <a:pt x="969" y="20"/>
                  </a:cubicBezTo>
                  <a:cubicBezTo>
                    <a:pt x="910" y="7"/>
                    <a:pt x="854" y="0"/>
                    <a:pt x="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57" name="Google Shape;1057;p29"/>
            <p:cNvSpPr/>
            <p:nvPr/>
          </p:nvSpPr>
          <p:spPr>
            <a:xfrm rot="4939987">
              <a:off x="7771635" y="554117"/>
              <a:ext cx="2096959" cy="1040408"/>
            </a:xfrm>
            <a:custGeom>
              <a:avLst/>
              <a:gdLst/>
              <a:ahLst/>
              <a:cxnLst/>
              <a:rect l="l" t="t" r="r" b="b"/>
              <a:pathLst>
                <a:path w="65595" h="32545" extrusionOk="0">
                  <a:moveTo>
                    <a:pt x="1051" y="1"/>
                  </a:moveTo>
                  <a:cubicBezTo>
                    <a:pt x="309" y="1"/>
                    <a:pt x="1" y="1147"/>
                    <a:pt x="783" y="1582"/>
                  </a:cubicBezTo>
                  <a:cubicBezTo>
                    <a:pt x="1681" y="2095"/>
                    <a:pt x="2737" y="2965"/>
                    <a:pt x="2980" y="4021"/>
                  </a:cubicBezTo>
                  <a:cubicBezTo>
                    <a:pt x="3236" y="5062"/>
                    <a:pt x="3479" y="5933"/>
                    <a:pt x="3978" y="6903"/>
                  </a:cubicBezTo>
                  <a:cubicBezTo>
                    <a:pt x="5005" y="8971"/>
                    <a:pt x="6646" y="10298"/>
                    <a:pt x="8372" y="11724"/>
                  </a:cubicBezTo>
                  <a:cubicBezTo>
                    <a:pt x="10069" y="13122"/>
                    <a:pt x="12423" y="13679"/>
                    <a:pt x="13964" y="15234"/>
                  </a:cubicBezTo>
                  <a:cubicBezTo>
                    <a:pt x="15447" y="16731"/>
                    <a:pt x="16346" y="18800"/>
                    <a:pt x="17573" y="20498"/>
                  </a:cubicBezTo>
                  <a:cubicBezTo>
                    <a:pt x="20755" y="24870"/>
                    <a:pt x="25709" y="26451"/>
                    <a:pt x="30912" y="26451"/>
                  </a:cubicBezTo>
                  <a:cubicBezTo>
                    <a:pt x="31073" y="26451"/>
                    <a:pt x="31234" y="26449"/>
                    <a:pt x="31396" y="26446"/>
                  </a:cubicBezTo>
                  <a:cubicBezTo>
                    <a:pt x="34078" y="26403"/>
                    <a:pt x="36723" y="26287"/>
                    <a:pt x="39367" y="26287"/>
                  </a:cubicBezTo>
                  <a:cubicBezTo>
                    <a:pt x="41969" y="26287"/>
                    <a:pt x="44570" y="26399"/>
                    <a:pt x="47202" y="26803"/>
                  </a:cubicBezTo>
                  <a:cubicBezTo>
                    <a:pt x="50255" y="27259"/>
                    <a:pt x="53236" y="27930"/>
                    <a:pt x="56161" y="28928"/>
                  </a:cubicBezTo>
                  <a:cubicBezTo>
                    <a:pt x="59142" y="29941"/>
                    <a:pt x="62281" y="30997"/>
                    <a:pt x="65048" y="32509"/>
                  </a:cubicBezTo>
                  <a:cubicBezTo>
                    <a:pt x="65091" y="32533"/>
                    <a:pt x="65133" y="32544"/>
                    <a:pt x="65174" y="32544"/>
                  </a:cubicBezTo>
                  <a:cubicBezTo>
                    <a:pt x="65418" y="32544"/>
                    <a:pt x="65595" y="32152"/>
                    <a:pt x="65362" y="31981"/>
                  </a:cubicBezTo>
                  <a:cubicBezTo>
                    <a:pt x="63165" y="30412"/>
                    <a:pt x="61125" y="28757"/>
                    <a:pt x="58714" y="27530"/>
                  </a:cubicBezTo>
                  <a:cubicBezTo>
                    <a:pt x="56304" y="26304"/>
                    <a:pt x="53807" y="25262"/>
                    <a:pt x="51254" y="24392"/>
                  </a:cubicBezTo>
                  <a:cubicBezTo>
                    <a:pt x="46061" y="22637"/>
                    <a:pt x="40797" y="22052"/>
                    <a:pt x="35376" y="21610"/>
                  </a:cubicBezTo>
                  <a:cubicBezTo>
                    <a:pt x="30768" y="21254"/>
                    <a:pt x="25661" y="20654"/>
                    <a:pt x="22823" y="16575"/>
                  </a:cubicBezTo>
                  <a:cubicBezTo>
                    <a:pt x="19998" y="12480"/>
                    <a:pt x="17915" y="7716"/>
                    <a:pt x="12181" y="7559"/>
                  </a:cubicBezTo>
                  <a:cubicBezTo>
                    <a:pt x="10868" y="7530"/>
                    <a:pt x="9670" y="7659"/>
                    <a:pt x="8686" y="6689"/>
                  </a:cubicBezTo>
                  <a:cubicBezTo>
                    <a:pt x="7915" y="5933"/>
                    <a:pt x="7288" y="4991"/>
                    <a:pt x="6589" y="4164"/>
                  </a:cubicBezTo>
                  <a:cubicBezTo>
                    <a:pt x="5761" y="3208"/>
                    <a:pt x="4777" y="2680"/>
                    <a:pt x="3878" y="1796"/>
                  </a:cubicBezTo>
                  <a:cubicBezTo>
                    <a:pt x="3136" y="1082"/>
                    <a:pt x="2366" y="498"/>
                    <a:pt x="1410" y="84"/>
                  </a:cubicBezTo>
                  <a:cubicBezTo>
                    <a:pt x="1282" y="26"/>
                    <a:pt x="1162" y="1"/>
                    <a:pt x="1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58" name="Google Shape;1058;p29"/>
            <p:cNvSpPr/>
            <p:nvPr/>
          </p:nvSpPr>
          <p:spPr>
            <a:xfrm rot="4939987">
              <a:off x="8225713" y="845227"/>
              <a:ext cx="1671014" cy="736389"/>
            </a:xfrm>
            <a:custGeom>
              <a:avLst/>
              <a:gdLst/>
              <a:ahLst/>
              <a:cxnLst/>
              <a:rect l="l" t="t" r="r" b="b"/>
              <a:pathLst>
                <a:path w="52271" h="23035" extrusionOk="0">
                  <a:moveTo>
                    <a:pt x="4036" y="1"/>
                  </a:moveTo>
                  <a:cubicBezTo>
                    <a:pt x="3083" y="1"/>
                    <a:pt x="2155" y="250"/>
                    <a:pt x="1328" y="882"/>
                  </a:cubicBezTo>
                  <a:cubicBezTo>
                    <a:pt x="58" y="1866"/>
                    <a:pt x="1" y="3464"/>
                    <a:pt x="771" y="4762"/>
                  </a:cubicBezTo>
                  <a:cubicBezTo>
                    <a:pt x="1927" y="6674"/>
                    <a:pt x="4737" y="7102"/>
                    <a:pt x="6435" y="8485"/>
                  </a:cubicBezTo>
                  <a:cubicBezTo>
                    <a:pt x="7933" y="9712"/>
                    <a:pt x="8746" y="11281"/>
                    <a:pt x="9502" y="13036"/>
                  </a:cubicBezTo>
                  <a:cubicBezTo>
                    <a:pt x="10343" y="14990"/>
                    <a:pt x="11242" y="17002"/>
                    <a:pt x="12697" y="18599"/>
                  </a:cubicBezTo>
                  <a:cubicBezTo>
                    <a:pt x="14537" y="20611"/>
                    <a:pt x="17048" y="21624"/>
                    <a:pt x="19759" y="21724"/>
                  </a:cubicBezTo>
                  <a:cubicBezTo>
                    <a:pt x="19929" y="21730"/>
                    <a:pt x="20099" y="21734"/>
                    <a:pt x="20268" y="21734"/>
                  </a:cubicBezTo>
                  <a:cubicBezTo>
                    <a:pt x="22589" y="21734"/>
                    <a:pt x="24791" y="21125"/>
                    <a:pt x="27091" y="20739"/>
                  </a:cubicBezTo>
                  <a:cubicBezTo>
                    <a:pt x="29545" y="20326"/>
                    <a:pt x="32112" y="20283"/>
                    <a:pt x="34595" y="20254"/>
                  </a:cubicBezTo>
                  <a:cubicBezTo>
                    <a:pt x="34771" y="20252"/>
                    <a:pt x="34948" y="20251"/>
                    <a:pt x="35125" y="20251"/>
                  </a:cubicBezTo>
                  <a:cubicBezTo>
                    <a:pt x="40292" y="20251"/>
                    <a:pt x="45573" y="21061"/>
                    <a:pt x="50386" y="22950"/>
                  </a:cubicBezTo>
                  <a:cubicBezTo>
                    <a:pt x="50531" y="23009"/>
                    <a:pt x="50670" y="23035"/>
                    <a:pt x="50800" y="23035"/>
                  </a:cubicBezTo>
                  <a:cubicBezTo>
                    <a:pt x="51783" y="23035"/>
                    <a:pt x="52271" y="21532"/>
                    <a:pt x="51199" y="21053"/>
                  </a:cubicBezTo>
                  <a:cubicBezTo>
                    <a:pt x="46492" y="18985"/>
                    <a:pt x="41499" y="18072"/>
                    <a:pt x="36406" y="17715"/>
                  </a:cubicBezTo>
                  <a:cubicBezTo>
                    <a:pt x="31342" y="17358"/>
                    <a:pt x="25978" y="17715"/>
                    <a:pt x="21042" y="16288"/>
                  </a:cubicBezTo>
                  <a:cubicBezTo>
                    <a:pt x="16791" y="15062"/>
                    <a:pt x="16278" y="10012"/>
                    <a:pt x="14224" y="6702"/>
                  </a:cubicBezTo>
                  <a:cubicBezTo>
                    <a:pt x="12868" y="4520"/>
                    <a:pt x="10971" y="2765"/>
                    <a:pt x="8746" y="1510"/>
                  </a:cubicBezTo>
                  <a:cubicBezTo>
                    <a:pt x="7360" y="727"/>
                    <a:pt x="5662" y="1"/>
                    <a:pt x="4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grpSp>
        <p:nvGrpSpPr>
          <p:cNvPr id="1059" name="Google Shape;1059;p29"/>
          <p:cNvGrpSpPr/>
          <p:nvPr/>
        </p:nvGrpSpPr>
        <p:grpSpPr>
          <a:xfrm>
            <a:off x="4681261" y="-63682"/>
            <a:ext cx="624543" cy="780670"/>
            <a:chOff x="5945768" y="-60650"/>
            <a:chExt cx="793245" cy="743495"/>
          </a:xfrm>
        </p:grpSpPr>
        <p:sp>
          <p:nvSpPr>
            <p:cNvPr id="1060" name="Google Shape;1060;p29"/>
            <p:cNvSpPr/>
            <p:nvPr/>
          </p:nvSpPr>
          <p:spPr>
            <a:xfrm rot="-5828535">
              <a:off x="5821655" y="179483"/>
              <a:ext cx="649035" cy="322615"/>
            </a:xfrm>
            <a:custGeom>
              <a:avLst/>
              <a:gdLst/>
              <a:ahLst/>
              <a:cxnLst/>
              <a:rect l="l" t="t" r="r" b="b"/>
              <a:pathLst>
                <a:path w="20301" h="10091" extrusionOk="0">
                  <a:moveTo>
                    <a:pt x="0" y="1"/>
                  </a:moveTo>
                  <a:cubicBezTo>
                    <a:pt x="3353" y="2198"/>
                    <a:pt x="6505" y="4651"/>
                    <a:pt x="9644" y="7119"/>
                  </a:cubicBezTo>
                  <a:cubicBezTo>
                    <a:pt x="10585" y="7861"/>
                    <a:pt x="11655" y="8446"/>
                    <a:pt x="12711" y="9002"/>
                  </a:cubicBezTo>
                  <a:cubicBezTo>
                    <a:pt x="13969" y="9673"/>
                    <a:pt x="15219" y="10090"/>
                    <a:pt x="16447" y="10090"/>
                  </a:cubicBezTo>
                  <a:cubicBezTo>
                    <a:pt x="17725" y="10090"/>
                    <a:pt x="18978" y="9637"/>
                    <a:pt x="20186" y="8546"/>
                  </a:cubicBezTo>
                  <a:cubicBezTo>
                    <a:pt x="20300" y="8432"/>
                    <a:pt x="20300" y="8303"/>
                    <a:pt x="20215" y="8175"/>
                  </a:cubicBezTo>
                  <a:cubicBezTo>
                    <a:pt x="19544" y="6634"/>
                    <a:pt x="18274" y="5678"/>
                    <a:pt x="16962" y="4751"/>
                  </a:cubicBezTo>
                  <a:cubicBezTo>
                    <a:pt x="11869" y="1185"/>
                    <a:pt x="5878" y="81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61" name="Google Shape;1061;p29"/>
            <p:cNvSpPr/>
            <p:nvPr/>
          </p:nvSpPr>
          <p:spPr>
            <a:xfrm rot="-5828535">
              <a:off x="6217292" y="175392"/>
              <a:ext cx="701914" cy="256244"/>
            </a:xfrm>
            <a:custGeom>
              <a:avLst/>
              <a:gdLst/>
              <a:ahLst/>
              <a:cxnLst/>
              <a:rect l="l" t="t" r="r" b="b"/>
              <a:pathLst>
                <a:path w="21955" h="8015" extrusionOk="0">
                  <a:moveTo>
                    <a:pt x="18734" y="1"/>
                  </a:moveTo>
                  <a:cubicBezTo>
                    <a:pt x="18084" y="1"/>
                    <a:pt x="17429" y="59"/>
                    <a:pt x="16776" y="126"/>
                  </a:cubicBezTo>
                  <a:cubicBezTo>
                    <a:pt x="10271" y="796"/>
                    <a:pt x="5235" y="4619"/>
                    <a:pt x="0" y="8014"/>
                  </a:cubicBezTo>
                  <a:cubicBezTo>
                    <a:pt x="4194" y="7458"/>
                    <a:pt x="8388" y="7244"/>
                    <a:pt x="12568" y="7044"/>
                  </a:cubicBezTo>
                  <a:cubicBezTo>
                    <a:pt x="13837" y="6987"/>
                    <a:pt x="15093" y="6716"/>
                    <a:pt x="16320" y="6431"/>
                  </a:cubicBezTo>
                  <a:cubicBezTo>
                    <a:pt x="19301" y="5746"/>
                    <a:pt x="21541" y="4248"/>
                    <a:pt x="21954" y="925"/>
                  </a:cubicBezTo>
                  <a:cubicBezTo>
                    <a:pt x="21954" y="753"/>
                    <a:pt x="21869" y="654"/>
                    <a:pt x="21712" y="611"/>
                  </a:cubicBezTo>
                  <a:cubicBezTo>
                    <a:pt x="20748" y="142"/>
                    <a:pt x="19747" y="1"/>
                    <a:pt x="18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1062" name="Google Shape;1062;p29"/>
          <p:cNvSpPr/>
          <p:nvPr/>
        </p:nvSpPr>
        <p:spPr>
          <a:xfrm rot="-2700000" flipH="1">
            <a:off x="5468497" y="4300685"/>
            <a:ext cx="602246" cy="1165968"/>
          </a:xfrm>
          <a:custGeom>
            <a:avLst/>
            <a:gdLst/>
            <a:ahLst/>
            <a:cxnLst/>
            <a:rect l="l" t="t" r="r" b="b"/>
            <a:pathLst>
              <a:path w="23925" h="34732" extrusionOk="0">
                <a:moveTo>
                  <a:pt x="9331" y="0"/>
                </a:moveTo>
                <a:cubicBezTo>
                  <a:pt x="9331" y="0"/>
                  <a:pt x="9331" y="0"/>
                  <a:pt x="9331" y="0"/>
                </a:cubicBezTo>
                <a:cubicBezTo>
                  <a:pt x="8846" y="457"/>
                  <a:pt x="8717" y="1541"/>
                  <a:pt x="8546" y="2154"/>
                </a:cubicBezTo>
                <a:cubicBezTo>
                  <a:pt x="8318" y="3010"/>
                  <a:pt x="8147" y="3881"/>
                  <a:pt x="8061" y="4751"/>
                </a:cubicBezTo>
                <a:cubicBezTo>
                  <a:pt x="7890" y="6477"/>
                  <a:pt x="8075" y="8203"/>
                  <a:pt x="8617" y="9843"/>
                </a:cubicBezTo>
                <a:cubicBezTo>
                  <a:pt x="9331" y="11983"/>
                  <a:pt x="10700" y="13652"/>
                  <a:pt x="11856" y="15478"/>
                </a:cubicBezTo>
                <a:cubicBezTo>
                  <a:pt x="13125" y="17447"/>
                  <a:pt x="14509" y="19330"/>
                  <a:pt x="15393" y="21527"/>
                </a:cubicBezTo>
                <a:cubicBezTo>
                  <a:pt x="15779" y="22483"/>
                  <a:pt x="16249" y="23624"/>
                  <a:pt x="16149" y="24694"/>
                </a:cubicBezTo>
                <a:cubicBezTo>
                  <a:pt x="15893" y="24580"/>
                  <a:pt x="15650" y="24180"/>
                  <a:pt x="15450" y="23980"/>
                </a:cubicBezTo>
                <a:cubicBezTo>
                  <a:pt x="15408" y="23938"/>
                  <a:pt x="15365" y="23881"/>
                  <a:pt x="15322" y="23838"/>
                </a:cubicBezTo>
                <a:cubicBezTo>
                  <a:pt x="13824" y="22226"/>
                  <a:pt x="12483" y="20500"/>
                  <a:pt x="11356" y="18602"/>
                </a:cubicBezTo>
                <a:cubicBezTo>
                  <a:pt x="9930" y="16234"/>
                  <a:pt x="7933" y="14465"/>
                  <a:pt x="5351" y="13324"/>
                </a:cubicBezTo>
                <a:cubicBezTo>
                  <a:pt x="3610" y="12554"/>
                  <a:pt x="1699" y="12297"/>
                  <a:pt x="1" y="11470"/>
                </a:cubicBezTo>
                <a:lnTo>
                  <a:pt x="1" y="11470"/>
                </a:lnTo>
                <a:cubicBezTo>
                  <a:pt x="543" y="12582"/>
                  <a:pt x="1185" y="13866"/>
                  <a:pt x="1328" y="15107"/>
                </a:cubicBezTo>
                <a:cubicBezTo>
                  <a:pt x="1542" y="16933"/>
                  <a:pt x="2412" y="18388"/>
                  <a:pt x="3895" y="19430"/>
                </a:cubicBezTo>
                <a:cubicBezTo>
                  <a:pt x="5236" y="20371"/>
                  <a:pt x="6677" y="21284"/>
                  <a:pt x="8218" y="21912"/>
                </a:cubicBezTo>
                <a:cubicBezTo>
                  <a:pt x="9801" y="22568"/>
                  <a:pt x="11513" y="22725"/>
                  <a:pt x="13125" y="23310"/>
                </a:cubicBezTo>
                <a:cubicBezTo>
                  <a:pt x="13810" y="23567"/>
                  <a:pt x="14637" y="23795"/>
                  <a:pt x="15065" y="24451"/>
                </a:cubicBezTo>
                <a:cubicBezTo>
                  <a:pt x="15579" y="25264"/>
                  <a:pt x="15707" y="26134"/>
                  <a:pt x="15636" y="27090"/>
                </a:cubicBezTo>
                <a:cubicBezTo>
                  <a:pt x="15507" y="28631"/>
                  <a:pt x="15593" y="30157"/>
                  <a:pt x="15693" y="31698"/>
                </a:cubicBezTo>
                <a:cubicBezTo>
                  <a:pt x="15736" y="32340"/>
                  <a:pt x="15950" y="32982"/>
                  <a:pt x="16149" y="33595"/>
                </a:cubicBezTo>
                <a:cubicBezTo>
                  <a:pt x="16192" y="33752"/>
                  <a:pt x="16249" y="33923"/>
                  <a:pt x="16249" y="34109"/>
                </a:cubicBezTo>
                <a:cubicBezTo>
                  <a:pt x="16264" y="34209"/>
                  <a:pt x="16235" y="34323"/>
                  <a:pt x="16221" y="34437"/>
                </a:cubicBezTo>
                <a:cubicBezTo>
                  <a:pt x="16206" y="34522"/>
                  <a:pt x="16192" y="34622"/>
                  <a:pt x="16178" y="34722"/>
                </a:cubicBezTo>
                <a:cubicBezTo>
                  <a:pt x="16184" y="34729"/>
                  <a:pt x="16192" y="34731"/>
                  <a:pt x="16199" y="34731"/>
                </a:cubicBezTo>
                <a:cubicBezTo>
                  <a:pt x="16224" y="34731"/>
                  <a:pt x="16249" y="34698"/>
                  <a:pt x="16249" y="34665"/>
                </a:cubicBezTo>
                <a:cubicBezTo>
                  <a:pt x="16378" y="34223"/>
                  <a:pt x="16492" y="33724"/>
                  <a:pt x="16478" y="33253"/>
                </a:cubicBezTo>
                <a:cubicBezTo>
                  <a:pt x="16349" y="30114"/>
                  <a:pt x="16278" y="26976"/>
                  <a:pt x="16663" y="23852"/>
                </a:cubicBezTo>
                <a:cubicBezTo>
                  <a:pt x="16734" y="23253"/>
                  <a:pt x="16677" y="22654"/>
                  <a:pt x="16891" y="22040"/>
                </a:cubicBezTo>
                <a:cubicBezTo>
                  <a:pt x="17505" y="20257"/>
                  <a:pt x="18603" y="18802"/>
                  <a:pt x="19844" y="17433"/>
                </a:cubicBezTo>
                <a:cubicBezTo>
                  <a:pt x="21827" y="15279"/>
                  <a:pt x="23054" y="12782"/>
                  <a:pt x="23211" y="9843"/>
                </a:cubicBezTo>
                <a:cubicBezTo>
                  <a:pt x="23268" y="8873"/>
                  <a:pt x="23368" y="7903"/>
                  <a:pt x="23525" y="6948"/>
                </a:cubicBezTo>
                <a:cubicBezTo>
                  <a:pt x="23624" y="6320"/>
                  <a:pt x="23853" y="5621"/>
                  <a:pt x="23910" y="4936"/>
                </a:cubicBezTo>
                <a:cubicBezTo>
                  <a:pt x="23924" y="4694"/>
                  <a:pt x="23924" y="4451"/>
                  <a:pt x="23881" y="4223"/>
                </a:cubicBezTo>
                <a:cubicBezTo>
                  <a:pt x="23867" y="4194"/>
                  <a:pt x="23867" y="4166"/>
                  <a:pt x="23838" y="4152"/>
                </a:cubicBezTo>
                <a:cubicBezTo>
                  <a:pt x="23828" y="4136"/>
                  <a:pt x="23812" y="4130"/>
                  <a:pt x="23793" y="4130"/>
                </a:cubicBezTo>
                <a:cubicBezTo>
                  <a:pt x="23761" y="4130"/>
                  <a:pt x="23723" y="4148"/>
                  <a:pt x="23696" y="4166"/>
                </a:cubicBezTo>
                <a:cubicBezTo>
                  <a:pt x="22840" y="4622"/>
                  <a:pt x="21998" y="5221"/>
                  <a:pt x="21271" y="5878"/>
                </a:cubicBezTo>
                <a:cubicBezTo>
                  <a:pt x="19216" y="7704"/>
                  <a:pt x="17576" y="9815"/>
                  <a:pt x="17048" y="12625"/>
                </a:cubicBezTo>
                <a:cubicBezTo>
                  <a:pt x="16577" y="15136"/>
                  <a:pt x="16335" y="17675"/>
                  <a:pt x="16264" y="20414"/>
                </a:cubicBezTo>
                <a:cubicBezTo>
                  <a:pt x="16092" y="19301"/>
                  <a:pt x="16035" y="18346"/>
                  <a:pt x="15764" y="17433"/>
                </a:cubicBezTo>
                <a:cubicBezTo>
                  <a:pt x="15322" y="15920"/>
                  <a:pt x="14837" y="14423"/>
                  <a:pt x="14709" y="12853"/>
                </a:cubicBezTo>
                <a:cubicBezTo>
                  <a:pt x="14452" y="9672"/>
                  <a:pt x="13439" y="6805"/>
                  <a:pt x="11470" y="4266"/>
                </a:cubicBezTo>
                <a:cubicBezTo>
                  <a:pt x="10943" y="3581"/>
                  <a:pt x="10557" y="2811"/>
                  <a:pt x="10229" y="2012"/>
                </a:cubicBezTo>
                <a:cubicBezTo>
                  <a:pt x="10173" y="1856"/>
                  <a:pt x="9371" y="0"/>
                  <a:pt x="93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63" name="Google Shape;1063;p29"/>
          <p:cNvSpPr/>
          <p:nvPr/>
        </p:nvSpPr>
        <p:spPr>
          <a:xfrm rot="2700000">
            <a:off x="5875205" y="3778182"/>
            <a:ext cx="1104273" cy="1512880"/>
          </a:xfrm>
          <a:custGeom>
            <a:avLst/>
            <a:gdLst/>
            <a:ahLst/>
            <a:cxnLst/>
            <a:rect l="l" t="t" r="r" b="b"/>
            <a:pathLst>
              <a:path w="37276" h="68107" extrusionOk="0">
                <a:moveTo>
                  <a:pt x="18931" y="17333"/>
                </a:moveTo>
                <a:cubicBezTo>
                  <a:pt x="18945" y="17333"/>
                  <a:pt x="18959" y="17347"/>
                  <a:pt x="18959" y="17347"/>
                </a:cubicBezTo>
                <a:cubicBezTo>
                  <a:pt x="18959" y="17347"/>
                  <a:pt x="18959" y="17361"/>
                  <a:pt x="18959" y="17375"/>
                </a:cubicBezTo>
                <a:cubicBezTo>
                  <a:pt x="18945" y="17361"/>
                  <a:pt x="18931" y="17347"/>
                  <a:pt x="18931" y="17333"/>
                </a:cubicBezTo>
                <a:close/>
                <a:moveTo>
                  <a:pt x="20257" y="20499"/>
                </a:moveTo>
                <a:cubicBezTo>
                  <a:pt x="20371" y="20514"/>
                  <a:pt x="20414" y="20571"/>
                  <a:pt x="20386" y="20685"/>
                </a:cubicBezTo>
                <a:cubicBezTo>
                  <a:pt x="20343" y="20628"/>
                  <a:pt x="20300" y="20557"/>
                  <a:pt x="20257" y="20499"/>
                </a:cubicBezTo>
                <a:close/>
                <a:moveTo>
                  <a:pt x="17989" y="0"/>
                </a:moveTo>
                <a:lnTo>
                  <a:pt x="17989" y="0"/>
                </a:lnTo>
                <a:cubicBezTo>
                  <a:pt x="17176" y="300"/>
                  <a:pt x="16819" y="1641"/>
                  <a:pt x="16591" y="2383"/>
                </a:cubicBezTo>
                <a:cubicBezTo>
                  <a:pt x="16320" y="3253"/>
                  <a:pt x="16049" y="4123"/>
                  <a:pt x="15906" y="5022"/>
                </a:cubicBezTo>
                <a:cubicBezTo>
                  <a:pt x="15550" y="7161"/>
                  <a:pt x="15892" y="9344"/>
                  <a:pt x="16434" y="11427"/>
                </a:cubicBezTo>
                <a:cubicBezTo>
                  <a:pt x="16662" y="12340"/>
                  <a:pt x="16819" y="13381"/>
                  <a:pt x="17190" y="14251"/>
                </a:cubicBezTo>
                <a:cubicBezTo>
                  <a:pt x="17547" y="15050"/>
                  <a:pt x="17832" y="15849"/>
                  <a:pt x="18089" y="16705"/>
                </a:cubicBezTo>
                <a:cubicBezTo>
                  <a:pt x="18916" y="19501"/>
                  <a:pt x="19615" y="22482"/>
                  <a:pt x="19815" y="25407"/>
                </a:cubicBezTo>
                <a:cubicBezTo>
                  <a:pt x="19858" y="26077"/>
                  <a:pt x="19801" y="26733"/>
                  <a:pt x="19886" y="27333"/>
                </a:cubicBezTo>
                <a:cubicBezTo>
                  <a:pt x="19573" y="26705"/>
                  <a:pt x="19073" y="26120"/>
                  <a:pt x="18531" y="25578"/>
                </a:cubicBezTo>
                <a:cubicBezTo>
                  <a:pt x="17575" y="24622"/>
                  <a:pt x="16848" y="23509"/>
                  <a:pt x="16177" y="22354"/>
                </a:cubicBezTo>
                <a:cubicBezTo>
                  <a:pt x="15707" y="21412"/>
                  <a:pt x="15179" y="20485"/>
                  <a:pt x="14851" y="19472"/>
                </a:cubicBezTo>
                <a:cubicBezTo>
                  <a:pt x="14337" y="17889"/>
                  <a:pt x="13809" y="16320"/>
                  <a:pt x="13267" y="14765"/>
                </a:cubicBezTo>
                <a:cubicBezTo>
                  <a:pt x="12754" y="13253"/>
                  <a:pt x="12040" y="11783"/>
                  <a:pt x="10999" y="10557"/>
                </a:cubicBezTo>
                <a:cubicBezTo>
                  <a:pt x="10443" y="9900"/>
                  <a:pt x="9801" y="9330"/>
                  <a:pt x="9159" y="8759"/>
                </a:cubicBezTo>
                <a:cubicBezTo>
                  <a:pt x="8631" y="8303"/>
                  <a:pt x="8117" y="7832"/>
                  <a:pt x="7561" y="7404"/>
                </a:cubicBezTo>
                <a:cubicBezTo>
                  <a:pt x="6734" y="6748"/>
                  <a:pt x="5835" y="6163"/>
                  <a:pt x="5093" y="5392"/>
                </a:cubicBezTo>
                <a:cubicBezTo>
                  <a:pt x="4337" y="4594"/>
                  <a:pt x="3553" y="3795"/>
                  <a:pt x="2882" y="2910"/>
                </a:cubicBezTo>
                <a:cubicBezTo>
                  <a:pt x="2297" y="2169"/>
                  <a:pt x="1798" y="1327"/>
                  <a:pt x="1199" y="585"/>
                </a:cubicBezTo>
                <a:lnTo>
                  <a:pt x="1199" y="585"/>
                </a:lnTo>
                <a:cubicBezTo>
                  <a:pt x="1242" y="1113"/>
                  <a:pt x="1270" y="1541"/>
                  <a:pt x="1299" y="1955"/>
                </a:cubicBezTo>
                <a:cubicBezTo>
                  <a:pt x="1413" y="3338"/>
                  <a:pt x="1170" y="4693"/>
                  <a:pt x="1028" y="6063"/>
                </a:cubicBezTo>
                <a:cubicBezTo>
                  <a:pt x="842" y="7846"/>
                  <a:pt x="913" y="9615"/>
                  <a:pt x="1370" y="11341"/>
                </a:cubicBezTo>
                <a:cubicBezTo>
                  <a:pt x="2055" y="13923"/>
                  <a:pt x="3624" y="15963"/>
                  <a:pt x="5521" y="17761"/>
                </a:cubicBezTo>
                <a:cubicBezTo>
                  <a:pt x="7647" y="19772"/>
                  <a:pt x="10172" y="21184"/>
                  <a:pt x="12682" y="22611"/>
                </a:cubicBezTo>
                <a:cubicBezTo>
                  <a:pt x="14180" y="23467"/>
                  <a:pt x="15707" y="24180"/>
                  <a:pt x="16976" y="25364"/>
                </a:cubicBezTo>
                <a:cubicBezTo>
                  <a:pt x="18160" y="26491"/>
                  <a:pt x="19102" y="27860"/>
                  <a:pt x="19815" y="29315"/>
                </a:cubicBezTo>
                <a:cubicBezTo>
                  <a:pt x="20971" y="31698"/>
                  <a:pt x="21712" y="34223"/>
                  <a:pt x="22283" y="36776"/>
                </a:cubicBezTo>
                <a:cubicBezTo>
                  <a:pt x="20571" y="33980"/>
                  <a:pt x="18631" y="31355"/>
                  <a:pt x="16135" y="29173"/>
                </a:cubicBezTo>
                <a:cubicBezTo>
                  <a:pt x="15065" y="28231"/>
                  <a:pt x="13852" y="27404"/>
                  <a:pt x="12525" y="26848"/>
                </a:cubicBezTo>
                <a:cubicBezTo>
                  <a:pt x="9287" y="25478"/>
                  <a:pt x="5921" y="24494"/>
                  <a:pt x="2611" y="23281"/>
                </a:cubicBezTo>
                <a:cubicBezTo>
                  <a:pt x="1798" y="22982"/>
                  <a:pt x="1028" y="22596"/>
                  <a:pt x="414" y="21955"/>
                </a:cubicBezTo>
                <a:cubicBezTo>
                  <a:pt x="343" y="21896"/>
                  <a:pt x="282" y="21798"/>
                  <a:pt x="199" y="21798"/>
                </a:cubicBezTo>
                <a:cubicBezTo>
                  <a:pt x="181" y="21798"/>
                  <a:pt x="163" y="21802"/>
                  <a:pt x="143" y="21812"/>
                </a:cubicBezTo>
                <a:cubicBezTo>
                  <a:pt x="0" y="21883"/>
                  <a:pt x="57" y="22040"/>
                  <a:pt x="100" y="22154"/>
                </a:cubicBezTo>
                <a:cubicBezTo>
                  <a:pt x="357" y="23010"/>
                  <a:pt x="856" y="23738"/>
                  <a:pt x="1384" y="24437"/>
                </a:cubicBezTo>
                <a:cubicBezTo>
                  <a:pt x="2497" y="25920"/>
                  <a:pt x="3980" y="26976"/>
                  <a:pt x="5478" y="28003"/>
                </a:cubicBezTo>
                <a:cubicBezTo>
                  <a:pt x="6548" y="28745"/>
                  <a:pt x="7590" y="29230"/>
                  <a:pt x="8802" y="29701"/>
                </a:cubicBezTo>
                <a:cubicBezTo>
                  <a:pt x="10029" y="30186"/>
                  <a:pt x="11299" y="30571"/>
                  <a:pt x="12525" y="31099"/>
                </a:cubicBezTo>
                <a:cubicBezTo>
                  <a:pt x="15022" y="32183"/>
                  <a:pt x="17319" y="33609"/>
                  <a:pt x="19273" y="35535"/>
                </a:cubicBezTo>
                <a:cubicBezTo>
                  <a:pt x="20172" y="36405"/>
                  <a:pt x="21013" y="37318"/>
                  <a:pt x="21841" y="38260"/>
                </a:cubicBezTo>
                <a:cubicBezTo>
                  <a:pt x="22397" y="38887"/>
                  <a:pt x="22725" y="39572"/>
                  <a:pt x="22711" y="40428"/>
                </a:cubicBezTo>
                <a:cubicBezTo>
                  <a:pt x="22711" y="41056"/>
                  <a:pt x="22754" y="41683"/>
                  <a:pt x="22697" y="42297"/>
                </a:cubicBezTo>
                <a:cubicBezTo>
                  <a:pt x="22597" y="43153"/>
                  <a:pt x="22440" y="44009"/>
                  <a:pt x="22411" y="44879"/>
                </a:cubicBezTo>
                <a:cubicBezTo>
                  <a:pt x="22397" y="45335"/>
                  <a:pt x="22340" y="45792"/>
                  <a:pt x="22283" y="46248"/>
                </a:cubicBezTo>
                <a:cubicBezTo>
                  <a:pt x="22226" y="46604"/>
                  <a:pt x="21900" y="47398"/>
                  <a:pt x="21997" y="47728"/>
                </a:cubicBezTo>
                <a:lnTo>
                  <a:pt x="21997" y="47728"/>
                </a:lnTo>
                <a:cubicBezTo>
                  <a:pt x="21326" y="45476"/>
                  <a:pt x="20156" y="43295"/>
                  <a:pt x="18460" y="41612"/>
                </a:cubicBezTo>
                <a:cubicBezTo>
                  <a:pt x="17590" y="40756"/>
                  <a:pt x="16591" y="40029"/>
                  <a:pt x="15493" y="39487"/>
                </a:cubicBezTo>
                <a:cubicBezTo>
                  <a:pt x="14280" y="38873"/>
                  <a:pt x="13096" y="38174"/>
                  <a:pt x="11841" y="37618"/>
                </a:cubicBezTo>
                <a:cubicBezTo>
                  <a:pt x="11199" y="37347"/>
                  <a:pt x="10557" y="37076"/>
                  <a:pt x="9915" y="36833"/>
                </a:cubicBezTo>
                <a:cubicBezTo>
                  <a:pt x="9672" y="36733"/>
                  <a:pt x="9444" y="36619"/>
                  <a:pt x="9216" y="36505"/>
                </a:cubicBezTo>
                <a:cubicBezTo>
                  <a:pt x="6805" y="35521"/>
                  <a:pt x="4751" y="34052"/>
                  <a:pt x="3139" y="31969"/>
                </a:cubicBezTo>
                <a:lnTo>
                  <a:pt x="3139" y="31969"/>
                </a:lnTo>
                <a:cubicBezTo>
                  <a:pt x="3495" y="33795"/>
                  <a:pt x="3767" y="35606"/>
                  <a:pt x="4808" y="37161"/>
                </a:cubicBezTo>
                <a:cubicBezTo>
                  <a:pt x="5963" y="38902"/>
                  <a:pt x="7632" y="40029"/>
                  <a:pt x="9416" y="40984"/>
                </a:cubicBezTo>
                <a:cubicBezTo>
                  <a:pt x="10585" y="41612"/>
                  <a:pt x="11784" y="42140"/>
                  <a:pt x="12982" y="42696"/>
                </a:cubicBezTo>
                <a:cubicBezTo>
                  <a:pt x="14936" y="43609"/>
                  <a:pt x="16762" y="44708"/>
                  <a:pt x="18374" y="46149"/>
                </a:cubicBezTo>
                <a:cubicBezTo>
                  <a:pt x="19416" y="47233"/>
                  <a:pt x="20386" y="48374"/>
                  <a:pt x="21028" y="49758"/>
                </a:cubicBezTo>
                <a:cubicBezTo>
                  <a:pt x="21413" y="50614"/>
                  <a:pt x="21655" y="51455"/>
                  <a:pt x="21555" y="52440"/>
                </a:cubicBezTo>
                <a:cubicBezTo>
                  <a:pt x="21370" y="54351"/>
                  <a:pt x="21826" y="63039"/>
                  <a:pt x="22354" y="64936"/>
                </a:cubicBezTo>
                <a:cubicBezTo>
                  <a:pt x="22483" y="65435"/>
                  <a:pt x="22711" y="65878"/>
                  <a:pt x="22896" y="66348"/>
                </a:cubicBezTo>
                <a:cubicBezTo>
                  <a:pt x="23068" y="66819"/>
                  <a:pt x="23224" y="67276"/>
                  <a:pt x="23453" y="67718"/>
                </a:cubicBezTo>
                <a:cubicBezTo>
                  <a:pt x="23548" y="67890"/>
                  <a:pt x="23785" y="68107"/>
                  <a:pt x="23995" y="68107"/>
                </a:cubicBezTo>
                <a:cubicBezTo>
                  <a:pt x="24098" y="68107"/>
                  <a:pt x="24195" y="68054"/>
                  <a:pt x="24266" y="67917"/>
                </a:cubicBezTo>
                <a:cubicBezTo>
                  <a:pt x="24466" y="67561"/>
                  <a:pt x="24066" y="67090"/>
                  <a:pt x="23923" y="66790"/>
                </a:cubicBezTo>
                <a:cubicBezTo>
                  <a:pt x="23767" y="66477"/>
                  <a:pt x="23624" y="66163"/>
                  <a:pt x="23510" y="65835"/>
                </a:cubicBezTo>
                <a:cubicBezTo>
                  <a:pt x="23267" y="65193"/>
                  <a:pt x="23082" y="64522"/>
                  <a:pt x="22996" y="63852"/>
                </a:cubicBezTo>
                <a:cubicBezTo>
                  <a:pt x="22882" y="62896"/>
                  <a:pt x="22754" y="55278"/>
                  <a:pt x="23267" y="54494"/>
                </a:cubicBezTo>
                <a:cubicBezTo>
                  <a:pt x="24252" y="52996"/>
                  <a:pt x="25507" y="51726"/>
                  <a:pt x="26948" y="50685"/>
                </a:cubicBezTo>
                <a:cubicBezTo>
                  <a:pt x="28731" y="49387"/>
                  <a:pt x="30571" y="48174"/>
                  <a:pt x="32397" y="46919"/>
                </a:cubicBezTo>
                <a:cubicBezTo>
                  <a:pt x="32497" y="46819"/>
                  <a:pt x="32583" y="46705"/>
                  <a:pt x="32682" y="46605"/>
                </a:cubicBezTo>
                <a:cubicBezTo>
                  <a:pt x="34138" y="45492"/>
                  <a:pt x="35536" y="44294"/>
                  <a:pt x="36320" y="42568"/>
                </a:cubicBezTo>
                <a:cubicBezTo>
                  <a:pt x="37219" y="40585"/>
                  <a:pt x="37276" y="38502"/>
                  <a:pt x="36891" y="36377"/>
                </a:cubicBezTo>
                <a:cubicBezTo>
                  <a:pt x="36848" y="36206"/>
                  <a:pt x="36834" y="35992"/>
                  <a:pt x="36577" y="35992"/>
                </a:cubicBezTo>
                <a:cubicBezTo>
                  <a:pt x="36363" y="35992"/>
                  <a:pt x="36320" y="36163"/>
                  <a:pt x="36292" y="36334"/>
                </a:cubicBezTo>
                <a:cubicBezTo>
                  <a:pt x="35978" y="38003"/>
                  <a:pt x="35050" y="39444"/>
                  <a:pt x="33895" y="40656"/>
                </a:cubicBezTo>
                <a:cubicBezTo>
                  <a:pt x="32597" y="42026"/>
                  <a:pt x="31199" y="43395"/>
                  <a:pt x="29573" y="44394"/>
                </a:cubicBezTo>
                <a:cubicBezTo>
                  <a:pt x="27476" y="45678"/>
                  <a:pt x="25535" y="47646"/>
                  <a:pt x="24152" y="49701"/>
                </a:cubicBezTo>
                <a:cubicBezTo>
                  <a:pt x="23367" y="50885"/>
                  <a:pt x="22825" y="52183"/>
                  <a:pt x="22454" y="53481"/>
                </a:cubicBezTo>
                <a:cubicBezTo>
                  <a:pt x="22554" y="51826"/>
                  <a:pt x="22754" y="50100"/>
                  <a:pt x="23025" y="48388"/>
                </a:cubicBezTo>
                <a:cubicBezTo>
                  <a:pt x="23139" y="47675"/>
                  <a:pt x="23438" y="47033"/>
                  <a:pt x="23595" y="46348"/>
                </a:cubicBezTo>
                <a:cubicBezTo>
                  <a:pt x="23724" y="45706"/>
                  <a:pt x="23966" y="45136"/>
                  <a:pt x="24309" y="44579"/>
                </a:cubicBezTo>
                <a:cubicBezTo>
                  <a:pt x="24623" y="44080"/>
                  <a:pt x="25022" y="43652"/>
                  <a:pt x="25407" y="43224"/>
                </a:cubicBezTo>
                <a:cubicBezTo>
                  <a:pt x="27019" y="41470"/>
                  <a:pt x="28160" y="39444"/>
                  <a:pt x="29073" y="37261"/>
                </a:cubicBezTo>
                <a:cubicBezTo>
                  <a:pt x="29886" y="35278"/>
                  <a:pt x="30443" y="33224"/>
                  <a:pt x="30371" y="31056"/>
                </a:cubicBezTo>
                <a:cubicBezTo>
                  <a:pt x="30286" y="28631"/>
                  <a:pt x="29373" y="26491"/>
                  <a:pt x="27975" y="24551"/>
                </a:cubicBezTo>
                <a:cubicBezTo>
                  <a:pt x="27247" y="23538"/>
                  <a:pt x="26463" y="22568"/>
                  <a:pt x="25707" y="21569"/>
                </a:cubicBezTo>
                <a:cubicBezTo>
                  <a:pt x="25617" y="21458"/>
                  <a:pt x="25537" y="21320"/>
                  <a:pt x="25403" y="21320"/>
                </a:cubicBezTo>
                <a:cubicBezTo>
                  <a:pt x="25366" y="21320"/>
                  <a:pt x="25325" y="21331"/>
                  <a:pt x="25279" y="21355"/>
                </a:cubicBezTo>
                <a:cubicBezTo>
                  <a:pt x="25022" y="21498"/>
                  <a:pt x="25207" y="21684"/>
                  <a:pt x="25264" y="21840"/>
                </a:cubicBezTo>
                <a:cubicBezTo>
                  <a:pt x="26377" y="25121"/>
                  <a:pt x="26905" y="28488"/>
                  <a:pt x="26377" y="31955"/>
                </a:cubicBezTo>
                <a:cubicBezTo>
                  <a:pt x="26220" y="32953"/>
                  <a:pt x="25921" y="33923"/>
                  <a:pt x="25578" y="34865"/>
                </a:cubicBezTo>
                <a:cubicBezTo>
                  <a:pt x="24737" y="37276"/>
                  <a:pt x="24594" y="39772"/>
                  <a:pt x="24237" y="42283"/>
                </a:cubicBezTo>
                <a:cubicBezTo>
                  <a:pt x="24180" y="42696"/>
                  <a:pt x="24123" y="43110"/>
                  <a:pt x="24023" y="43509"/>
                </a:cubicBezTo>
                <a:cubicBezTo>
                  <a:pt x="23981" y="43723"/>
                  <a:pt x="23938" y="43937"/>
                  <a:pt x="23866" y="44137"/>
                </a:cubicBezTo>
                <a:cubicBezTo>
                  <a:pt x="23853" y="44205"/>
                  <a:pt x="23725" y="44641"/>
                  <a:pt x="23639" y="44641"/>
                </a:cubicBezTo>
                <a:cubicBezTo>
                  <a:pt x="23634" y="44641"/>
                  <a:pt x="23629" y="44640"/>
                  <a:pt x="23624" y="44636"/>
                </a:cubicBezTo>
                <a:cubicBezTo>
                  <a:pt x="23610" y="44636"/>
                  <a:pt x="23595" y="44608"/>
                  <a:pt x="23595" y="44579"/>
                </a:cubicBezTo>
                <a:cubicBezTo>
                  <a:pt x="23510" y="44323"/>
                  <a:pt x="23538" y="44037"/>
                  <a:pt x="23581" y="43766"/>
                </a:cubicBezTo>
                <a:cubicBezTo>
                  <a:pt x="23610" y="43495"/>
                  <a:pt x="23638" y="43210"/>
                  <a:pt x="23667" y="42939"/>
                </a:cubicBezTo>
                <a:cubicBezTo>
                  <a:pt x="23724" y="42240"/>
                  <a:pt x="23724" y="41527"/>
                  <a:pt x="23710" y="40828"/>
                </a:cubicBezTo>
                <a:cubicBezTo>
                  <a:pt x="23681" y="39358"/>
                  <a:pt x="23496" y="37889"/>
                  <a:pt x="23210" y="36448"/>
                </a:cubicBezTo>
                <a:cubicBezTo>
                  <a:pt x="22739" y="33966"/>
                  <a:pt x="21983" y="31584"/>
                  <a:pt x="20842" y="29330"/>
                </a:cubicBezTo>
                <a:cubicBezTo>
                  <a:pt x="20585" y="28816"/>
                  <a:pt x="20714" y="28331"/>
                  <a:pt x="20799" y="27832"/>
                </a:cubicBezTo>
                <a:cubicBezTo>
                  <a:pt x="21142" y="26049"/>
                  <a:pt x="21755" y="24337"/>
                  <a:pt x="22197" y="22582"/>
                </a:cubicBezTo>
                <a:cubicBezTo>
                  <a:pt x="22397" y="21798"/>
                  <a:pt x="22668" y="21013"/>
                  <a:pt x="22739" y="20200"/>
                </a:cubicBezTo>
                <a:lnTo>
                  <a:pt x="22839" y="19701"/>
                </a:lnTo>
                <a:cubicBezTo>
                  <a:pt x="22982" y="19144"/>
                  <a:pt x="23096" y="18588"/>
                  <a:pt x="23082" y="18017"/>
                </a:cubicBezTo>
                <a:cubicBezTo>
                  <a:pt x="23153" y="17618"/>
                  <a:pt x="23182" y="17218"/>
                  <a:pt x="23167" y="16819"/>
                </a:cubicBezTo>
                <a:cubicBezTo>
                  <a:pt x="23496" y="13238"/>
                  <a:pt x="22597" y="9986"/>
                  <a:pt x="20543" y="7033"/>
                </a:cubicBezTo>
                <a:cubicBezTo>
                  <a:pt x="20314" y="6719"/>
                  <a:pt x="20100" y="6405"/>
                  <a:pt x="19886" y="6091"/>
                </a:cubicBezTo>
                <a:cubicBezTo>
                  <a:pt x="19145" y="5079"/>
                  <a:pt x="18389" y="4080"/>
                  <a:pt x="17918" y="2896"/>
                </a:cubicBezTo>
                <a:cubicBezTo>
                  <a:pt x="17490" y="1855"/>
                  <a:pt x="17732" y="1027"/>
                  <a:pt x="179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64" name="Google Shape;1064;p29"/>
          <p:cNvSpPr/>
          <p:nvPr/>
        </p:nvSpPr>
        <p:spPr>
          <a:xfrm flipH="1">
            <a:off x="43020" y="1304552"/>
            <a:ext cx="358382" cy="588254"/>
          </a:xfrm>
          <a:custGeom>
            <a:avLst/>
            <a:gdLst/>
            <a:ahLst/>
            <a:cxnLst/>
            <a:rect l="l" t="t" r="r" b="b"/>
            <a:pathLst>
              <a:path w="14238" h="17524" extrusionOk="0">
                <a:moveTo>
                  <a:pt x="8512" y="0"/>
                </a:moveTo>
                <a:cubicBezTo>
                  <a:pt x="8136" y="0"/>
                  <a:pt x="7951" y="298"/>
                  <a:pt x="7804" y="646"/>
                </a:cubicBezTo>
                <a:cubicBezTo>
                  <a:pt x="7547" y="1259"/>
                  <a:pt x="7362" y="1901"/>
                  <a:pt x="7262" y="2572"/>
                </a:cubicBezTo>
                <a:cubicBezTo>
                  <a:pt x="7119" y="3627"/>
                  <a:pt x="6991" y="4683"/>
                  <a:pt x="6848" y="5896"/>
                </a:cubicBezTo>
                <a:cubicBezTo>
                  <a:pt x="6192" y="4626"/>
                  <a:pt x="5721" y="3428"/>
                  <a:pt x="4837" y="2500"/>
                </a:cubicBezTo>
                <a:cubicBezTo>
                  <a:pt x="4550" y="2192"/>
                  <a:pt x="4238" y="1823"/>
                  <a:pt x="3828" y="1823"/>
                </a:cubicBezTo>
                <a:cubicBezTo>
                  <a:pt x="3707" y="1823"/>
                  <a:pt x="3578" y="1855"/>
                  <a:pt x="3439" y="1930"/>
                </a:cubicBezTo>
                <a:cubicBezTo>
                  <a:pt x="2783" y="2258"/>
                  <a:pt x="2925" y="2871"/>
                  <a:pt x="3068" y="3456"/>
                </a:cubicBezTo>
                <a:cubicBezTo>
                  <a:pt x="3339" y="4469"/>
                  <a:pt x="3653" y="5453"/>
                  <a:pt x="4181" y="6509"/>
                </a:cubicBezTo>
                <a:cubicBezTo>
                  <a:pt x="3567" y="6252"/>
                  <a:pt x="3096" y="6052"/>
                  <a:pt x="2611" y="5881"/>
                </a:cubicBezTo>
                <a:cubicBezTo>
                  <a:pt x="2484" y="5833"/>
                  <a:pt x="2361" y="5808"/>
                  <a:pt x="2245" y="5808"/>
                </a:cubicBezTo>
                <a:cubicBezTo>
                  <a:pt x="1983" y="5808"/>
                  <a:pt x="1757" y="5937"/>
                  <a:pt x="1598" y="6224"/>
                </a:cubicBezTo>
                <a:cubicBezTo>
                  <a:pt x="1370" y="6652"/>
                  <a:pt x="1684" y="6923"/>
                  <a:pt x="1969" y="7137"/>
                </a:cubicBezTo>
                <a:cubicBezTo>
                  <a:pt x="2483" y="7536"/>
                  <a:pt x="3025" y="7907"/>
                  <a:pt x="3681" y="8378"/>
                </a:cubicBezTo>
                <a:cubicBezTo>
                  <a:pt x="2825" y="8592"/>
                  <a:pt x="2055" y="8549"/>
                  <a:pt x="1427" y="8920"/>
                </a:cubicBezTo>
                <a:cubicBezTo>
                  <a:pt x="914" y="9234"/>
                  <a:pt x="1" y="9391"/>
                  <a:pt x="286" y="10204"/>
                </a:cubicBezTo>
                <a:cubicBezTo>
                  <a:pt x="418" y="10577"/>
                  <a:pt x="716" y="10688"/>
                  <a:pt x="1054" y="10688"/>
                </a:cubicBezTo>
                <a:cubicBezTo>
                  <a:pt x="1336" y="10688"/>
                  <a:pt x="1646" y="10611"/>
                  <a:pt x="1912" y="10546"/>
                </a:cubicBezTo>
                <a:cubicBezTo>
                  <a:pt x="2982" y="10275"/>
                  <a:pt x="4038" y="9961"/>
                  <a:pt x="5293" y="9605"/>
                </a:cubicBezTo>
                <a:lnTo>
                  <a:pt x="5293" y="9605"/>
                </a:lnTo>
                <a:cubicBezTo>
                  <a:pt x="4965" y="9876"/>
                  <a:pt x="4808" y="10004"/>
                  <a:pt x="4651" y="10147"/>
                </a:cubicBezTo>
                <a:cubicBezTo>
                  <a:pt x="3624" y="11017"/>
                  <a:pt x="2697" y="11973"/>
                  <a:pt x="2098" y="13199"/>
                </a:cubicBezTo>
                <a:cubicBezTo>
                  <a:pt x="1941" y="13528"/>
                  <a:pt x="1841" y="13841"/>
                  <a:pt x="2141" y="14127"/>
                </a:cubicBezTo>
                <a:cubicBezTo>
                  <a:pt x="2288" y="14252"/>
                  <a:pt x="2451" y="14309"/>
                  <a:pt x="2617" y="14309"/>
                </a:cubicBezTo>
                <a:cubicBezTo>
                  <a:pt x="2772" y="14309"/>
                  <a:pt x="2930" y="14259"/>
                  <a:pt x="3082" y="14169"/>
                </a:cubicBezTo>
                <a:cubicBezTo>
                  <a:pt x="3339" y="14013"/>
                  <a:pt x="3581" y="13827"/>
                  <a:pt x="3810" y="13627"/>
                </a:cubicBezTo>
                <a:cubicBezTo>
                  <a:pt x="4523" y="13000"/>
                  <a:pt x="5222" y="12344"/>
                  <a:pt x="6049" y="11587"/>
                </a:cubicBezTo>
                <a:lnTo>
                  <a:pt x="6049" y="11587"/>
                </a:lnTo>
                <a:cubicBezTo>
                  <a:pt x="5978" y="12115"/>
                  <a:pt x="5935" y="12443"/>
                  <a:pt x="5892" y="12771"/>
                </a:cubicBezTo>
                <a:cubicBezTo>
                  <a:pt x="5735" y="14070"/>
                  <a:pt x="5507" y="15368"/>
                  <a:pt x="5821" y="16680"/>
                </a:cubicBezTo>
                <a:cubicBezTo>
                  <a:pt x="5935" y="17108"/>
                  <a:pt x="6106" y="17493"/>
                  <a:pt x="6634" y="17522"/>
                </a:cubicBezTo>
                <a:cubicBezTo>
                  <a:pt x="6656" y="17523"/>
                  <a:pt x="6677" y="17524"/>
                  <a:pt x="6698" y="17524"/>
                </a:cubicBezTo>
                <a:cubicBezTo>
                  <a:pt x="7128" y="17524"/>
                  <a:pt x="7368" y="17246"/>
                  <a:pt x="7504" y="16851"/>
                </a:cubicBezTo>
                <a:cubicBezTo>
                  <a:pt x="7618" y="16538"/>
                  <a:pt x="7733" y="16209"/>
                  <a:pt x="7761" y="15881"/>
                </a:cubicBezTo>
                <a:cubicBezTo>
                  <a:pt x="7861" y="14712"/>
                  <a:pt x="7932" y="13528"/>
                  <a:pt x="8032" y="12087"/>
                </a:cubicBezTo>
                <a:cubicBezTo>
                  <a:pt x="8218" y="12415"/>
                  <a:pt x="8289" y="12543"/>
                  <a:pt x="8346" y="12672"/>
                </a:cubicBezTo>
                <a:cubicBezTo>
                  <a:pt x="8674" y="13485"/>
                  <a:pt x="9002" y="14312"/>
                  <a:pt x="9359" y="15111"/>
                </a:cubicBezTo>
                <a:cubicBezTo>
                  <a:pt x="9467" y="15375"/>
                  <a:pt x="9626" y="15640"/>
                  <a:pt x="9929" y="15640"/>
                </a:cubicBezTo>
                <a:cubicBezTo>
                  <a:pt x="9986" y="15640"/>
                  <a:pt x="10047" y="15630"/>
                  <a:pt x="10115" y="15610"/>
                </a:cubicBezTo>
                <a:cubicBezTo>
                  <a:pt x="10571" y="15468"/>
                  <a:pt x="10600" y="15097"/>
                  <a:pt x="10514" y="14726"/>
                </a:cubicBezTo>
                <a:cubicBezTo>
                  <a:pt x="10429" y="14298"/>
                  <a:pt x="10300" y="13898"/>
                  <a:pt x="10172" y="13499"/>
                </a:cubicBezTo>
                <a:cubicBezTo>
                  <a:pt x="9901" y="12657"/>
                  <a:pt x="9444" y="11887"/>
                  <a:pt x="9245" y="10846"/>
                </a:cubicBezTo>
                <a:lnTo>
                  <a:pt x="9245" y="10846"/>
                </a:lnTo>
                <a:cubicBezTo>
                  <a:pt x="10272" y="11730"/>
                  <a:pt x="11228" y="12443"/>
                  <a:pt x="12240" y="13043"/>
                </a:cubicBezTo>
                <a:cubicBezTo>
                  <a:pt x="12443" y="13157"/>
                  <a:pt x="12646" y="13272"/>
                  <a:pt x="12856" y="13272"/>
                </a:cubicBezTo>
                <a:cubicBezTo>
                  <a:pt x="12985" y="13272"/>
                  <a:pt x="13117" y="13228"/>
                  <a:pt x="13253" y="13114"/>
                </a:cubicBezTo>
                <a:cubicBezTo>
                  <a:pt x="13567" y="12814"/>
                  <a:pt x="13510" y="12458"/>
                  <a:pt x="13382" y="12101"/>
                </a:cubicBezTo>
                <a:cubicBezTo>
                  <a:pt x="13082" y="11302"/>
                  <a:pt x="12497" y="10717"/>
                  <a:pt x="11870" y="10189"/>
                </a:cubicBezTo>
                <a:cubicBezTo>
                  <a:pt x="11242" y="9662"/>
                  <a:pt x="10586" y="9162"/>
                  <a:pt x="9887" y="8592"/>
                </a:cubicBezTo>
                <a:cubicBezTo>
                  <a:pt x="11142" y="8321"/>
                  <a:pt x="12298" y="8178"/>
                  <a:pt x="13367" y="7707"/>
                </a:cubicBezTo>
                <a:cubicBezTo>
                  <a:pt x="13795" y="7508"/>
                  <a:pt x="14238" y="7251"/>
                  <a:pt x="14152" y="6723"/>
                </a:cubicBezTo>
                <a:cubicBezTo>
                  <a:pt x="14067" y="6267"/>
                  <a:pt x="13731" y="6197"/>
                  <a:pt x="13388" y="6197"/>
                </a:cubicBezTo>
                <a:cubicBezTo>
                  <a:pt x="13269" y="6197"/>
                  <a:pt x="13149" y="6206"/>
                  <a:pt x="13039" y="6209"/>
                </a:cubicBezTo>
                <a:cubicBezTo>
                  <a:pt x="12483" y="6238"/>
                  <a:pt x="11941" y="6324"/>
                  <a:pt x="11299" y="6395"/>
                </a:cubicBezTo>
                <a:cubicBezTo>
                  <a:pt x="11755" y="5796"/>
                  <a:pt x="12141" y="5325"/>
                  <a:pt x="12483" y="4826"/>
                </a:cubicBezTo>
                <a:cubicBezTo>
                  <a:pt x="12783" y="4369"/>
                  <a:pt x="12939" y="3841"/>
                  <a:pt x="12526" y="3399"/>
                </a:cubicBezTo>
                <a:cubicBezTo>
                  <a:pt x="12378" y="3241"/>
                  <a:pt x="12223" y="3182"/>
                  <a:pt x="12067" y="3182"/>
                </a:cubicBezTo>
                <a:cubicBezTo>
                  <a:pt x="11799" y="3182"/>
                  <a:pt x="11528" y="3355"/>
                  <a:pt x="11285" y="3499"/>
                </a:cubicBezTo>
                <a:cubicBezTo>
                  <a:pt x="10842" y="3770"/>
                  <a:pt x="10429" y="4084"/>
                  <a:pt x="10015" y="4398"/>
                </a:cubicBezTo>
                <a:cubicBezTo>
                  <a:pt x="9444" y="4854"/>
                  <a:pt x="8902" y="5325"/>
                  <a:pt x="8460" y="5682"/>
                </a:cubicBezTo>
                <a:cubicBezTo>
                  <a:pt x="8688" y="4640"/>
                  <a:pt x="8945" y="3399"/>
                  <a:pt x="9202" y="2158"/>
                </a:cubicBezTo>
                <a:cubicBezTo>
                  <a:pt x="9302" y="1702"/>
                  <a:pt x="9373" y="1245"/>
                  <a:pt x="9245" y="789"/>
                </a:cubicBezTo>
                <a:cubicBezTo>
                  <a:pt x="9159" y="432"/>
                  <a:pt x="9016" y="61"/>
                  <a:pt x="8589" y="4"/>
                </a:cubicBezTo>
                <a:cubicBezTo>
                  <a:pt x="8562" y="1"/>
                  <a:pt x="8537" y="0"/>
                  <a:pt x="85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</p:spTree>
    <p:extLst>
      <p:ext uri="{BB962C8B-B14F-4D97-AF65-F5344CB8AC3E}">
        <p14:creationId xmlns:p14="http://schemas.microsoft.com/office/powerpoint/2010/main" val="3013217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0"/>
          <p:cNvSpPr/>
          <p:nvPr/>
        </p:nvSpPr>
        <p:spPr>
          <a:xfrm flipH="1">
            <a:off x="5922590" y="3882633"/>
            <a:ext cx="1831303" cy="2095312"/>
          </a:xfrm>
          <a:custGeom>
            <a:avLst/>
            <a:gdLst/>
            <a:ahLst/>
            <a:cxnLst/>
            <a:rect l="l" t="t" r="r" b="b"/>
            <a:pathLst>
              <a:path w="72755" h="62419" extrusionOk="0">
                <a:moveTo>
                  <a:pt x="11656" y="1"/>
                </a:moveTo>
                <a:lnTo>
                  <a:pt x="11656" y="1"/>
                </a:lnTo>
                <a:cubicBezTo>
                  <a:pt x="5179" y="3382"/>
                  <a:pt x="2326" y="11114"/>
                  <a:pt x="1170" y="18332"/>
                </a:cubicBezTo>
                <a:cubicBezTo>
                  <a:pt x="1" y="25564"/>
                  <a:pt x="1" y="33068"/>
                  <a:pt x="2055" y="40086"/>
                </a:cubicBezTo>
                <a:cubicBezTo>
                  <a:pt x="4109" y="47105"/>
                  <a:pt x="8360" y="53624"/>
                  <a:pt x="14494" y="57604"/>
                </a:cubicBezTo>
                <a:cubicBezTo>
                  <a:pt x="19910" y="61125"/>
                  <a:pt x="26224" y="62419"/>
                  <a:pt x="32720" y="62419"/>
                </a:cubicBezTo>
                <a:cubicBezTo>
                  <a:pt x="38304" y="62419"/>
                  <a:pt x="44021" y="61462"/>
                  <a:pt x="49416" y="60143"/>
                </a:cubicBezTo>
                <a:cubicBezTo>
                  <a:pt x="55279" y="58717"/>
                  <a:pt x="61256" y="56805"/>
                  <a:pt x="65736" y="52754"/>
                </a:cubicBezTo>
                <a:cubicBezTo>
                  <a:pt x="70201" y="48703"/>
                  <a:pt x="72754" y="41969"/>
                  <a:pt x="70343" y="36449"/>
                </a:cubicBezTo>
                <a:cubicBezTo>
                  <a:pt x="67205" y="29230"/>
                  <a:pt x="57947" y="27390"/>
                  <a:pt x="51912" y="22369"/>
                </a:cubicBezTo>
                <a:cubicBezTo>
                  <a:pt x="47276" y="18503"/>
                  <a:pt x="44552" y="12711"/>
                  <a:pt x="39801" y="9017"/>
                </a:cubicBezTo>
                <a:cubicBezTo>
                  <a:pt x="35250" y="5479"/>
                  <a:pt x="29345" y="4252"/>
                  <a:pt x="23638" y="3482"/>
                </a:cubicBezTo>
                <a:cubicBezTo>
                  <a:pt x="21190" y="3154"/>
                  <a:pt x="18678" y="2895"/>
                  <a:pt x="16193" y="2895"/>
                </a:cubicBezTo>
                <a:cubicBezTo>
                  <a:pt x="12842" y="2895"/>
                  <a:pt x="9542" y="3365"/>
                  <a:pt x="6520" y="4765"/>
                </a:cubicBezTo>
                <a:lnTo>
                  <a:pt x="1165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599" name="Google Shape;599;p20"/>
          <p:cNvSpPr txBox="1">
            <a:spLocks noGrp="1"/>
          </p:cNvSpPr>
          <p:nvPr>
            <p:ph type="sldNum" idx="12"/>
          </p:nvPr>
        </p:nvSpPr>
        <p:spPr>
          <a:xfrm flipH="1">
            <a:off x="-21061" y="4896378"/>
            <a:ext cx="432006" cy="413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00" name="Google Shape;600;p20"/>
          <p:cNvSpPr/>
          <p:nvPr/>
        </p:nvSpPr>
        <p:spPr>
          <a:xfrm>
            <a:off x="5672004" y="-803629"/>
            <a:ext cx="2522142" cy="2744192"/>
          </a:xfrm>
          <a:custGeom>
            <a:avLst/>
            <a:gdLst/>
            <a:ahLst/>
            <a:cxnLst/>
            <a:rect l="l" t="t" r="r" b="b"/>
            <a:pathLst>
              <a:path w="100201" h="81749" extrusionOk="0">
                <a:moveTo>
                  <a:pt x="36974" y="42119"/>
                </a:moveTo>
                <a:cubicBezTo>
                  <a:pt x="37026" y="42119"/>
                  <a:pt x="37088" y="42249"/>
                  <a:pt x="37034" y="42303"/>
                </a:cubicBezTo>
                <a:cubicBezTo>
                  <a:pt x="36991" y="42261"/>
                  <a:pt x="36962" y="42203"/>
                  <a:pt x="36934" y="42161"/>
                </a:cubicBezTo>
                <a:cubicBezTo>
                  <a:pt x="36944" y="42131"/>
                  <a:pt x="36959" y="42119"/>
                  <a:pt x="36974" y="42119"/>
                </a:cubicBezTo>
                <a:close/>
                <a:moveTo>
                  <a:pt x="7678" y="1"/>
                </a:moveTo>
                <a:cubicBezTo>
                  <a:pt x="7145" y="1"/>
                  <a:pt x="6614" y="84"/>
                  <a:pt x="6106" y="263"/>
                </a:cubicBezTo>
                <a:cubicBezTo>
                  <a:pt x="4223" y="934"/>
                  <a:pt x="3681" y="2988"/>
                  <a:pt x="4651" y="5756"/>
                </a:cubicBezTo>
                <a:cubicBezTo>
                  <a:pt x="4880" y="6426"/>
                  <a:pt x="5379" y="7467"/>
                  <a:pt x="4680" y="7724"/>
                </a:cubicBezTo>
                <a:cubicBezTo>
                  <a:pt x="1969" y="8737"/>
                  <a:pt x="3639" y="10278"/>
                  <a:pt x="4095" y="11604"/>
                </a:cubicBezTo>
                <a:cubicBezTo>
                  <a:pt x="4637" y="13216"/>
                  <a:pt x="5365" y="14757"/>
                  <a:pt x="6007" y="16340"/>
                </a:cubicBezTo>
                <a:cubicBezTo>
                  <a:pt x="4338" y="14486"/>
                  <a:pt x="3610" y="12175"/>
                  <a:pt x="2583" y="10007"/>
                </a:cubicBezTo>
                <a:cubicBezTo>
                  <a:pt x="2373" y="9535"/>
                  <a:pt x="2320" y="8775"/>
                  <a:pt x="1617" y="8775"/>
                </a:cubicBezTo>
                <a:cubicBezTo>
                  <a:pt x="1555" y="8775"/>
                  <a:pt x="1487" y="8781"/>
                  <a:pt x="1413" y="8794"/>
                </a:cubicBezTo>
                <a:cubicBezTo>
                  <a:pt x="629" y="8937"/>
                  <a:pt x="614" y="9693"/>
                  <a:pt x="457" y="10278"/>
                </a:cubicBezTo>
                <a:cubicBezTo>
                  <a:pt x="1" y="12075"/>
                  <a:pt x="600" y="13801"/>
                  <a:pt x="1499" y="15156"/>
                </a:cubicBezTo>
                <a:cubicBezTo>
                  <a:pt x="6435" y="22660"/>
                  <a:pt x="9473" y="31191"/>
                  <a:pt x="14651" y="38594"/>
                </a:cubicBezTo>
                <a:cubicBezTo>
                  <a:pt x="21142" y="47838"/>
                  <a:pt x="28475" y="56241"/>
                  <a:pt x="37219" y="63345"/>
                </a:cubicBezTo>
                <a:cubicBezTo>
                  <a:pt x="44409" y="69193"/>
                  <a:pt x="52897" y="72760"/>
                  <a:pt x="61570" y="75813"/>
                </a:cubicBezTo>
                <a:cubicBezTo>
                  <a:pt x="69359" y="78537"/>
                  <a:pt x="77248" y="81076"/>
                  <a:pt x="85579" y="81576"/>
                </a:cubicBezTo>
                <a:cubicBezTo>
                  <a:pt x="86964" y="81661"/>
                  <a:pt x="88353" y="81748"/>
                  <a:pt x="89734" y="81748"/>
                </a:cubicBezTo>
                <a:cubicBezTo>
                  <a:pt x="92277" y="81748"/>
                  <a:pt x="94792" y="81453"/>
                  <a:pt x="97205" y="80306"/>
                </a:cubicBezTo>
                <a:cubicBezTo>
                  <a:pt x="99916" y="79008"/>
                  <a:pt x="100201" y="76997"/>
                  <a:pt x="97804" y="75156"/>
                </a:cubicBezTo>
                <a:cubicBezTo>
                  <a:pt x="96535" y="74186"/>
                  <a:pt x="95080" y="73445"/>
                  <a:pt x="93667" y="72660"/>
                </a:cubicBezTo>
                <a:cubicBezTo>
                  <a:pt x="92597" y="72075"/>
                  <a:pt x="90600" y="72075"/>
                  <a:pt x="90743" y="70748"/>
                </a:cubicBezTo>
                <a:cubicBezTo>
                  <a:pt x="90821" y="69999"/>
                  <a:pt x="91339" y="69853"/>
                  <a:pt x="91973" y="69853"/>
                </a:cubicBezTo>
                <a:cubicBezTo>
                  <a:pt x="92380" y="69853"/>
                  <a:pt x="92835" y="69913"/>
                  <a:pt x="93254" y="69913"/>
                </a:cubicBezTo>
                <a:cubicBezTo>
                  <a:pt x="93489" y="69913"/>
                  <a:pt x="93713" y="69894"/>
                  <a:pt x="93910" y="69835"/>
                </a:cubicBezTo>
                <a:cubicBezTo>
                  <a:pt x="95137" y="69464"/>
                  <a:pt x="96178" y="68894"/>
                  <a:pt x="95779" y="67425"/>
                </a:cubicBezTo>
                <a:cubicBezTo>
                  <a:pt x="95465" y="66312"/>
                  <a:pt x="96620" y="64358"/>
                  <a:pt x="94409" y="64258"/>
                </a:cubicBezTo>
                <a:cubicBezTo>
                  <a:pt x="90386" y="64072"/>
                  <a:pt x="86734" y="62489"/>
                  <a:pt x="82897" y="61633"/>
                </a:cubicBezTo>
                <a:cubicBezTo>
                  <a:pt x="73567" y="59550"/>
                  <a:pt x="64495" y="56825"/>
                  <a:pt x="56221" y="51875"/>
                </a:cubicBezTo>
                <a:cubicBezTo>
                  <a:pt x="47619" y="47154"/>
                  <a:pt x="40315" y="40791"/>
                  <a:pt x="33582" y="33687"/>
                </a:cubicBezTo>
                <a:lnTo>
                  <a:pt x="33582" y="33687"/>
                </a:lnTo>
                <a:cubicBezTo>
                  <a:pt x="35893" y="36668"/>
                  <a:pt x="38318" y="39507"/>
                  <a:pt x="41042" y="42018"/>
                </a:cubicBezTo>
                <a:cubicBezTo>
                  <a:pt x="45593" y="46212"/>
                  <a:pt x="50458" y="50007"/>
                  <a:pt x="56135" y="52589"/>
                </a:cubicBezTo>
                <a:cubicBezTo>
                  <a:pt x="56135" y="52589"/>
                  <a:pt x="56135" y="52589"/>
                  <a:pt x="56135" y="52603"/>
                </a:cubicBezTo>
                <a:cubicBezTo>
                  <a:pt x="56428" y="53473"/>
                  <a:pt x="56313" y="53733"/>
                  <a:pt x="56044" y="53733"/>
                </a:cubicBezTo>
                <a:cubicBezTo>
                  <a:pt x="55775" y="53733"/>
                  <a:pt x="55351" y="53473"/>
                  <a:pt x="55022" y="53302"/>
                </a:cubicBezTo>
                <a:cubicBezTo>
                  <a:pt x="51413" y="51490"/>
                  <a:pt x="47918" y="49493"/>
                  <a:pt x="44780" y="46911"/>
                </a:cubicBezTo>
                <a:cubicBezTo>
                  <a:pt x="37790" y="41162"/>
                  <a:pt x="32483" y="33915"/>
                  <a:pt x="26991" y="26840"/>
                </a:cubicBezTo>
                <a:cubicBezTo>
                  <a:pt x="25778" y="25285"/>
                  <a:pt x="23539" y="24001"/>
                  <a:pt x="24937" y="21390"/>
                </a:cubicBezTo>
                <a:cubicBezTo>
                  <a:pt x="25022" y="21233"/>
                  <a:pt x="24823" y="20877"/>
                  <a:pt x="24680" y="20663"/>
                </a:cubicBezTo>
                <a:cubicBezTo>
                  <a:pt x="21641" y="16084"/>
                  <a:pt x="19730" y="10948"/>
                  <a:pt x="17262" y="6084"/>
                </a:cubicBezTo>
                <a:cubicBezTo>
                  <a:pt x="16649" y="4857"/>
                  <a:pt x="15693" y="3872"/>
                  <a:pt x="14152" y="3473"/>
                </a:cubicBezTo>
                <a:lnTo>
                  <a:pt x="14152" y="3473"/>
                </a:lnTo>
                <a:cubicBezTo>
                  <a:pt x="14124" y="5841"/>
                  <a:pt x="15664" y="7567"/>
                  <a:pt x="15564" y="9678"/>
                </a:cubicBezTo>
                <a:lnTo>
                  <a:pt x="15379" y="9678"/>
                </a:lnTo>
                <a:cubicBezTo>
                  <a:pt x="13510" y="7881"/>
                  <a:pt x="13553" y="5270"/>
                  <a:pt x="12611" y="3074"/>
                </a:cubicBezTo>
                <a:cubicBezTo>
                  <a:pt x="11818" y="1249"/>
                  <a:pt x="9738" y="1"/>
                  <a:pt x="76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01" name="Google Shape;601;p20"/>
          <p:cNvSpPr/>
          <p:nvPr/>
        </p:nvSpPr>
        <p:spPr>
          <a:xfrm rot="5400000">
            <a:off x="-536114" y="1420580"/>
            <a:ext cx="1331763" cy="724794"/>
          </a:xfrm>
          <a:custGeom>
            <a:avLst/>
            <a:gdLst/>
            <a:ahLst/>
            <a:cxnLst/>
            <a:rect l="l" t="t" r="r" b="b"/>
            <a:pathLst>
              <a:path w="39673" h="28795" extrusionOk="0">
                <a:moveTo>
                  <a:pt x="33920" y="1"/>
                </a:moveTo>
                <a:cubicBezTo>
                  <a:pt x="32980" y="1"/>
                  <a:pt x="31986" y="455"/>
                  <a:pt x="31056" y="1372"/>
                </a:cubicBezTo>
                <a:cubicBezTo>
                  <a:pt x="30342" y="2086"/>
                  <a:pt x="30071" y="2970"/>
                  <a:pt x="29615" y="3797"/>
                </a:cubicBezTo>
                <a:cubicBezTo>
                  <a:pt x="28431" y="5937"/>
                  <a:pt x="27261" y="8077"/>
                  <a:pt x="27147" y="10616"/>
                </a:cubicBezTo>
                <a:cubicBezTo>
                  <a:pt x="27119" y="11201"/>
                  <a:pt x="27033" y="11829"/>
                  <a:pt x="26534" y="12371"/>
                </a:cubicBezTo>
                <a:cubicBezTo>
                  <a:pt x="25906" y="9447"/>
                  <a:pt x="25806" y="6579"/>
                  <a:pt x="24979" y="3797"/>
                </a:cubicBezTo>
                <a:cubicBezTo>
                  <a:pt x="24513" y="2264"/>
                  <a:pt x="22829" y="1317"/>
                  <a:pt x="21147" y="1317"/>
                </a:cubicBezTo>
                <a:cubicBezTo>
                  <a:pt x="20153" y="1317"/>
                  <a:pt x="19159" y="1648"/>
                  <a:pt x="18417" y="2385"/>
                </a:cubicBezTo>
                <a:cubicBezTo>
                  <a:pt x="16748" y="4068"/>
                  <a:pt x="15606" y="6009"/>
                  <a:pt x="14879" y="8234"/>
                </a:cubicBezTo>
                <a:cubicBezTo>
                  <a:pt x="14351" y="9846"/>
                  <a:pt x="13766" y="11458"/>
                  <a:pt x="13153" y="13213"/>
                </a:cubicBezTo>
                <a:cubicBezTo>
                  <a:pt x="12653" y="12457"/>
                  <a:pt x="12882" y="11615"/>
                  <a:pt x="12340" y="11087"/>
                </a:cubicBezTo>
                <a:cubicBezTo>
                  <a:pt x="12126" y="10959"/>
                  <a:pt x="12111" y="10759"/>
                  <a:pt x="12126" y="10559"/>
                </a:cubicBezTo>
                <a:cubicBezTo>
                  <a:pt x="12197" y="10388"/>
                  <a:pt x="12340" y="10231"/>
                  <a:pt x="12325" y="10074"/>
                </a:cubicBezTo>
                <a:cubicBezTo>
                  <a:pt x="12183" y="7763"/>
                  <a:pt x="11584" y="5566"/>
                  <a:pt x="10257" y="3683"/>
                </a:cubicBezTo>
                <a:cubicBezTo>
                  <a:pt x="9732" y="2923"/>
                  <a:pt x="8680" y="2545"/>
                  <a:pt x="7649" y="2545"/>
                </a:cubicBezTo>
                <a:cubicBezTo>
                  <a:pt x="6551" y="2545"/>
                  <a:pt x="5476" y="2973"/>
                  <a:pt x="5078" y="3826"/>
                </a:cubicBezTo>
                <a:cubicBezTo>
                  <a:pt x="4151" y="5852"/>
                  <a:pt x="3039" y="7877"/>
                  <a:pt x="2996" y="10231"/>
                </a:cubicBezTo>
                <a:cubicBezTo>
                  <a:pt x="2953" y="12114"/>
                  <a:pt x="2539" y="13926"/>
                  <a:pt x="1626" y="15595"/>
                </a:cubicBezTo>
                <a:cubicBezTo>
                  <a:pt x="1270" y="16237"/>
                  <a:pt x="1013" y="16907"/>
                  <a:pt x="1084" y="17663"/>
                </a:cubicBezTo>
                <a:cubicBezTo>
                  <a:pt x="271" y="19589"/>
                  <a:pt x="0" y="21615"/>
                  <a:pt x="57" y="23669"/>
                </a:cubicBezTo>
                <a:cubicBezTo>
                  <a:pt x="93" y="24986"/>
                  <a:pt x="150" y="25487"/>
                  <a:pt x="660" y="25487"/>
                </a:cubicBezTo>
                <a:cubicBezTo>
                  <a:pt x="967" y="25487"/>
                  <a:pt x="1439" y="25305"/>
                  <a:pt x="2168" y="25010"/>
                </a:cubicBezTo>
                <a:cubicBezTo>
                  <a:pt x="2281" y="24960"/>
                  <a:pt x="2405" y="24877"/>
                  <a:pt x="2511" y="24877"/>
                </a:cubicBezTo>
                <a:cubicBezTo>
                  <a:pt x="2526" y="24877"/>
                  <a:pt x="2540" y="24878"/>
                  <a:pt x="2554" y="24882"/>
                </a:cubicBezTo>
                <a:cubicBezTo>
                  <a:pt x="2704" y="24913"/>
                  <a:pt x="2844" y="24928"/>
                  <a:pt x="2972" y="24928"/>
                </a:cubicBezTo>
                <a:cubicBezTo>
                  <a:pt x="4010" y="24928"/>
                  <a:pt x="4355" y="23974"/>
                  <a:pt x="4622" y="23213"/>
                </a:cubicBezTo>
                <a:cubicBezTo>
                  <a:pt x="5350" y="21144"/>
                  <a:pt x="6291" y="19133"/>
                  <a:pt x="6633" y="16922"/>
                </a:cubicBezTo>
                <a:cubicBezTo>
                  <a:pt x="6690" y="16565"/>
                  <a:pt x="6748" y="16108"/>
                  <a:pt x="7233" y="15866"/>
                </a:cubicBezTo>
                <a:cubicBezTo>
                  <a:pt x="8017" y="17093"/>
                  <a:pt x="8245" y="18476"/>
                  <a:pt x="8531" y="19846"/>
                </a:cubicBezTo>
                <a:cubicBezTo>
                  <a:pt x="9016" y="22014"/>
                  <a:pt x="9401" y="24211"/>
                  <a:pt x="10000" y="26337"/>
                </a:cubicBezTo>
                <a:cubicBezTo>
                  <a:pt x="10343" y="27514"/>
                  <a:pt x="11318" y="28161"/>
                  <a:pt x="12358" y="28161"/>
                </a:cubicBezTo>
                <a:cubicBezTo>
                  <a:pt x="12919" y="28161"/>
                  <a:pt x="13499" y="27973"/>
                  <a:pt x="14009" y="27578"/>
                </a:cubicBezTo>
                <a:cubicBezTo>
                  <a:pt x="14094" y="27563"/>
                  <a:pt x="14180" y="27563"/>
                  <a:pt x="14265" y="27549"/>
                </a:cubicBezTo>
                <a:cubicBezTo>
                  <a:pt x="15178" y="27292"/>
                  <a:pt x="16148" y="26693"/>
                  <a:pt x="16106" y="25852"/>
                </a:cubicBezTo>
                <a:cubicBezTo>
                  <a:pt x="15963" y="23284"/>
                  <a:pt x="17118" y="20987"/>
                  <a:pt x="17304" y="18519"/>
                </a:cubicBezTo>
                <a:cubicBezTo>
                  <a:pt x="17889" y="18177"/>
                  <a:pt x="17932" y="17535"/>
                  <a:pt x="18089" y="16979"/>
                </a:cubicBezTo>
                <a:cubicBezTo>
                  <a:pt x="18574" y="15253"/>
                  <a:pt x="19044" y="13512"/>
                  <a:pt x="19515" y="11772"/>
                </a:cubicBezTo>
                <a:cubicBezTo>
                  <a:pt x="19572" y="11544"/>
                  <a:pt x="19629" y="11287"/>
                  <a:pt x="19900" y="11287"/>
                </a:cubicBezTo>
                <a:cubicBezTo>
                  <a:pt x="20157" y="11287"/>
                  <a:pt x="20243" y="11529"/>
                  <a:pt x="20285" y="11772"/>
                </a:cubicBezTo>
                <a:cubicBezTo>
                  <a:pt x="20571" y="14026"/>
                  <a:pt x="21298" y="16194"/>
                  <a:pt x="21141" y="18519"/>
                </a:cubicBezTo>
                <a:cubicBezTo>
                  <a:pt x="21027" y="20359"/>
                  <a:pt x="21298" y="22185"/>
                  <a:pt x="21840" y="23954"/>
                </a:cubicBezTo>
                <a:cubicBezTo>
                  <a:pt x="21869" y="24054"/>
                  <a:pt x="21897" y="24168"/>
                  <a:pt x="21954" y="24282"/>
                </a:cubicBezTo>
                <a:cubicBezTo>
                  <a:pt x="22126" y="24796"/>
                  <a:pt x="22340" y="25295"/>
                  <a:pt x="22497" y="25823"/>
                </a:cubicBezTo>
                <a:cubicBezTo>
                  <a:pt x="23124" y="28063"/>
                  <a:pt x="23823" y="28648"/>
                  <a:pt x="26091" y="28790"/>
                </a:cubicBezTo>
                <a:cubicBezTo>
                  <a:pt x="26138" y="28793"/>
                  <a:pt x="26184" y="28795"/>
                  <a:pt x="26230" y="28795"/>
                </a:cubicBezTo>
                <a:cubicBezTo>
                  <a:pt x="27658" y="28795"/>
                  <a:pt x="28930" y="27318"/>
                  <a:pt x="28916" y="25894"/>
                </a:cubicBezTo>
                <a:cubicBezTo>
                  <a:pt x="28887" y="24454"/>
                  <a:pt x="29101" y="23027"/>
                  <a:pt x="29430" y="21601"/>
                </a:cubicBezTo>
                <a:cubicBezTo>
                  <a:pt x="29886" y="19532"/>
                  <a:pt x="31027" y="17635"/>
                  <a:pt x="30999" y="15452"/>
                </a:cubicBezTo>
                <a:cubicBezTo>
                  <a:pt x="31534" y="15086"/>
                  <a:pt x="31332" y="14011"/>
                  <a:pt x="32013" y="14011"/>
                </a:cubicBezTo>
                <a:cubicBezTo>
                  <a:pt x="32022" y="14011"/>
                  <a:pt x="32031" y="14011"/>
                  <a:pt x="32040" y="14011"/>
                </a:cubicBezTo>
                <a:cubicBezTo>
                  <a:pt x="32753" y="14026"/>
                  <a:pt x="32083" y="15124"/>
                  <a:pt x="32696" y="15452"/>
                </a:cubicBezTo>
                <a:cubicBezTo>
                  <a:pt x="32568" y="16622"/>
                  <a:pt x="32782" y="17720"/>
                  <a:pt x="33139" y="18819"/>
                </a:cubicBezTo>
                <a:cubicBezTo>
                  <a:pt x="33153" y="18890"/>
                  <a:pt x="33181" y="18976"/>
                  <a:pt x="33210" y="19061"/>
                </a:cubicBezTo>
                <a:cubicBezTo>
                  <a:pt x="33367" y="20959"/>
                  <a:pt x="33509" y="22870"/>
                  <a:pt x="33538" y="24782"/>
                </a:cubicBezTo>
                <a:cubicBezTo>
                  <a:pt x="33566" y="25937"/>
                  <a:pt x="33780" y="27221"/>
                  <a:pt x="35421" y="27307"/>
                </a:cubicBezTo>
                <a:cubicBezTo>
                  <a:pt x="35378" y="27264"/>
                  <a:pt x="35350" y="27235"/>
                  <a:pt x="35321" y="27207"/>
                </a:cubicBezTo>
                <a:lnTo>
                  <a:pt x="35321" y="27207"/>
                </a:lnTo>
                <a:cubicBezTo>
                  <a:pt x="35364" y="27235"/>
                  <a:pt x="35392" y="27264"/>
                  <a:pt x="35421" y="27307"/>
                </a:cubicBezTo>
                <a:cubicBezTo>
                  <a:pt x="35592" y="27563"/>
                  <a:pt x="35892" y="27521"/>
                  <a:pt x="36149" y="27606"/>
                </a:cubicBezTo>
                <a:cubicBezTo>
                  <a:pt x="36719" y="27806"/>
                  <a:pt x="37214" y="27907"/>
                  <a:pt x="37637" y="27907"/>
                </a:cubicBezTo>
                <a:cubicBezTo>
                  <a:pt x="38875" y="27907"/>
                  <a:pt x="39491" y="27043"/>
                  <a:pt x="39544" y="25267"/>
                </a:cubicBezTo>
                <a:cubicBezTo>
                  <a:pt x="39572" y="24354"/>
                  <a:pt x="39672" y="23412"/>
                  <a:pt x="39501" y="22542"/>
                </a:cubicBezTo>
                <a:cubicBezTo>
                  <a:pt x="38531" y="17649"/>
                  <a:pt x="38731" y="12656"/>
                  <a:pt x="38131" y="7749"/>
                </a:cubicBezTo>
                <a:cubicBezTo>
                  <a:pt x="37903" y="5909"/>
                  <a:pt x="37646" y="4054"/>
                  <a:pt x="37047" y="2285"/>
                </a:cubicBezTo>
                <a:cubicBezTo>
                  <a:pt x="36273" y="769"/>
                  <a:pt x="35143" y="1"/>
                  <a:pt x="33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02" name="Google Shape;602;p20"/>
          <p:cNvSpPr/>
          <p:nvPr/>
        </p:nvSpPr>
        <p:spPr>
          <a:xfrm>
            <a:off x="-692651" y="3836025"/>
            <a:ext cx="1831303" cy="2095312"/>
          </a:xfrm>
          <a:custGeom>
            <a:avLst/>
            <a:gdLst/>
            <a:ahLst/>
            <a:cxnLst/>
            <a:rect l="l" t="t" r="r" b="b"/>
            <a:pathLst>
              <a:path w="72755" h="62419" extrusionOk="0">
                <a:moveTo>
                  <a:pt x="11656" y="1"/>
                </a:moveTo>
                <a:lnTo>
                  <a:pt x="11656" y="1"/>
                </a:lnTo>
                <a:cubicBezTo>
                  <a:pt x="5179" y="3382"/>
                  <a:pt x="2326" y="11114"/>
                  <a:pt x="1170" y="18332"/>
                </a:cubicBezTo>
                <a:cubicBezTo>
                  <a:pt x="1" y="25564"/>
                  <a:pt x="1" y="33068"/>
                  <a:pt x="2055" y="40086"/>
                </a:cubicBezTo>
                <a:cubicBezTo>
                  <a:pt x="4109" y="47105"/>
                  <a:pt x="8360" y="53624"/>
                  <a:pt x="14494" y="57604"/>
                </a:cubicBezTo>
                <a:cubicBezTo>
                  <a:pt x="19910" y="61125"/>
                  <a:pt x="26224" y="62419"/>
                  <a:pt x="32720" y="62419"/>
                </a:cubicBezTo>
                <a:cubicBezTo>
                  <a:pt x="38304" y="62419"/>
                  <a:pt x="44021" y="61462"/>
                  <a:pt x="49416" y="60143"/>
                </a:cubicBezTo>
                <a:cubicBezTo>
                  <a:pt x="55279" y="58717"/>
                  <a:pt x="61256" y="56805"/>
                  <a:pt x="65736" y="52754"/>
                </a:cubicBezTo>
                <a:cubicBezTo>
                  <a:pt x="70201" y="48703"/>
                  <a:pt x="72754" y="41969"/>
                  <a:pt x="70343" y="36449"/>
                </a:cubicBezTo>
                <a:cubicBezTo>
                  <a:pt x="67205" y="29230"/>
                  <a:pt x="57947" y="27390"/>
                  <a:pt x="51912" y="22369"/>
                </a:cubicBezTo>
                <a:cubicBezTo>
                  <a:pt x="47276" y="18503"/>
                  <a:pt x="44552" y="12711"/>
                  <a:pt x="39801" y="9017"/>
                </a:cubicBezTo>
                <a:cubicBezTo>
                  <a:pt x="35250" y="5479"/>
                  <a:pt x="29345" y="4252"/>
                  <a:pt x="23638" y="3482"/>
                </a:cubicBezTo>
                <a:cubicBezTo>
                  <a:pt x="21190" y="3154"/>
                  <a:pt x="18678" y="2895"/>
                  <a:pt x="16193" y="2895"/>
                </a:cubicBezTo>
                <a:cubicBezTo>
                  <a:pt x="12842" y="2895"/>
                  <a:pt x="9542" y="3365"/>
                  <a:pt x="6520" y="4765"/>
                </a:cubicBezTo>
                <a:lnTo>
                  <a:pt x="1165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03" name="Google Shape;603;p20"/>
          <p:cNvSpPr/>
          <p:nvPr/>
        </p:nvSpPr>
        <p:spPr>
          <a:xfrm rot="3215766">
            <a:off x="5326859" y="4970687"/>
            <a:ext cx="472154" cy="1045625"/>
          </a:xfrm>
          <a:custGeom>
            <a:avLst/>
            <a:gdLst/>
            <a:ahLst/>
            <a:cxnLst/>
            <a:rect l="l" t="t" r="r" b="b"/>
            <a:pathLst>
              <a:path w="14066" h="41543" extrusionOk="0">
                <a:moveTo>
                  <a:pt x="3707" y="0"/>
                </a:moveTo>
                <a:cubicBezTo>
                  <a:pt x="3694" y="0"/>
                  <a:pt x="3680" y="1"/>
                  <a:pt x="3666" y="2"/>
                </a:cubicBezTo>
                <a:cubicBezTo>
                  <a:pt x="3253" y="16"/>
                  <a:pt x="3238" y="487"/>
                  <a:pt x="3138" y="829"/>
                </a:cubicBezTo>
                <a:cubicBezTo>
                  <a:pt x="2083" y="4481"/>
                  <a:pt x="1641" y="8261"/>
                  <a:pt x="1127" y="11984"/>
                </a:cubicBezTo>
                <a:cubicBezTo>
                  <a:pt x="471" y="16877"/>
                  <a:pt x="0" y="21827"/>
                  <a:pt x="114" y="26792"/>
                </a:cubicBezTo>
                <a:cubicBezTo>
                  <a:pt x="157" y="28803"/>
                  <a:pt x="14" y="30829"/>
                  <a:pt x="414" y="32840"/>
                </a:cubicBezTo>
                <a:cubicBezTo>
                  <a:pt x="1084" y="36193"/>
                  <a:pt x="2325" y="39131"/>
                  <a:pt x="5606" y="40758"/>
                </a:cubicBezTo>
                <a:cubicBezTo>
                  <a:pt x="6675" y="41288"/>
                  <a:pt x="7718" y="41543"/>
                  <a:pt x="8685" y="41543"/>
                </a:cubicBezTo>
                <a:cubicBezTo>
                  <a:pt x="11049" y="41543"/>
                  <a:pt x="12958" y="40020"/>
                  <a:pt x="13666" y="37277"/>
                </a:cubicBezTo>
                <a:cubicBezTo>
                  <a:pt x="14066" y="35750"/>
                  <a:pt x="13409" y="34352"/>
                  <a:pt x="12867" y="33026"/>
                </a:cubicBezTo>
                <a:cubicBezTo>
                  <a:pt x="10528" y="27206"/>
                  <a:pt x="8616" y="21228"/>
                  <a:pt x="7204" y="15137"/>
                </a:cubicBezTo>
                <a:cubicBezTo>
                  <a:pt x="6106" y="10387"/>
                  <a:pt x="4793" y="5665"/>
                  <a:pt x="4094" y="815"/>
                </a:cubicBezTo>
                <a:cubicBezTo>
                  <a:pt x="4053" y="495"/>
                  <a:pt x="4187" y="0"/>
                  <a:pt x="37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04" name="Google Shape;604;p20"/>
          <p:cNvSpPr/>
          <p:nvPr/>
        </p:nvSpPr>
        <p:spPr>
          <a:xfrm rot="3215766">
            <a:off x="5377886" y="5305772"/>
            <a:ext cx="776740" cy="819223"/>
          </a:xfrm>
          <a:custGeom>
            <a:avLst/>
            <a:gdLst/>
            <a:ahLst/>
            <a:cxnLst/>
            <a:rect l="l" t="t" r="r" b="b"/>
            <a:pathLst>
              <a:path w="23140" h="32548" extrusionOk="0">
                <a:moveTo>
                  <a:pt x="898" y="1"/>
                </a:moveTo>
                <a:cubicBezTo>
                  <a:pt x="847" y="1"/>
                  <a:pt x="795" y="12"/>
                  <a:pt x="743" y="37"/>
                </a:cubicBezTo>
                <a:cubicBezTo>
                  <a:pt x="1" y="408"/>
                  <a:pt x="643" y="1292"/>
                  <a:pt x="828" y="1906"/>
                </a:cubicBezTo>
                <a:cubicBezTo>
                  <a:pt x="2183" y="6656"/>
                  <a:pt x="3781" y="11335"/>
                  <a:pt x="5607" y="15914"/>
                </a:cubicBezTo>
                <a:cubicBezTo>
                  <a:pt x="7319" y="20208"/>
                  <a:pt x="8803" y="24673"/>
                  <a:pt x="11641" y="28425"/>
                </a:cubicBezTo>
                <a:cubicBezTo>
                  <a:pt x="13425" y="30779"/>
                  <a:pt x="15778" y="32248"/>
                  <a:pt x="18931" y="32548"/>
                </a:cubicBezTo>
                <a:cubicBezTo>
                  <a:pt x="19102" y="32505"/>
                  <a:pt x="19445" y="32405"/>
                  <a:pt x="19801" y="32348"/>
                </a:cubicBezTo>
                <a:cubicBezTo>
                  <a:pt x="22255" y="31991"/>
                  <a:pt x="23139" y="30550"/>
                  <a:pt x="22340" y="28197"/>
                </a:cubicBezTo>
                <a:cubicBezTo>
                  <a:pt x="21599" y="26000"/>
                  <a:pt x="20129" y="24316"/>
                  <a:pt x="18403" y="22890"/>
                </a:cubicBezTo>
                <a:cubicBezTo>
                  <a:pt x="14780" y="19908"/>
                  <a:pt x="11841" y="16314"/>
                  <a:pt x="9102" y="12562"/>
                </a:cubicBezTo>
                <a:cubicBezTo>
                  <a:pt x="6477" y="8981"/>
                  <a:pt x="3952" y="5329"/>
                  <a:pt x="1969" y="1335"/>
                </a:cubicBezTo>
                <a:cubicBezTo>
                  <a:pt x="1739" y="887"/>
                  <a:pt x="1347" y="1"/>
                  <a:pt x="8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05" name="Google Shape;605;p20"/>
          <p:cNvSpPr/>
          <p:nvPr/>
        </p:nvSpPr>
        <p:spPr>
          <a:xfrm rot="3215766">
            <a:off x="5045001" y="4608163"/>
            <a:ext cx="665163" cy="754311"/>
          </a:xfrm>
          <a:custGeom>
            <a:avLst/>
            <a:gdLst/>
            <a:ahLst/>
            <a:cxnLst/>
            <a:rect l="l" t="t" r="r" b="b"/>
            <a:pathLst>
              <a:path w="19816" h="29969" extrusionOk="0">
                <a:moveTo>
                  <a:pt x="19081" y="0"/>
                </a:moveTo>
                <a:cubicBezTo>
                  <a:pt x="18738" y="0"/>
                  <a:pt x="18537" y="444"/>
                  <a:pt x="18346" y="692"/>
                </a:cubicBezTo>
                <a:cubicBezTo>
                  <a:pt x="13039" y="7368"/>
                  <a:pt x="7547" y="13901"/>
                  <a:pt x="2996" y="21148"/>
                </a:cubicBezTo>
                <a:cubicBezTo>
                  <a:pt x="2026" y="22689"/>
                  <a:pt x="1142" y="24301"/>
                  <a:pt x="614" y="26041"/>
                </a:cubicBezTo>
                <a:cubicBezTo>
                  <a:pt x="1" y="28095"/>
                  <a:pt x="1427" y="29950"/>
                  <a:pt x="3653" y="29950"/>
                </a:cubicBezTo>
                <a:cubicBezTo>
                  <a:pt x="3752" y="29963"/>
                  <a:pt x="3853" y="29969"/>
                  <a:pt x="3953" y="29969"/>
                </a:cubicBezTo>
                <a:cubicBezTo>
                  <a:pt x="4531" y="29969"/>
                  <a:pt x="5126" y="29768"/>
                  <a:pt x="5721" y="29465"/>
                </a:cubicBezTo>
                <a:cubicBezTo>
                  <a:pt x="7889" y="28352"/>
                  <a:pt x="9345" y="26555"/>
                  <a:pt x="10471" y="24500"/>
                </a:cubicBezTo>
                <a:cubicBezTo>
                  <a:pt x="12911" y="20121"/>
                  <a:pt x="14608" y="15399"/>
                  <a:pt x="16335" y="10706"/>
                </a:cubicBezTo>
                <a:cubicBezTo>
                  <a:pt x="17476" y="7625"/>
                  <a:pt x="18432" y="4486"/>
                  <a:pt x="19473" y="1376"/>
                </a:cubicBezTo>
                <a:cubicBezTo>
                  <a:pt x="19630" y="920"/>
                  <a:pt x="19815" y="392"/>
                  <a:pt x="19387" y="107"/>
                </a:cubicBezTo>
                <a:cubicBezTo>
                  <a:pt x="19273" y="32"/>
                  <a:pt x="19172" y="0"/>
                  <a:pt x="190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606" name="Google Shape;606;p20"/>
          <p:cNvGrpSpPr/>
          <p:nvPr/>
        </p:nvGrpSpPr>
        <p:grpSpPr>
          <a:xfrm>
            <a:off x="51170" y="58785"/>
            <a:ext cx="878657" cy="992711"/>
            <a:chOff x="64991" y="55984"/>
            <a:chExt cx="1116001" cy="945439"/>
          </a:xfrm>
        </p:grpSpPr>
        <p:sp>
          <p:nvSpPr>
            <p:cNvPr id="607" name="Google Shape;607;p20"/>
            <p:cNvSpPr/>
            <p:nvPr/>
          </p:nvSpPr>
          <p:spPr>
            <a:xfrm>
              <a:off x="64991" y="378142"/>
              <a:ext cx="383608" cy="297257"/>
            </a:xfrm>
            <a:custGeom>
              <a:avLst/>
              <a:gdLst/>
              <a:ahLst/>
              <a:cxnLst/>
              <a:rect l="l" t="t" r="r" b="b"/>
              <a:pathLst>
                <a:path w="11999" h="9298" extrusionOk="0">
                  <a:moveTo>
                    <a:pt x="9530" y="1"/>
                  </a:moveTo>
                  <a:cubicBezTo>
                    <a:pt x="8602" y="15"/>
                    <a:pt x="7961" y="500"/>
                    <a:pt x="7789" y="1441"/>
                  </a:cubicBezTo>
                  <a:cubicBezTo>
                    <a:pt x="7690" y="2012"/>
                    <a:pt x="7747" y="2640"/>
                    <a:pt x="7590" y="3196"/>
                  </a:cubicBezTo>
                  <a:cubicBezTo>
                    <a:pt x="7262" y="4337"/>
                    <a:pt x="6677" y="5350"/>
                    <a:pt x="5421" y="5621"/>
                  </a:cubicBezTo>
                  <a:cubicBezTo>
                    <a:pt x="5300" y="5648"/>
                    <a:pt x="5188" y="5661"/>
                    <a:pt x="5084" y="5661"/>
                  </a:cubicBezTo>
                  <a:cubicBezTo>
                    <a:pt x="4251" y="5661"/>
                    <a:pt x="3957" y="4854"/>
                    <a:pt x="3538" y="4195"/>
                  </a:cubicBezTo>
                  <a:cubicBezTo>
                    <a:pt x="3185" y="3625"/>
                    <a:pt x="2669" y="3312"/>
                    <a:pt x="2089" y="3312"/>
                  </a:cubicBezTo>
                  <a:cubicBezTo>
                    <a:pt x="1826" y="3312"/>
                    <a:pt x="1550" y="3377"/>
                    <a:pt x="1270" y="3510"/>
                  </a:cubicBezTo>
                  <a:cubicBezTo>
                    <a:pt x="300" y="3981"/>
                    <a:pt x="0" y="4837"/>
                    <a:pt x="371" y="5821"/>
                  </a:cubicBezTo>
                  <a:cubicBezTo>
                    <a:pt x="614" y="6449"/>
                    <a:pt x="1042" y="7005"/>
                    <a:pt x="1341" y="7561"/>
                  </a:cubicBezTo>
                  <a:cubicBezTo>
                    <a:pt x="2297" y="8489"/>
                    <a:pt x="3296" y="9088"/>
                    <a:pt x="4608" y="9259"/>
                  </a:cubicBezTo>
                  <a:cubicBezTo>
                    <a:pt x="4810" y="9285"/>
                    <a:pt x="5012" y="9298"/>
                    <a:pt x="5212" y="9298"/>
                  </a:cubicBezTo>
                  <a:cubicBezTo>
                    <a:pt x="8824" y="9298"/>
                    <a:pt x="11999" y="5150"/>
                    <a:pt x="11242" y="1285"/>
                  </a:cubicBezTo>
                  <a:cubicBezTo>
                    <a:pt x="11070" y="400"/>
                    <a:pt x="10371" y="1"/>
                    <a:pt x="9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208663" y="750715"/>
              <a:ext cx="356210" cy="250709"/>
            </a:xfrm>
            <a:custGeom>
              <a:avLst/>
              <a:gdLst/>
              <a:ahLst/>
              <a:cxnLst/>
              <a:rect l="l" t="t" r="r" b="b"/>
              <a:pathLst>
                <a:path w="11142" h="7842" extrusionOk="0">
                  <a:moveTo>
                    <a:pt x="9031" y="0"/>
                  </a:moveTo>
                  <a:cubicBezTo>
                    <a:pt x="9007" y="0"/>
                    <a:pt x="8983" y="1"/>
                    <a:pt x="8959" y="1"/>
                  </a:cubicBezTo>
                  <a:cubicBezTo>
                    <a:pt x="7789" y="59"/>
                    <a:pt x="7261" y="829"/>
                    <a:pt x="7347" y="2455"/>
                  </a:cubicBezTo>
                  <a:cubicBezTo>
                    <a:pt x="7404" y="3796"/>
                    <a:pt x="6419" y="4010"/>
                    <a:pt x="5478" y="4167"/>
                  </a:cubicBezTo>
                  <a:cubicBezTo>
                    <a:pt x="5281" y="4198"/>
                    <a:pt x="5087" y="4218"/>
                    <a:pt x="4903" y="4218"/>
                  </a:cubicBezTo>
                  <a:cubicBezTo>
                    <a:pt x="4236" y="4218"/>
                    <a:pt x="3702" y="3953"/>
                    <a:pt x="3623" y="2969"/>
                  </a:cubicBezTo>
                  <a:cubicBezTo>
                    <a:pt x="3546" y="1911"/>
                    <a:pt x="2991" y="1204"/>
                    <a:pt x="1979" y="1204"/>
                  </a:cubicBezTo>
                  <a:cubicBezTo>
                    <a:pt x="1871" y="1204"/>
                    <a:pt x="1759" y="1212"/>
                    <a:pt x="1641" y="1228"/>
                  </a:cubicBezTo>
                  <a:cubicBezTo>
                    <a:pt x="457" y="1385"/>
                    <a:pt x="0" y="2270"/>
                    <a:pt x="14" y="3397"/>
                  </a:cubicBezTo>
                  <a:cubicBezTo>
                    <a:pt x="57" y="5365"/>
                    <a:pt x="1270" y="7006"/>
                    <a:pt x="3210" y="7548"/>
                  </a:cubicBezTo>
                  <a:cubicBezTo>
                    <a:pt x="3921" y="7746"/>
                    <a:pt x="4616" y="7842"/>
                    <a:pt x="5281" y="7842"/>
                  </a:cubicBezTo>
                  <a:cubicBezTo>
                    <a:pt x="6669" y="7842"/>
                    <a:pt x="7927" y="7425"/>
                    <a:pt x="8930" y="6663"/>
                  </a:cubicBezTo>
                  <a:cubicBezTo>
                    <a:pt x="10585" y="5322"/>
                    <a:pt x="11141" y="3953"/>
                    <a:pt x="11013" y="2284"/>
                  </a:cubicBezTo>
                  <a:cubicBezTo>
                    <a:pt x="10901" y="917"/>
                    <a:pt x="10094" y="0"/>
                    <a:pt x="9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495495" y="379580"/>
              <a:ext cx="344381" cy="265639"/>
            </a:xfrm>
            <a:custGeom>
              <a:avLst/>
              <a:gdLst/>
              <a:ahLst/>
              <a:cxnLst/>
              <a:rect l="l" t="t" r="r" b="b"/>
              <a:pathLst>
                <a:path w="10772" h="8309" extrusionOk="0">
                  <a:moveTo>
                    <a:pt x="8433" y="1"/>
                  </a:moveTo>
                  <a:cubicBezTo>
                    <a:pt x="8307" y="1"/>
                    <a:pt x="8174" y="14"/>
                    <a:pt x="8032" y="41"/>
                  </a:cubicBezTo>
                  <a:cubicBezTo>
                    <a:pt x="6920" y="255"/>
                    <a:pt x="6435" y="1011"/>
                    <a:pt x="6577" y="2138"/>
                  </a:cubicBezTo>
                  <a:cubicBezTo>
                    <a:pt x="6606" y="2367"/>
                    <a:pt x="6663" y="2595"/>
                    <a:pt x="6663" y="2823"/>
                  </a:cubicBezTo>
                  <a:cubicBezTo>
                    <a:pt x="6634" y="3964"/>
                    <a:pt x="5807" y="4349"/>
                    <a:pt x="4894" y="4606"/>
                  </a:cubicBezTo>
                  <a:cubicBezTo>
                    <a:pt x="4731" y="4654"/>
                    <a:pt x="4587" y="4677"/>
                    <a:pt x="4458" y="4677"/>
                  </a:cubicBezTo>
                  <a:cubicBezTo>
                    <a:pt x="3898" y="4677"/>
                    <a:pt x="3631" y="4251"/>
                    <a:pt x="3410" y="3636"/>
                  </a:cubicBezTo>
                  <a:cubicBezTo>
                    <a:pt x="3151" y="2905"/>
                    <a:pt x="2618" y="2515"/>
                    <a:pt x="1909" y="2515"/>
                  </a:cubicBezTo>
                  <a:cubicBezTo>
                    <a:pt x="1761" y="2515"/>
                    <a:pt x="1605" y="2532"/>
                    <a:pt x="1442" y="2566"/>
                  </a:cubicBezTo>
                  <a:cubicBezTo>
                    <a:pt x="443" y="2780"/>
                    <a:pt x="1" y="3479"/>
                    <a:pt x="30" y="4464"/>
                  </a:cubicBezTo>
                  <a:cubicBezTo>
                    <a:pt x="58" y="5562"/>
                    <a:pt x="500" y="6503"/>
                    <a:pt x="1328" y="7217"/>
                  </a:cubicBezTo>
                  <a:cubicBezTo>
                    <a:pt x="2173" y="7949"/>
                    <a:pt x="3276" y="8308"/>
                    <a:pt x="4429" y="8308"/>
                  </a:cubicBezTo>
                  <a:cubicBezTo>
                    <a:pt x="5748" y="8308"/>
                    <a:pt x="7133" y="7838"/>
                    <a:pt x="8275" y="6917"/>
                  </a:cubicBezTo>
                  <a:cubicBezTo>
                    <a:pt x="10030" y="5505"/>
                    <a:pt x="10771" y="3308"/>
                    <a:pt x="10101" y="1425"/>
                  </a:cubicBezTo>
                  <a:cubicBezTo>
                    <a:pt x="9803" y="604"/>
                    <a:pt x="9287" y="1"/>
                    <a:pt x="8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830729" y="118901"/>
              <a:ext cx="350263" cy="266374"/>
            </a:xfrm>
            <a:custGeom>
              <a:avLst/>
              <a:gdLst/>
              <a:ahLst/>
              <a:cxnLst/>
              <a:rect l="l" t="t" r="r" b="b"/>
              <a:pathLst>
                <a:path w="10956" h="8332" extrusionOk="0">
                  <a:moveTo>
                    <a:pt x="8467" y="0"/>
                  </a:moveTo>
                  <a:cubicBezTo>
                    <a:pt x="8349" y="0"/>
                    <a:pt x="8227" y="12"/>
                    <a:pt x="8103" y="36"/>
                  </a:cubicBezTo>
                  <a:cubicBezTo>
                    <a:pt x="7247" y="207"/>
                    <a:pt x="6633" y="777"/>
                    <a:pt x="6576" y="1733"/>
                  </a:cubicBezTo>
                  <a:cubicBezTo>
                    <a:pt x="6548" y="2090"/>
                    <a:pt x="6676" y="2446"/>
                    <a:pt x="6691" y="2817"/>
                  </a:cubicBezTo>
                  <a:cubicBezTo>
                    <a:pt x="6705" y="3887"/>
                    <a:pt x="5920" y="4344"/>
                    <a:pt x="5093" y="4615"/>
                  </a:cubicBezTo>
                  <a:cubicBezTo>
                    <a:pt x="4904" y="4679"/>
                    <a:pt x="4725" y="4713"/>
                    <a:pt x="4560" y="4713"/>
                  </a:cubicBezTo>
                  <a:cubicBezTo>
                    <a:pt x="4062" y="4713"/>
                    <a:pt x="3677" y="4408"/>
                    <a:pt x="3452" y="3702"/>
                  </a:cubicBezTo>
                  <a:cubicBezTo>
                    <a:pt x="3227" y="2957"/>
                    <a:pt x="2653" y="2543"/>
                    <a:pt x="1944" y="2543"/>
                  </a:cubicBezTo>
                  <a:cubicBezTo>
                    <a:pt x="1756" y="2543"/>
                    <a:pt x="1558" y="2572"/>
                    <a:pt x="1355" y="2632"/>
                  </a:cubicBezTo>
                  <a:cubicBezTo>
                    <a:pt x="428" y="2903"/>
                    <a:pt x="0" y="3602"/>
                    <a:pt x="71" y="4629"/>
                  </a:cubicBezTo>
                  <a:cubicBezTo>
                    <a:pt x="128" y="5456"/>
                    <a:pt x="414" y="6127"/>
                    <a:pt x="942" y="6726"/>
                  </a:cubicBezTo>
                  <a:cubicBezTo>
                    <a:pt x="1798" y="7789"/>
                    <a:pt x="3061" y="8331"/>
                    <a:pt x="4454" y="8331"/>
                  </a:cubicBezTo>
                  <a:cubicBezTo>
                    <a:pt x="5567" y="8331"/>
                    <a:pt x="6763" y="7985"/>
                    <a:pt x="7903" y="7282"/>
                  </a:cubicBezTo>
                  <a:cubicBezTo>
                    <a:pt x="9986" y="6013"/>
                    <a:pt x="10956" y="3131"/>
                    <a:pt x="10000" y="1063"/>
                  </a:cubicBezTo>
                  <a:cubicBezTo>
                    <a:pt x="9685" y="372"/>
                    <a:pt x="9133" y="0"/>
                    <a:pt x="8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493673" y="55984"/>
              <a:ext cx="322034" cy="246009"/>
            </a:xfrm>
            <a:custGeom>
              <a:avLst/>
              <a:gdLst/>
              <a:ahLst/>
              <a:cxnLst/>
              <a:rect l="l" t="t" r="r" b="b"/>
              <a:pathLst>
                <a:path w="10073" h="7695" extrusionOk="0">
                  <a:moveTo>
                    <a:pt x="7833" y="0"/>
                  </a:moveTo>
                  <a:cubicBezTo>
                    <a:pt x="7695" y="0"/>
                    <a:pt x="7552" y="16"/>
                    <a:pt x="7405" y="49"/>
                  </a:cubicBezTo>
                  <a:cubicBezTo>
                    <a:pt x="6192" y="306"/>
                    <a:pt x="5778" y="1148"/>
                    <a:pt x="6049" y="2303"/>
                  </a:cubicBezTo>
                  <a:cubicBezTo>
                    <a:pt x="6263" y="3188"/>
                    <a:pt x="5778" y="3587"/>
                    <a:pt x="5122" y="3887"/>
                  </a:cubicBezTo>
                  <a:cubicBezTo>
                    <a:pt x="4923" y="3979"/>
                    <a:pt x="4741" y="4024"/>
                    <a:pt x="4573" y="4024"/>
                  </a:cubicBezTo>
                  <a:cubicBezTo>
                    <a:pt x="4197" y="4024"/>
                    <a:pt x="3890" y="3801"/>
                    <a:pt x="3624" y="3387"/>
                  </a:cubicBezTo>
                  <a:cubicBezTo>
                    <a:pt x="3212" y="2745"/>
                    <a:pt x="2687" y="2386"/>
                    <a:pt x="2091" y="2386"/>
                  </a:cubicBezTo>
                  <a:cubicBezTo>
                    <a:pt x="1761" y="2386"/>
                    <a:pt x="1409" y="2497"/>
                    <a:pt x="1042" y="2731"/>
                  </a:cubicBezTo>
                  <a:cubicBezTo>
                    <a:pt x="1" y="3402"/>
                    <a:pt x="101" y="4386"/>
                    <a:pt x="572" y="5399"/>
                  </a:cubicBezTo>
                  <a:cubicBezTo>
                    <a:pt x="1274" y="6902"/>
                    <a:pt x="2745" y="7694"/>
                    <a:pt x="4364" y="7694"/>
                  </a:cubicBezTo>
                  <a:cubicBezTo>
                    <a:pt x="5571" y="7694"/>
                    <a:pt x="6860" y="7254"/>
                    <a:pt x="7975" y="6340"/>
                  </a:cubicBezTo>
                  <a:cubicBezTo>
                    <a:pt x="9487" y="5113"/>
                    <a:pt x="10072" y="3473"/>
                    <a:pt x="9644" y="1747"/>
                  </a:cubicBezTo>
                  <a:cubicBezTo>
                    <a:pt x="9373" y="650"/>
                    <a:pt x="8708" y="0"/>
                    <a:pt x="7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612" name="Google Shape;612;p20"/>
          <p:cNvSpPr/>
          <p:nvPr/>
        </p:nvSpPr>
        <p:spPr>
          <a:xfrm>
            <a:off x="268040" y="2807233"/>
            <a:ext cx="358382" cy="588254"/>
          </a:xfrm>
          <a:custGeom>
            <a:avLst/>
            <a:gdLst/>
            <a:ahLst/>
            <a:cxnLst/>
            <a:rect l="l" t="t" r="r" b="b"/>
            <a:pathLst>
              <a:path w="14238" h="17524" extrusionOk="0">
                <a:moveTo>
                  <a:pt x="8512" y="0"/>
                </a:moveTo>
                <a:cubicBezTo>
                  <a:pt x="8136" y="0"/>
                  <a:pt x="7951" y="298"/>
                  <a:pt x="7804" y="646"/>
                </a:cubicBezTo>
                <a:cubicBezTo>
                  <a:pt x="7547" y="1259"/>
                  <a:pt x="7362" y="1901"/>
                  <a:pt x="7262" y="2572"/>
                </a:cubicBezTo>
                <a:cubicBezTo>
                  <a:pt x="7119" y="3627"/>
                  <a:pt x="6991" y="4683"/>
                  <a:pt x="6848" y="5896"/>
                </a:cubicBezTo>
                <a:cubicBezTo>
                  <a:pt x="6192" y="4626"/>
                  <a:pt x="5721" y="3428"/>
                  <a:pt x="4837" y="2500"/>
                </a:cubicBezTo>
                <a:cubicBezTo>
                  <a:pt x="4550" y="2192"/>
                  <a:pt x="4238" y="1823"/>
                  <a:pt x="3828" y="1823"/>
                </a:cubicBezTo>
                <a:cubicBezTo>
                  <a:pt x="3707" y="1823"/>
                  <a:pt x="3578" y="1855"/>
                  <a:pt x="3439" y="1930"/>
                </a:cubicBezTo>
                <a:cubicBezTo>
                  <a:pt x="2783" y="2258"/>
                  <a:pt x="2925" y="2871"/>
                  <a:pt x="3068" y="3456"/>
                </a:cubicBezTo>
                <a:cubicBezTo>
                  <a:pt x="3339" y="4469"/>
                  <a:pt x="3653" y="5453"/>
                  <a:pt x="4181" y="6509"/>
                </a:cubicBezTo>
                <a:cubicBezTo>
                  <a:pt x="3567" y="6252"/>
                  <a:pt x="3096" y="6052"/>
                  <a:pt x="2611" y="5881"/>
                </a:cubicBezTo>
                <a:cubicBezTo>
                  <a:pt x="2484" y="5833"/>
                  <a:pt x="2361" y="5808"/>
                  <a:pt x="2245" y="5808"/>
                </a:cubicBezTo>
                <a:cubicBezTo>
                  <a:pt x="1983" y="5808"/>
                  <a:pt x="1757" y="5937"/>
                  <a:pt x="1598" y="6224"/>
                </a:cubicBezTo>
                <a:cubicBezTo>
                  <a:pt x="1370" y="6652"/>
                  <a:pt x="1684" y="6923"/>
                  <a:pt x="1969" y="7137"/>
                </a:cubicBezTo>
                <a:cubicBezTo>
                  <a:pt x="2483" y="7536"/>
                  <a:pt x="3025" y="7907"/>
                  <a:pt x="3681" y="8378"/>
                </a:cubicBezTo>
                <a:cubicBezTo>
                  <a:pt x="2825" y="8592"/>
                  <a:pt x="2055" y="8549"/>
                  <a:pt x="1427" y="8920"/>
                </a:cubicBezTo>
                <a:cubicBezTo>
                  <a:pt x="914" y="9234"/>
                  <a:pt x="1" y="9391"/>
                  <a:pt x="286" y="10204"/>
                </a:cubicBezTo>
                <a:cubicBezTo>
                  <a:pt x="418" y="10577"/>
                  <a:pt x="716" y="10688"/>
                  <a:pt x="1054" y="10688"/>
                </a:cubicBezTo>
                <a:cubicBezTo>
                  <a:pt x="1336" y="10688"/>
                  <a:pt x="1646" y="10611"/>
                  <a:pt x="1912" y="10546"/>
                </a:cubicBezTo>
                <a:cubicBezTo>
                  <a:pt x="2982" y="10275"/>
                  <a:pt x="4038" y="9961"/>
                  <a:pt x="5293" y="9605"/>
                </a:cubicBezTo>
                <a:lnTo>
                  <a:pt x="5293" y="9605"/>
                </a:lnTo>
                <a:cubicBezTo>
                  <a:pt x="4965" y="9876"/>
                  <a:pt x="4808" y="10004"/>
                  <a:pt x="4651" y="10147"/>
                </a:cubicBezTo>
                <a:cubicBezTo>
                  <a:pt x="3624" y="11017"/>
                  <a:pt x="2697" y="11973"/>
                  <a:pt x="2098" y="13199"/>
                </a:cubicBezTo>
                <a:cubicBezTo>
                  <a:pt x="1941" y="13528"/>
                  <a:pt x="1841" y="13841"/>
                  <a:pt x="2141" y="14127"/>
                </a:cubicBezTo>
                <a:cubicBezTo>
                  <a:pt x="2288" y="14252"/>
                  <a:pt x="2451" y="14309"/>
                  <a:pt x="2617" y="14309"/>
                </a:cubicBezTo>
                <a:cubicBezTo>
                  <a:pt x="2772" y="14309"/>
                  <a:pt x="2930" y="14259"/>
                  <a:pt x="3082" y="14169"/>
                </a:cubicBezTo>
                <a:cubicBezTo>
                  <a:pt x="3339" y="14013"/>
                  <a:pt x="3581" y="13827"/>
                  <a:pt x="3810" y="13627"/>
                </a:cubicBezTo>
                <a:cubicBezTo>
                  <a:pt x="4523" y="13000"/>
                  <a:pt x="5222" y="12344"/>
                  <a:pt x="6049" y="11587"/>
                </a:cubicBezTo>
                <a:lnTo>
                  <a:pt x="6049" y="11587"/>
                </a:lnTo>
                <a:cubicBezTo>
                  <a:pt x="5978" y="12115"/>
                  <a:pt x="5935" y="12443"/>
                  <a:pt x="5892" y="12771"/>
                </a:cubicBezTo>
                <a:cubicBezTo>
                  <a:pt x="5735" y="14070"/>
                  <a:pt x="5507" y="15368"/>
                  <a:pt x="5821" y="16680"/>
                </a:cubicBezTo>
                <a:cubicBezTo>
                  <a:pt x="5935" y="17108"/>
                  <a:pt x="6106" y="17493"/>
                  <a:pt x="6634" y="17522"/>
                </a:cubicBezTo>
                <a:cubicBezTo>
                  <a:pt x="6656" y="17523"/>
                  <a:pt x="6677" y="17524"/>
                  <a:pt x="6698" y="17524"/>
                </a:cubicBezTo>
                <a:cubicBezTo>
                  <a:pt x="7128" y="17524"/>
                  <a:pt x="7368" y="17246"/>
                  <a:pt x="7504" y="16851"/>
                </a:cubicBezTo>
                <a:cubicBezTo>
                  <a:pt x="7618" y="16538"/>
                  <a:pt x="7733" y="16209"/>
                  <a:pt x="7761" y="15881"/>
                </a:cubicBezTo>
                <a:cubicBezTo>
                  <a:pt x="7861" y="14712"/>
                  <a:pt x="7932" y="13528"/>
                  <a:pt x="8032" y="12087"/>
                </a:cubicBezTo>
                <a:cubicBezTo>
                  <a:pt x="8218" y="12415"/>
                  <a:pt x="8289" y="12543"/>
                  <a:pt x="8346" y="12672"/>
                </a:cubicBezTo>
                <a:cubicBezTo>
                  <a:pt x="8674" y="13485"/>
                  <a:pt x="9002" y="14312"/>
                  <a:pt x="9359" y="15111"/>
                </a:cubicBezTo>
                <a:cubicBezTo>
                  <a:pt x="9467" y="15375"/>
                  <a:pt x="9626" y="15640"/>
                  <a:pt x="9929" y="15640"/>
                </a:cubicBezTo>
                <a:cubicBezTo>
                  <a:pt x="9986" y="15640"/>
                  <a:pt x="10047" y="15630"/>
                  <a:pt x="10115" y="15610"/>
                </a:cubicBezTo>
                <a:cubicBezTo>
                  <a:pt x="10571" y="15468"/>
                  <a:pt x="10600" y="15097"/>
                  <a:pt x="10514" y="14726"/>
                </a:cubicBezTo>
                <a:cubicBezTo>
                  <a:pt x="10429" y="14298"/>
                  <a:pt x="10300" y="13898"/>
                  <a:pt x="10172" y="13499"/>
                </a:cubicBezTo>
                <a:cubicBezTo>
                  <a:pt x="9901" y="12657"/>
                  <a:pt x="9444" y="11887"/>
                  <a:pt x="9245" y="10846"/>
                </a:cubicBezTo>
                <a:lnTo>
                  <a:pt x="9245" y="10846"/>
                </a:lnTo>
                <a:cubicBezTo>
                  <a:pt x="10272" y="11730"/>
                  <a:pt x="11228" y="12443"/>
                  <a:pt x="12240" y="13043"/>
                </a:cubicBezTo>
                <a:cubicBezTo>
                  <a:pt x="12443" y="13157"/>
                  <a:pt x="12646" y="13272"/>
                  <a:pt x="12856" y="13272"/>
                </a:cubicBezTo>
                <a:cubicBezTo>
                  <a:pt x="12985" y="13272"/>
                  <a:pt x="13117" y="13228"/>
                  <a:pt x="13253" y="13114"/>
                </a:cubicBezTo>
                <a:cubicBezTo>
                  <a:pt x="13567" y="12814"/>
                  <a:pt x="13510" y="12458"/>
                  <a:pt x="13382" y="12101"/>
                </a:cubicBezTo>
                <a:cubicBezTo>
                  <a:pt x="13082" y="11302"/>
                  <a:pt x="12497" y="10717"/>
                  <a:pt x="11870" y="10189"/>
                </a:cubicBezTo>
                <a:cubicBezTo>
                  <a:pt x="11242" y="9662"/>
                  <a:pt x="10586" y="9162"/>
                  <a:pt x="9887" y="8592"/>
                </a:cubicBezTo>
                <a:cubicBezTo>
                  <a:pt x="11142" y="8321"/>
                  <a:pt x="12298" y="8178"/>
                  <a:pt x="13367" y="7707"/>
                </a:cubicBezTo>
                <a:cubicBezTo>
                  <a:pt x="13795" y="7508"/>
                  <a:pt x="14238" y="7251"/>
                  <a:pt x="14152" y="6723"/>
                </a:cubicBezTo>
                <a:cubicBezTo>
                  <a:pt x="14067" y="6267"/>
                  <a:pt x="13731" y="6197"/>
                  <a:pt x="13388" y="6197"/>
                </a:cubicBezTo>
                <a:cubicBezTo>
                  <a:pt x="13269" y="6197"/>
                  <a:pt x="13149" y="6206"/>
                  <a:pt x="13039" y="6209"/>
                </a:cubicBezTo>
                <a:cubicBezTo>
                  <a:pt x="12483" y="6238"/>
                  <a:pt x="11941" y="6324"/>
                  <a:pt x="11299" y="6395"/>
                </a:cubicBezTo>
                <a:cubicBezTo>
                  <a:pt x="11755" y="5796"/>
                  <a:pt x="12141" y="5325"/>
                  <a:pt x="12483" y="4826"/>
                </a:cubicBezTo>
                <a:cubicBezTo>
                  <a:pt x="12783" y="4369"/>
                  <a:pt x="12939" y="3841"/>
                  <a:pt x="12526" y="3399"/>
                </a:cubicBezTo>
                <a:cubicBezTo>
                  <a:pt x="12378" y="3241"/>
                  <a:pt x="12223" y="3182"/>
                  <a:pt x="12067" y="3182"/>
                </a:cubicBezTo>
                <a:cubicBezTo>
                  <a:pt x="11799" y="3182"/>
                  <a:pt x="11528" y="3355"/>
                  <a:pt x="11285" y="3499"/>
                </a:cubicBezTo>
                <a:cubicBezTo>
                  <a:pt x="10842" y="3770"/>
                  <a:pt x="10429" y="4084"/>
                  <a:pt x="10015" y="4398"/>
                </a:cubicBezTo>
                <a:cubicBezTo>
                  <a:pt x="9444" y="4854"/>
                  <a:pt x="8902" y="5325"/>
                  <a:pt x="8460" y="5682"/>
                </a:cubicBezTo>
                <a:cubicBezTo>
                  <a:pt x="8688" y="4640"/>
                  <a:pt x="8945" y="3399"/>
                  <a:pt x="9202" y="2158"/>
                </a:cubicBezTo>
                <a:cubicBezTo>
                  <a:pt x="9302" y="1702"/>
                  <a:pt x="9373" y="1245"/>
                  <a:pt x="9245" y="789"/>
                </a:cubicBezTo>
                <a:cubicBezTo>
                  <a:pt x="9159" y="432"/>
                  <a:pt x="9016" y="61"/>
                  <a:pt x="8589" y="4"/>
                </a:cubicBezTo>
                <a:cubicBezTo>
                  <a:pt x="8562" y="1"/>
                  <a:pt x="8537" y="0"/>
                  <a:pt x="8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613" name="Google Shape;613;p20"/>
          <p:cNvGrpSpPr/>
          <p:nvPr/>
        </p:nvGrpSpPr>
        <p:grpSpPr>
          <a:xfrm>
            <a:off x="5924117" y="-711401"/>
            <a:ext cx="1759188" cy="1434509"/>
            <a:chOff x="7524346" y="-677525"/>
            <a:chExt cx="2234382" cy="1366199"/>
          </a:xfrm>
        </p:grpSpPr>
        <p:sp>
          <p:nvSpPr>
            <p:cNvPr id="614" name="Google Shape;614;p20"/>
            <p:cNvSpPr/>
            <p:nvPr/>
          </p:nvSpPr>
          <p:spPr>
            <a:xfrm>
              <a:off x="7524346" y="-204408"/>
              <a:ext cx="1703138" cy="893082"/>
            </a:xfrm>
            <a:custGeom>
              <a:avLst/>
              <a:gdLst/>
              <a:ahLst/>
              <a:cxnLst/>
              <a:rect l="l" t="t" r="r" b="b"/>
              <a:pathLst>
                <a:path w="53273" h="27935" extrusionOk="0">
                  <a:moveTo>
                    <a:pt x="801" y="0"/>
                  </a:moveTo>
                  <a:cubicBezTo>
                    <a:pt x="82" y="0"/>
                    <a:pt x="1" y="1190"/>
                    <a:pt x="798" y="1390"/>
                  </a:cubicBezTo>
                  <a:cubicBezTo>
                    <a:pt x="6333" y="2773"/>
                    <a:pt x="11568" y="5741"/>
                    <a:pt x="14307" y="10905"/>
                  </a:cubicBezTo>
                  <a:cubicBezTo>
                    <a:pt x="15506" y="13144"/>
                    <a:pt x="16005" y="15655"/>
                    <a:pt x="17332" y="17823"/>
                  </a:cubicBezTo>
                  <a:cubicBezTo>
                    <a:pt x="18787" y="20191"/>
                    <a:pt x="21069" y="21803"/>
                    <a:pt x="23794" y="22345"/>
                  </a:cubicBezTo>
                  <a:cubicBezTo>
                    <a:pt x="24538" y="22496"/>
                    <a:pt x="25275" y="22559"/>
                    <a:pt x="26007" y="22559"/>
                  </a:cubicBezTo>
                  <a:cubicBezTo>
                    <a:pt x="29694" y="22559"/>
                    <a:pt x="33258" y="20964"/>
                    <a:pt x="36914" y="20964"/>
                  </a:cubicBezTo>
                  <a:cubicBezTo>
                    <a:pt x="37337" y="20964"/>
                    <a:pt x="37761" y="20985"/>
                    <a:pt x="38188" y="21033"/>
                  </a:cubicBezTo>
                  <a:cubicBezTo>
                    <a:pt x="39443" y="21176"/>
                    <a:pt x="40784" y="21304"/>
                    <a:pt x="41954" y="21746"/>
                  </a:cubicBezTo>
                  <a:cubicBezTo>
                    <a:pt x="43181" y="22217"/>
                    <a:pt x="44336" y="22859"/>
                    <a:pt x="45534" y="23415"/>
                  </a:cubicBezTo>
                  <a:cubicBezTo>
                    <a:pt x="46804" y="23986"/>
                    <a:pt x="48131" y="24742"/>
                    <a:pt x="49286" y="25527"/>
                  </a:cubicBezTo>
                  <a:cubicBezTo>
                    <a:pt x="50413" y="26297"/>
                    <a:pt x="51383" y="27438"/>
                    <a:pt x="52667" y="27909"/>
                  </a:cubicBezTo>
                  <a:cubicBezTo>
                    <a:pt x="52709" y="27926"/>
                    <a:pt x="52753" y="27935"/>
                    <a:pt x="52796" y="27935"/>
                  </a:cubicBezTo>
                  <a:cubicBezTo>
                    <a:pt x="53036" y="27935"/>
                    <a:pt x="53273" y="27691"/>
                    <a:pt x="53152" y="27438"/>
                  </a:cubicBezTo>
                  <a:cubicBezTo>
                    <a:pt x="52610" y="26311"/>
                    <a:pt x="51540" y="25569"/>
                    <a:pt x="50684" y="24699"/>
                  </a:cubicBezTo>
                  <a:cubicBezTo>
                    <a:pt x="49714" y="23715"/>
                    <a:pt x="48858" y="22645"/>
                    <a:pt x="47845" y="21718"/>
                  </a:cubicBezTo>
                  <a:cubicBezTo>
                    <a:pt x="45791" y="19863"/>
                    <a:pt x="43509" y="18080"/>
                    <a:pt x="41012" y="16839"/>
                  </a:cubicBezTo>
                  <a:cubicBezTo>
                    <a:pt x="38801" y="15746"/>
                    <a:pt x="36258" y="15273"/>
                    <a:pt x="33783" y="15273"/>
                  </a:cubicBezTo>
                  <a:cubicBezTo>
                    <a:pt x="33447" y="15273"/>
                    <a:pt x="33113" y="15281"/>
                    <a:pt x="32781" y="15298"/>
                  </a:cubicBezTo>
                  <a:cubicBezTo>
                    <a:pt x="30463" y="15425"/>
                    <a:pt x="28186" y="16326"/>
                    <a:pt x="25869" y="16326"/>
                  </a:cubicBezTo>
                  <a:cubicBezTo>
                    <a:pt x="25834" y="16326"/>
                    <a:pt x="25798" y="16326"/>
                    <a:pt x="25762" y="16325"/>
                  </a:cubicBezTo>
                  <a:cubicBezTo>
                    <a:pt x="23295" y="16311"/>
                    <a:pt x="21825" y="14713"/>
                    <a:pt x="20327" y="12945"/>
                  </a:cubicBezTo>
                  <a:cubicBezTo>
                    <a:pt x="18630" y="10919"/>
                    <a:pt x="16790" y="8964"/>
                    <a:pt x="14750" y="7281"/>
                  </a:cubicBezTo>
                  <a:cubicBezTo>
                    <a:pt x="10698" y="3957"/>
                    <a:pt x="6119" y="1161"/>
                    <a:pt x="969" y="20"/>
                  </a:cubicBezTo>
                  <a:cubicBezTo>
                    <a:pt x="910" y="7"/>
                    <a:pt x="854" y="0"/>
                    <a:pt x="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7661656" y="-609142"/>
              <a:ext cx="2097072" cy="1040464"/>
            </a:xfrm>
            <a:custGeom>
              <a:avLst/>
              <a:gdLst/>
              <a:ahLst/>
              <a:cxnLst/>
              <a:rect l="l" t="t" r="r" b="b"/>
              <a:pathLst>
                <a:path w="65595" h="32545" extrusionOk="0">
                  <a:moveTo>
                    <a:pt x="1051" y="1"/>
                  </a:moveTo>
                  <a:cubicBezTo>
                    <a:pt x="309" y="1"/>
                    <a:pt x="1" y="1147"/>
                    <a:pt x="783" y="1582"/>
                  </a:cubicBezTo>
                  <a:cubicBezTo>
                    <a:pt x="1681" y="2095"/>
                    <a:pt x="2737" y="2965"/>
                    <a:pt x="2980" y="4021"/>
                  </a:cubicBezTo>
                  <a:cubicBezTo>
                    <a:pt x="3236" y="5062"/>
                    <a:pt x="3479" y="5933"/>
                    <a:pt x="3978" y="6903"/>
                  </a:cubicBezTo>
                  <a:cubicBezTo>
                    <a:pt x="5005" y="8971"/>
                    <a:pt x="6646" y="10298"/>
                    <a:pt x="8372" y="11724"/>
                  </a:cubicBezTo>
                  <a:cubicBezTo>
                    <a:pt x="10069" y="13122"/>
                    <a:pt x="12423" y="13679"/>
                    <a:pt x="13964" y="15234"/>
                  </a:cubicBezTo>
                  <a:cubicBezTo>
                    <a:pt x="15447" y="16731"/>
                    <a:pt x="16346" y="18800"/>
                    <a:pt x="17573" y="20498"/>
                  </a:cubicBezTo>
                  <a:cubicBezTo>
                    <a:pt x="20755" y="24870"/>
                    <a:pt x="25709" y="26451"/>
                    <a:pt x="30912" y="26451"/>
                  </a:cubicBezTo>
                  <a:cubicBezTo>
                    <a:pt x="31073" y="26451"/>
                    <a:pt x="31234" y="26449"/>
                    <a:pt x="31396" y="26446"/>
                  </a:cubicBezTo>
                  <a:cubicBezTo>
                    <a:pt x="34078" y="26403"/>
                    <a:pt x="36723" y="26287"/>
                    <a:pt x="39367" y="26287"/>
                  </a:cubicBezTo>
                  <a:cubicBezTo>
                    <a:pt x="41969" y="26287"/>
                    <a:pt x="44570" y="26399"/>
                    <a:pt x="47202" y="26803"/>
                  </a:cubicBezTo>
                  <a:cubicBezTo>
                    <a:pt x="50255" y="27259"/>
                    <a:pt x="53236" y="27930"/>
                    <a:pt x="56161" y="28928"/>
                  </a:cubicBezTo>
                  <a:cubicBezTo>
                    <a:pt x="59142" y="29941"/>
                    <a:pt x="62281" y="30997"/>
                    <a:pt x="65048" y="32509"/>
                  </a:cubicBezTo>
                  <a:cubicBezTo>
                    <a:pt x="65091" y="32533"/>
                    <a:pt x="65133" y="32544"/>
                    <a:pt x="65174" y="32544"/>
                  </a:cubicBezTo>
                  <a:cubicBezTo>
                    <a:pt x="65418" y="32544"/>
                    <a:pt x="65595" y="32152"/>
                    <a:pt x="65362" y="31981"/>
                  </a:cubicBezTo>
                  <a:cubicBezTo>
                    <a:pt x="63165" y="30412"/>
                    <a:pt x="61125" y="28757"/>
                    <a:pt x="58714" y="27530"/>
                  </a:cubicBezTo>
                  <a:cubicBezTo>
                    <a:pt x="56304" y="26304"/>
                    <a:pt x="53807" y="25262"/>
                    <a:pt x="51254" y="24392"/>
                  </a:cubicBezTo>
                  <a:cubicBezTo>
                    <a:pt x="46061" y="22637"/>
                    <a:pt x="40797" y="22052"/>
                    <a:pt x="35376" y="21610"/>
                  </a:cubicBezTo>
                  <a:cubicBezTo>
                    <a:pt x="30768" y="21254"/>
                    <a:pt x="25661" y="20654"/>
                    <a:pt x="22823" y="16575"/>
                  </a:cubicBezTo>
                  <a:cubicBezTo>
                    <a:pt x="19998" y="12480"/>
                    <a:pt x="17915" y="7716"/>
                    <a:pt x="12181" y="7559"/>
                  </a:cubicBezTo>
                  <a:cubicBezTo>
                    <a:pt x="10868" y="7530"/>
                    <a:pt x="9670" y="7659"/>
                    <a:pt x="8686" y="6689"/>
                  </a:cubicBezTo>
                  <a:cubicBezTo>
                    <a:pt x="7915" y="5933"/>
                    <a:pt x="7288" y="4991"/>
                    <a:pt x="6589" y="4164"/>
                  </a:cubicBezTo>
                  <a:cubicBezTo>
                    <a:pt x="5761" y="3208"/>
                    <a:pt x="4777" y="2680"/>
                    <a:pt x="3878" y="1796"/>
                  </a:cubicBezTo>
                  <a:cubicBezTo>
                    <a:pt x="3136" y="1082"/>
                    <a:pt x="2366" y="498"/>
                    <a:pt x="1410" y="84"/>
                  </a:cubicBezTo>
                  <a:cubicBezTo>
                    <a:pt x="1282" y="26"/>
                    <a:pt x="1162" y="1"/>
                    <a:pt x="1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8044653" y="-677525"/>
              <a:ext cx="1671104" cy="736429"/>
            </a:xfrm>
            <a:custGeom>
              <a:avLst/>
              <a:gdLst/>
              <a:ahLst/>
              <a:cxnLst/>
              <a:rect l="l" t="t" r="r" b="b"/>
              <a:pathLst>
                <a:path w="52271" h="23035" extrusionOk="0">
                  <a:moveTo>
                    <a:pt x="4036" y="1"/>
                  </a:moveTo>
                  <a:cubicBezTo>
                    <a:pt x="3083" y="1"/>
                    <a:pt x="2155" y="250"/>
                    <a:pt x="1328" y="882"/>
                  </a:cubicBezTo>
                  <a:cubicBezTo>
                    <a:pt x="58" y="1866"/>
                    <a:pt x="1" y="3464"/>
                    <a:pt x="771" y="4762"/>
                  </a:cubicBezTo>
                  <a:cubicBezTo>
                    <a:pt x="1927" y="6674"/>
                    <a:pt x="4737" y="7102"/>
                    <a:pt x="6435" y="8485"/>
                  </a:cubicBezTo>
                  <a:cubicBezTo>
                    <a:pt x="7933" y="9712"/>
                    <a:pt x="8746" y="11281"/>
                    <a:pt x="9502" y="13036"/>
                  </a:cubicBezTo>
                  <a:cubicBezTo>
                    <a:pt x="10343" y="14990"/>
                    <a:pt x="11242" y="17002"/>
                    <a:pt x="12697" y="18599"/>
                  </a:cubicBezTo>
                  <a:cubicBezTo>
                    <a:pt x="14537" y="20611"/>
                    <a:pt x="17048" y="21624"/>
                    <a:pt x="19759" y="21724"/>
                  </a:cubicBezTo>
                  <a:cubicBezTo>
                    <a:pt x="19929" y="21730"/>
                    <a:pt x="20099" y="21734"/>
                    <a:pt x="20268" y="21734"/>
                  </a:cubicBezTo>
                  <a:cubicBezTo>
                    <a:pt x="22589" y="21734"/>
                    <a:pt x="24791" y="21125"/>
                    <a:pt x="27091" y="20739"/>
                  </a:cubicBezTo>
                  <a:cubicBezTo>
                    <a:pt x="29545" y="20326"/>
                    <a:pt x="32112" y="20283"/>
                    <a:pt x="34595" y="20254"/>
                  </a:cubicBezTo>
                  <a:cubicBezTo>
                    <a:pt x="34771" y="20252"/>
                    <a:pt x="34948" y="20251"/>
                    <a:pt x="35125" y="20251"/>
                  </a:cubicBezTo>
                  <a:cubicBezTo>
                    <a:pt x="40292" y="20251"/>
                    <a:pt x="45573" y="21061"/>
                    <a:pt x="50386" y="22950"/>
                  </a:cubicBezTo>
                  <a:cubicBezTo>
                    <a:pt x="50531" y="23009"/>
                    <a:pt x="50670" y="23035"/>
                    <a:pt x="50800" y="23035"/>
                  </a:cubicBezTo>
                  <a:cubicBezTo>
                    <a:pt x="51783" y="23035"/>
                    <a:pt x="52271" y="21532"/>
                    <a:pt x="51199" y="21053"/>
                  </a:cubicBezTo>
                  <a:cubicBezTo>
                    <a:pt x="46492" y="18985"/>
                    <a:pt x="41499" y="18072"/>
                    <a:pt x="36406" y="17715"/>
                  </a:cubicBezTo>
                  <a:cubicBezTo>
                    <a:pt x="31342" y="17358"/>
                    <a:pt x="25978" y="17715"/>
                    <a:pt x="21042" y="16288"/>
                  </a:cubicBezTo>
                  <a:cubicBezTo>
                    <a:pt x="16791" y="15062"/>
                    <a:pt x="16278" y="10012"/>
                    <a:pt x="14224" y="6702"/>
                  </a:cubicBezTo>
                  <a:cubicBezTo>
                    <a:pt x="12868" y="4520"/>
                    <a:pt x="10971" y="2765"/>
                    <a:pt x="8746" y="1510"/>
                  </a:cubicBezTo>
                  <a:cubicBezTo>
                    <a:pt x="7360" y="727"/>
                    <a:pt x="5662" y="1"/>
                    <a:pt x="4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617" name="Google Shape;617;p20"/>
          <p:cNvSpPr/>
          <p:nvPr/>
        </p:nvSpPr>
        <p:spPr>
          <a:xfrm>
            <a:off x="260256" y="4931754"/>
            <a:ext cx="161244" cy="231387"/>
          </a:xfrm>
          <a:custGeom>
            <a:avLst/>
            <a:gdLst/>
            <a:ahLst/>
            <a:cxnLst/>
            <a:rect l="l" t="t" r="r" b="b"/>
            <a:pathLst>
              <a:path w="6406" h="6893" extrusionOk="0">
                <a:moveTo>
                  <a:pt x="3962" y="0"/>
                </a:moveTo>
                <a:cubicBezTo>
                  <a:pt x="3396" y="0"/>
                  <a:pt x="2860" y="269"/>
                  <a:pt x="2397" y="797"/>
                </a:cubicBezTo>
                <a:cubicBezTo>
                  <a:pt x="1570" y="1738"/>
                  <a:pt x="800" y="2765"/>
                  <a:pt x="386" y="3964"/>
                </a:cubicBezTo>
                <a:cubicBezTo>
                  <a:pt x="1" y="5034"/>
                  <a:pt x="272" y="6032"/>
                  <a:pt x="1327" y="6588"/>
                </a:cubicBezTo>
                <a:cubicBezTo>
                  <a:pt x="1709" y="6792"/>
                  <a:pt x="2078" y="6893"/>
                  <a:pt x="2430" y="6893"/>
                </a:cubicBezTo>
                <a:cubicBezTo>
                  <a:pt x="3040" y="6893"/>
                  <a:pt x="3596" y="6591"/>
                  <a:pt x="4066" y="6004"/>
                </a:cubicBezTo>
                <a:cubicBezTo>
                  <a:pt x="4394" y="5604"/>
                  <a:pt x="4651" y="5162"/>
                  <a:pt x="4937" y="4734"/>
                </a:cubicBezTo>
                <a:cubicBezTo>
                  <a:pt x="4922" y="4720"/>
                  <a:pt x="4908" y="4720"/>
                  <a:pt x="4894" y="4705"/>
                </a:cubicBezTo>
                <a:cubicBezTo>
                  <a:pt x="5236" y="4206"/>
                  <a:pt x="5636" y="3735"/>
                  <a:pt x="5892" y="3193"/>
                </a:cubicBezTo>
                <a:cubicBezTo>
                  <a:pt x="6406" y="2152"/>
                  <a:pt x="6249" y="1168"/>
                  <a:pt x="5279" y="469"/>
                </a:cubicBezTo>
                <a:cubicBezTo>
                  <a:pt x="4836" y="155"/>
                  <a:pt x="4390" y="0"/>
                  <a:pt x="39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18" name="Google Shape;618;p20"/>
          <p:cNvSpPr/>
          <p:nvPr/>
        </p:nvSpPr>
        <p:spPr>
          <a:xfrm>
            <a:off x="70671" y="4483353"/>
            <a:ext cx="164491" cy="228903"/>
          </a:xfrm>
          <a:custGeom>
            <a:avLst/>
            <a:gdLst/>
            <a:ahLst/>
            <a:cxnLst/>
            <a:rect l="l" t="t" r="r" b="b"/>
            <a:pathLst>
              <a:path w="6535" h="6819" extrusionOk="0">
                <a:moveTo>
                  <a:pt x="4155" y="1"/>
                </a:moveTo>
                <a:cubicBezTo>
                  <a:pt x="3404" y="1"/>
                  <a:pt x="2634" y="406"/>
                  <a:pt x="2126" y="1159"/>
                </a:cubicBezTo>
                <a:cubicBezTo>
                  <a:pt x="1570" y="1972"/>
                  <a:pt x="1056" y="2800"/>
                  <a:pt x="585" y="3641"/>
                </a:cubicBezTo>
                <a:cubicBezTo>
                  <a:pt x="1" y="4697"/>
                  <a:pt x="286" y="5795"/>
                  <a:pt x="1284" y="6437"/>
                </a:cubicBezTo>
                <a:cubicBezTo>
                  <a:pt x="1691" y="6697"/>
                  <a:pt x="2085" y="6818"/>
                  <a:pt x="2461" y="6818"/>
                </a:cubicBezTo>
                <a:cubicBezTo>
                  <a:pt x="3033" y="6818"/>
                  <a:pt x="3564" y="6537"/>
                  <a:pt x="4038" y="6038"/>
                </a:cubicBezTo>
                <a:cubicBezTo>
                  <a:pt x="4423" y="5638"/>
                  <a:pt x="4680" y="5125"/>
                  <a:pt x="4993" y="4668"/>
                </a:cubicBezTo>
                <a:cubicBezTo>
                  <a:pt x="5250" y="4283"/>
                  <a:pt x="5521" y="3898"/>
                  <a:pt x="5764" y="3513"/>
                </a:cubicBezTo>
                <a:cubicBezTo>
                  <a:pt x="6534" y="2257"/>
                  <a:pt x="6334" y="1016"/>
                  <a:pt x="5264" y="332"/>
                </a:cubicBezTo>
                <a:cubicBezTo>
                  <a:pt x="4925" y="108"/>
                  <a:pt x="4542" y="1"/>
                  <a:pt x="41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19" name="Google Shape;619;p20"/>
          <p:cNvSpPr/>
          <p:nvPr/>
        </p:nvSpPr>
        <p:spPr>
          <a:xfrm>
            <a:off x="277851" y="4415779"/>
            <a:ext cx="160540" cy="219135"/>
          </a:xfrm>
          <a:custGeom>
            <a:avLst/>
            <a:gdLst/>
            <a:ahLst/>
            <a:cxnLst/>
            <a:rect l="l" t="t" r="r" b="b"/>
            <a:pathLst>
              <a:path w="6378" h="6528" extrusionOk="0">
                <a:moveTo>
                  <a:pt x="3917" y="0"/>
                </a:moveTo>
                <a:cubicBezTo>
                  <a:pt x="3397" y="0"/>
                  <a:pt x="2886" y="229"/>
                  <a:pt x="2426" y="704"/>
                </a:cubicBezTo>
                <a:cubicBezTo>
                  <a:pt x="2012" y="1132"/>
                  <a:pt x="1670" y="1631"/>
                  <a:pt x="1513" y="1831"/>
                </a:cubicBezTo>
                <a:cubicBezTo>
                  <a:pt x="1113" y="2430"/>
                  <a:pt x="885" y="2730"/>
                  <a:pt x="700" y="3044"/>
                </a:cubicBezTo>
                <a:cubicBezTo>
                  <a:pt x="1" y="4242"/>
                  <a:pt x="200" y="5426"/>
                  <a:pt x="1199" y="6139"/>
                </a:cubicBezTo>
                <a:cubicBezTo>
                  <a:pt x="1559" y="6398"/>
                  <a:pt x="1960" y="6528"/>
                  <a:pt x="2368" y="6528"/>
                </a:cubicBezTo>
                <a:cubicBezTo>
                  <a:pt x="2996" y="6528"/>
                  <a:pt x="3639" y="6220"/>
                  <a:pt x="4166" y="5597"/>
                </a:cubicBezTo>
                <a:cubicBezTo>
                  <a:pt x="4794" y="4855"/>
                  <a:pt x="5364" y="4042"/>
                  <a:pt x="5821" y="3201"/>
                </a:cubicBezTo>
                <a:cubicBezTo>
                  <a:pt x="6377" y="2159"/>
                  <a:pt x="6121" y="1146"/>
                  <a:pt x="5208" y="462"/>
                </a:cubicBezTo>
                <a:cubicBezTo>
                  <a:pt x="4787" y="158"/>
                  <a:pt x="4349" y="0"/>
                  <a:pt x="39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0" name="Google Shape;620;p20"/>
          <p:cNvSpPr/>
          <p:nvPr/>
        </p:nvSpPr>
        <p:spPr>
          <a:xfrm>
            <a:off x="216812" y="4201078"/>
            <a:ext cx="153718" cy="206077"/>
          </a:xfrm>
          <a:custGeom>
            <a:avLst/>
            <a:gdLst/>
            <a:ahLst/>
            <a:cxnLst/>
            <a:rect l="l" t="t" r="r" b="b"/>
            <a:pathLst>
              <a:path w="6107" h="6139" extrusionOk="0">
                <a:moveTo>
                  <a:pt x="3604" y="1"/>
                </a:moveTo>
                <a:cubicBezTo>
                  <a:pt x="3063" y="1"/>
                  <a:pt x="2552" y="266"/>
                  <a:pt x="2098" y="795"/>
                </a:cubicBezTo>
                <a:cubicBezTo>
                  <a:pt x="1827" y="1109"/>
                  <a:pt x="1613" y="1480"/>
                  <a:pt x="1513" y="1651"/>
                </a:cubicBezTo>
                <a:cubicBezTo>
                  <a:pt x="1199" y="2036"/>
                  <a:pt x="1013" y="2250"/>
                  <a:pt x="842" y="2478"/>
                </a:cubicBezTo>
                <a:cubicBezTo>
                  <a:pt x="1" y="3634"/>
                  <a:pt x="100" y="4960"/>
                  <a:pt x="1099" y="5702"/>
                </a:cubicBezTo>
                <a:cubicBezTo>
                  <a:pt x="1482" y="5994"/>
                  <a:pt x="1914" y="6139"/>
                  <a:pt x="2349" y="6139"/>
                </a:cubicBezTo>
                <a:cubicBezTo>
                  <a:pt x="3000" y="6139"/>
                  <a:pt x="3659" y="5815"/>
                  <a:pt x="4180" y="5174"/>
                </a:cubicBezTo>
                <a:cubicBezTo>
                  <a:pt x="4694" y="4532"/>
                  <a:pt x="5207" y="3833"/>
                  <a:pt x="5578" y="3092"/>
                </a:cubicBezTo>
                <a:cubicBezTo>
                  <a:pt x="6106" y="2036"/>
                  <a:pt x="5821" y="1080"/>
                  <a:pt x="4822" y="424"/>
                </a:cubicBezTo>
                <a:cubicBezTo>
                  <a:pt x="4408" y="142"/>
                  <a:pt x="3998" y="1"/>
                  <a:pt x="3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1" name="Google Shape;621;p20"/>
          <p:cNvSpPr/>
          <p:nvPr/>
        </p:nvSpPr>
        <p:spPr>
          <a:xfrm>
            <a:off x="371561" y="4106619"/>
            <a:ext cx="157318" cy="204499"/>
          </a:xfrm>
          <a:custGeom>
            <a:avLst/>
            <a:gdLst/>
            <a:ahLst/>
            <a:cxnLst/>
            <a:rect l="l" t="t" r="r" b="b"/>
            <a:pathLst>
              <a:path w="6250" h="6092" extrusionOk="0">
                <a:moveTo>
                  <a:pt x="3808" y="1"/>
                </a:moveTo>
                <a:cubicBezTo>
                  <a:pt x="3163" y="1"/>
                  <a:pt x="2559" y="364"/>
                  <a:pt x="2041" y="1084"/>
                </a:cubicBezTo>
                <a:cubicBezTo>
                  <a:pt x="1613" y="1683"/>
                  <a:pt x="1171" y="2296"/>
                  <a:pt x="814" y="2953"/>
                </a:cubicBezTo>
                <a:cubicBezTo>
                  <a:pt x="1" y="4465"/>
                  <a:pt x="1000" y="6077"/>
                  <a:pt x="2697" y="6091"/>
                </a:cubicBezTo>
                <a:cubicBezTo>
                  <a:pt x="3881" y="6091"/>
                  <a:pt x="4380" y="5249"/>
                  <a:pt x="4837" y="4522"/>
                </a:cubicBezTo>
                <a:cubicBezTo>
                  <a:pt x="5136" y="4065"/>
                  <a:pt x="5408" y="3737"/>
                  <a:pt x="5607" y="3366"/>
                </a:cubicBezTo>
                <a:cubicBezTo>
                  <a:pt x="6249" y="2225"/>
                  <a:pt x="6021" y="1084"/>
                  <a:pt x="5051" y="428"/>
                </a:cubicBezTo>
                <a:cubicBezTo>
                  <a:pt x="4629" y="142"/>
                  <a:pt x="4210" y="1"/>
                  <a:pt x="38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2" name="Google Shape;622;p20"/>
          <p:cNvSpPr/>
          <p:nvPr/>
        </p:nvSpPr>
        <p:spPr>
          <a:xfrm>
            <a:off x="185575" y="4711144"/>
            <a:ext cx="147954" cy="197182"/>
          </a:xfrm>
          <a:custGeom>
            <a:avLst/>
            <a:gdLst/>
            <a:ahLst/>
            <a:cxnLst/>
            <a:rect l="l" t="t" r="r" b="b"/>
            <a:pathLst>
              <a:path w="5878" h="5874" extrusionOk="0">
                <a:moveTo>
                  <a:pt x="3566" y="0"/>
                </a:moveTo>
                <a:cubicBezTo>
                  <a:pt x="2895" y="0"/>
                  <a:pt x="2213" y="358"/>
                  <a:pt x="1684" y="1049"/>
                </a:cubicBezTo>
                <a:cubicBezTo>
                  <a:pt x="1284" y="1577"/>
                  <a:pt x="899" y="2105"/>
                  <a:pt x="585" y="2661"/>
                </a:cubicBezTo>
                <a:cubicBezTo>
                  <a:pt x="0" y="3688"/>
                  <a:pt x="257" y="4872"/>
                  <a:pt x="1156" y="5529"/>
                </a:cubicBezTo>
                <a:cubicBezTo>
                  <a:pt x="1477" y="5761"/>
                  <a:pt x="1874" y="5873"/>
                  <a:pt x="2283" y="5873"/>
                </a:cubicBezTo>
                <a:cubicBezTo>
                  <a:pt x="2926" y="5873"/>
                  <a:pt x="3598" y="5595"/>
                  <a:pt x="4052" y="5072"/>
                </a:cubicBezTo>
                <a:cubicBezTo>
                  <a:pt x="4294" y="4801"/>
                  <a:pt x="4466" y="4473"/>
                  <a:pt x="4680" y="4159"/>
                </a:cubicBezTo>
                <a:lnTo>
                  <a:pt x="4694" y="4159"/>
                </a:lnTo>
                <a:cubicBezTo>
                  <a:pt x="4836" y="3931"/>
                  <a:pt x="5008" y="3703"/>
                  <a:pt x="5150" y="3474"/>
                </a:cubicBezTo>
                <a:cubicBezTo>
                  <a:pt x="5878" y="2305"/>
                  <a:pt x="5692" y="1063"/>
                  <a:pt x="4708" y="379"/>
                </a:cubicBezTo>
                <a:cubicBezTo>
                  <a:pt x="4354" y="125"/>
                  <a:pt x="3962" y="0"/>
                  <a:pt x="35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3" name="Google Shape;623;p20"/>
          <p:cNvSpPr/>
          <p:nvPr/>
        </p:nvSpPr>
        <p:spPr>
          <a:xfrm>
            <a:off x="77493" y="5182742"/>
            <a:ext cx="152284" cy="196745"/>
          </a:xfrm>
          <a:custGeom>
            <a:avLst/>
            <a:gdLst/>
            <a:ahLst/>
            <a:cxnLst/>
            <a:rect l="l" t="t" r="r" b="b"/>
            <a:pathLst>
              <a:path w="6050" h="5861" extrusionOk="0">
                <a:moveTo>
                  <a:pt x="3698" y="1"/>
                </a:moveTo>
                <a:cubicBezTo>
                  <a:pt x="3012" y="1"/>
                  <a:pt x="2331" y="368"/>
                  <a:pt x="1812" y="1066"/>
                </a:cubicBezTo>
                <a:cubicBezTo>
                  <a:pt x="186" y="3263"/>
                  <a:pt x="1" y="4247"/>
                  <a:pt x="1056" y="5217"/>
                </a:cubicBezTo>
                <a:cubicBezTo>
                  <a:pt x="1524" y="5647"/>
                  <a:pt x="2002" y="5861"/>
                  <a:pt x="2483" y="5861"/>
                </a:cubicBezTo>
                <a:cubicBezTo>
                  <a:pt x="3264" y="5861"/>
                  <a:pt x="4054" y="5297"/>
                  <a:pt x="4822" y="4176"/>
                </a:cubicBezTo>
                <a:cubicBezTo>
                  <a:pt x="6049" y="2378"/>
                  <a:pt x="6021" y="1066"/>
                  <a:pt x="4737" y="296"/>
                </a:cubicBezTo>
                <a:cubicBezTo>
                  <a:pt x="4403" y="97"/>
                  <a:pt x="4050" y="1"/>
                  <a:pt x="36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4" name="Google Shape;624;p20"/>
          <p:cNvSpPr/>
          <p:nvPr/>
        </p:nvSpPr>
        <p:spPr>
          <a:xfrm>
            <a:off x="464567" y="4300574"/>
            <a:ext cx="156587" cy="191374"/>
          </a:xfrm>
          <a:custGeom>
            <a:avLst/>
            <a:gdLst/>
            <a:ahLst/>
            <a:cxnLst/>
            <a:rect l="l" t="t" r="r" b="b"/>
            <a:pathLst>
              <a:path w="6221" h="5701" extrusionOk="0">
                <a:moveTo>
                  <a:pt x="3566" y="0"/>
                </a:moveTo>
                <a:cubicBezTo>
                  <a:pt x="2806" y="0"/>
                  <a:pt x="1989" y="550"/>
                  <a:pt x="1256" y="1625"/>
                </a:cubicBezTo>
                <a:cubicBezTo>
                  <a:pt x="999" y="2011"/>
                  <a:pt x="671" y="2367"/>
                  <a:pt x="486" y="2781"/>
                </a:cubicBezTo>
                <a:cubicBezTo>
                  <a:pt x="1" y="3879"/>
                  <a:pt x="529" y="5178"/>
                  <a:pt x="1613" y="5548"/>
                </a:cubicBezTo>
                <a:cubicBezTo>
                  <a:pt x="1919" y="5649"/>
                  <a:pt x="2214" y="5701"/>
                  <a:pt x="2493" y="5701"/>
                </a:cubicBezTo>
                <a:cubicBezTo>
                  <a:pt x="3204" y="5701"/>
                  <a:pt x="3816" y="5366"/>
                  <a:pt x="4266" y="4650"/>
                </a:cubicBezTo>
                <a:cubicBezTo>
                  <a:pt x="4994" y="3523"/>
                  <a:pt x="6220" y="2481"/>
                  <a:pt x="5122" y="941"/>
                </a:cubicBezTo>
                <a:cubicBezTo>
                  <a:pt x="4675" y="310"/>
                  <a:pt x="4137" y="0"/>
                  <a:pt x="35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5" name="Google Shape;625;p20"/>
          <p:cNvSpPr/>
          <p:nvPr/>
        </p:nvSpPr>
        <p:spPr>
          <a:xfrm>
            <a:off x="267078" y="3877382"/>
            <a:ext cx="135041" cy="176973"/>
          </a:xfrm>
          <a:custGeom>
            <a:avLst/>
            <a:gdLst/>
            <a:ahLst/>
            <a:cxnLst/>
            <a:rect l="l" t="t" r="r" b="b"/>
            <a:pathLst>
              <a:path w="5365" h="5272" extrusionOk="0">
                <a:moveTo>
                  <a:pt x="3020" y="0"/>
                </a:moveTo>
                <a:cubicBezTo>
                  <a:pt x="2217" y="0"/>
                  <a:pt x="1439" y="514"/>
                  <a:pt x="842" y="1479"/>
                </a:cubicBezTo>
                <a:cubicBezTo>
                  <a:pt x="1" y="2849"/>
                  <a:pt x="158" y="4232"/>
                  <a:pt x="1228" y="4931"/>
                </a:cubicBezTo>
                <a:cubicBezTo>
                  <a:pt x="1587" y="5160"/>
                  <a:pt x="1962" y="5271"/>
                  <a:pt x="2332" y="5271"/>
                </a:cubicBezTo>
                <a:cubicBezTo>
                  <a:pt x="3092" y="5271"/>
                  <a:pt x="3833" y="4802"/>
                  <a:pt x="4380" y="3919"/>
                </a:cubicBezTo>
                <a:cubicBezTo>
                  <a:pt x="5365" y="2278"/>
                  <a:pt x="5250" y="966"/>
                  <a:pt x="4066" y="295"/>
                </a:cubicBezTo>
                <a:cubicBezTo>
                  <a:pt x="3721" y="97"/>
                  <a:pt x="3368" y="0"/>
                  <a:pt x="30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6" name="Google Shape;626;p20"/>
          <p:cNvSpPr/>
          <p:nvPr/>
        </p:nvSpPr>
        <p:spPr>
          <a:xfrm>
            <a:off x="85044" y="4106114"/>
            <a:ext cx="138263" cy="177141"/>
          </a:xfrm>
          <a:custGeom>
            <a:avLst/>
            <a:gdLst/>
            <a:ahLst/>
            <a:cxnLst/>
            <a:rect l="l" t="t" r="r" b="b"/>
            <a:pathLst>
              <a:path w="5493" h="5277" extrusionOk="0">
                <a:moveTo>
                  <a:pt x="3113" y="0"/>
                </a:moveTo>
                <a:cubicBezTo>
                  <a:pt x="2379" y="0"/>
                  <a:pt x="1662" y="460"/>
                  <a:pt x="1084" y="1341"/>
                </a:cubicBezTo>
                <a:cubicBezTo>
                  <a:pt x="0" y="2968"/>
                  <a:pt x="86" y="4137"/>
                  <a:pt x="1355" y="4922"/>
                </a:cubicBezTo>
                <a:cubicBezTo>
                  <a:pt x="1730" y="5159"/>
                  <a:pt x="2102" y="5277"/>
                  <a:pt x="2465" y="5277"/>
                </a:cubicBezTo>
                <a:cubicBezTo>
                  <a:pt x="3192" y="5277"/>
                  <a:pt x="3884" y="4804"/>
                  <a:pt x="4494" y="3881"/>
                </a:cubicBezTo>
                <a:cubicBezTo>
                  <a:pt x="5492" y="2383"/>
                  <a:pt x="5392" y="1142"/>
                  <a:pt x="4223" y="357"/>
                </a:cubicBezTo>
                <a:cubicBezTo>
                  <a:pt x="3859" y="118"/>
                  <a:pt x="3484" y="0"/>
                  <a:pt x="31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7" name="Google Shape;627;p20"/>
          <p:cNvSpPr/>
          <p:nvPr/>
        </p:nvSpPr>
        <p:spPr>
          <a:xfrm>
            <a:off x="445888" y="4618128"/>
            <a:ext cx="139346" cy="167641"/>
          </a:xfrm>
          <a:custGeom>
            <a:avLst/>
            <a:gdLst/>
            <a:ahLst/>
            <a:cxnLst/>
            <a:rect l="l" t="t" r="r" b="b"/>
            <a:pathLst>
              <a:path w="5536" h="4994" extrusionOk="0">
                <a:moveTo>
                  <a:pt x="3244" y="0"/>
                </a:moveTo>
                <a:cubicBezTo>
                  <a:pt x="2375" y="0"/>
                  <a:pt x="1436" y="533"/>
                  <a:pt x="728" y="1509"/>
                </a:cubicBezTo>
                <a:cubicBezTo>
                  <a:pt x="1" y="2522"/>
                  <a:pt x="201" y="3920"/>
                  <a:pt x="1171" y="4619"/>
                </a:cubicBezTo>
                <a:cubicBezTo>
                  <a:pt x="1528" y="4872"/>
                  <a:pt x="1924" y="4994"/>
                  <a:pt x="2331" y="4994"/>
                </a:cubicBezTo>
                <a:cubicBezTo>
                  <a:pt x="3209" y="4994"/>
                  <a:pt x="4140" y="4430"/>
                  <a:pt x="4851" y="3407"/>
                </a:cubicBezTo>
                <a:cubicBezTo>
                  <a:pt x="5536" y="2379"/>
                  <a:pt x="5365" y="1110"/>
                  <a:pt x="4437" y="397"/>
                </a:cubicBezTo>
                <a:cubicBezTo>
                  <a:pt x="4080" y="129"/>
                  <a:pt x="3671" y="0"/>
                  <a:pt x="3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8" name="Google Shape;628;p20"/>
          <p:cNvSpPr/>
          <p:nvPr/>
        </p:nvSpPr>
        <p:spPr>
          <a:xfrm>
            <a:off x="-140460" y="4998318"/>
            <a:ext cx="141133" cy="167540"/>
          </a:xfrm>
          <a:custGeom>
            <a:avLst/>
            <a:gdLst/>
            <a:ahLst/>
            <a:cxnLst/>
            <a:rect l="l" t="t" r="r" b="b"/>
            <a:pathLst>
              <a:path w="5607" h="4991" extrusionOk="0">
                <a:moveTo>
                  <a:pt x="3272" y="0"/>
                </a:moveTo>
                <a:cubicBezTo>
                  <a:pt x="2372" y="0"/>
                  <a:pt x="1390" y="589"/>
                  <a:pt x="700" y="1610"/>
                </a:cubicBezTo>
                <a:cubicBezTo>
                  <a:pt x="1" y="2637"/>
                  <a:pt x="272" y="4021"/>
                  <a:pt x="1299" y="4677"/>
                </a:cubicBezTo>
                <a:cubicBezTo>
                  <a:pt x="1628" y="4889"/>
                  <a:pt x="1993" y="4991"/>
                  <a:pt x="2369" y="4991"/>
                </a:cubicBezTo>
                <a:cubicBezTo>
                  <a:pt x="3282" y="4991"/>
                  <a:pt x="4260" y="4392"/>
                  <a:pt x="4936" y="3322"/>
                </a:cubicBezTo>
                <a:cubicBezTo>
                  <a:pt x="5607" y="2280"/>
                  <a:pt x="5293" y="882"/>
                  <a:pt x="4252" y="269"/>
                </a:cubicBezTo>
                <a:cubicBezTo>
                  <a:pt x="3951" y="87"/>
                  <a:pt x="3618" y="0"/>
                  <a:pt x="32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9" name="Google Shape;629;p20"/>
          <p:cNvSpPr/>
          <p:nvPr/>
        </p:nvSpPr>
        <p:spPr>
          <a:xfrm>
            <a:off x="-52841" y="4330281"/>
            <a:ext cx="135394" cy="174422"/>
          </a:xfrm>
          <a:custGeom>
            <a:avLst/>
            <a:gdLst/>
            <a:ahLst/>
            <a:cxnLst/>
            <a:rect l="l" t="t" r="r" b="b"/>
            <a:pathLst>
              <a:path w="5379" h="5196" extrusionOk="0">
                <a:moveTo>
                  <a:pt x="2978" y="1"/>
                </a:moveTo>
                <a:cubicBezTo>
                  <a:pt x="2268" y="1"/>
                  <a:pt x="1591" y="451"/>
                  <a:pt x="999" y="1340"/>
                </a:cubicBezTo>
                <a:cubicBezTo>
                  <a:pt x="0" y="2823"/>
                  <a:pt x="100" y="4121"/>
                  <a:pt x="1270" y="4863"/>
                </a:cubicBezTo>
                <a:cubicBezTo>
                  <a:pt x="1628" y="5086"/>
                  <a:pt x="1993" y="5196"/>
                  <a:pt x="2354" y="5196"/>
                </a:cubicBezTo>
                <a:cubicBezTo>
                  <a:pt x="3101" y="5196"/>
                  <a:pt x="3831" y="4726"/>
                  <a:pt x="4437" y="3822"/>
                </a:cubicBezTo>
                <a:cubicBezTo>
                  <a:pt x="5378" y="2424"/>
                  <a:pt x="5264" y="1154"/>
                  <a:pt x="4151" y="398"/>
                </a:cubicBezTo>
                <a:cubicBezTo>
                  <a:pt x="3756" y="133"/>
                  <a:pt x="3362" y="1"/>
                  <a:pt x="29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30" name="Google Shape;630;p20"/>
          <p:cNvSpPr/>
          <p:nvPr/>
        </p:nvSpPr>
        <p:spPr>
          <a:xfrm>
            <a:off x="63120" y="4895300"/>
            <a:ext cx="134337" cy="173885"/>
          </a:xfrm>
          <a:custGeom>
            <a:avLst/>
            <a:gdLst/>
            <a:ahLst/>
            <a:cxnLst/>
            <a:rect l="l" t="t" r="r" b="b"/>
            <a:pathLst>
              <a:path w="5337" h="5180" extrusionOk="0">
                <a:moveTo>
                  <a:pt x="3072" y="1"/>
                </a:moveTo>
                <a:cubicBezTo>
                  <a:pt x="2318" y="1"/>
                  <a:pt x="1547" y="434"/>
                  <a:pt x="1000" y="1241"/>
                </a:cubicBezTo>
                <a:cubicBezTo>
                  <a:pt x="1" y="2724"/>
                  <a:pt x="87" y="3994"/>
                  <a:pt x="1256" y="4779"/>
                </a:cubicBezTo>
                <a:cubicBezTo>
                  <a:pt x="1655" y="5046"/>
                  <a:pt x="2046" y="5179"/>
                  <a:pt x="2426" y="5179"/>
                </a:cubicBezTo>
                <a:cubicBezTo>
                  <a:pt x="3123" y="5179"/>
                  <a:pt x="3786" y="4732"/>
                  <a:pt x="4395" y="3837"/>
                </a:cubicBezTo>
                <a:cubicBezTo>
                  <a:pt x="5336" y="2439"/>
                  <a:pt x="5279" y="1155"/>
                  <a:pt x="4238" y="385"/>
                </a:cubicBezTo>
                <a:cubicBezTo>
                  <a:pt x="3879" y="126"/>
                  <a:pt x="3478" y="1"/>
                  <a:pt x="30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31" name="Google Shape;631;p20"/>
          <p:cNvSpPr/>
          <p:nvPr/>
        </p:nvSpPr>
        <p:spPr>
          <a:xfrm>
            <a:off x="-179247" y="4588385"/>
            <a:ext cx="132902" cy="165224"/>
          </a:xfrm>
          <a:custGeom>
            <a:avLst/>
            <a:gdLst/>
            <a:ahLst/>
            <a:cxnLst/>
            <a:rect l="l" t="t" r="r" b="b"/>
            <a:pathLst>
              <a:path w="5280" h="4922" extrusionOk="0">
                <a:moveTo>
                  <a:pt x="2867" y="1"/>
                </a:moveTo>
                <a:cubicBezTo>
                  <a:pt x="2167" y="1"/>
                  <a:pt x="1494" y="426"/>
                  <a:pt x="900" y="1254"/>
                </a:cubicBezTo>
                <a:cubicBezTo>
                  <a:pt x="1" y="2524"/>
                  <a:pt x="129" y="3822"/>
                  <a:pt x="1213" y="4549"/>
                </a:cubicBezTo>
                <a:cubicBezTo>
                  <a:pt x="1586" y="4799"/>
                  <a:pt x="1975" y="4921"/>
                  <a:pt x="2362" y="4921"/>
                </a:cubicBezTo>
                <a:cubicBezTo>
                  <a:pt x="3103" y="4921"/>
                  <a:pt x="3838" y="4475"/>
                  <a:pt x="4437" y="3622"/>
                </a:cubicBezTo>
                <a:cubicBezTo>
                  <a:pt x="5279" y="2410"/>
                  <a:pt x="5165" y="1183"/>
                  <a:pt x="4109" y="441"/>
                </a:cubicBezTo>
                <a:cubicBezTo>
                  <a:pt x="3694" y="146"/>
                  <a:pt x="3276" y="1"/>
                  <a:pt x="28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32" name="Google Shape;632;p20"/>
          <p:cNvSpPr/>
          <p:nvPr/>
        </p:nvSpPr>
        <p:spPr>
          <a:xfrm>
            <a:off x="-50324" y="4769954"/>
            <a:ext cx="132877" cy="163916"/>
          </a:xfrm>
          <a:custGeom>
            <a:avLst/>
            <a:gdLst/>
            <a:ahLst/>
            <a:cxnLst/>
            <a:rect l="l" t="t" r="r" b="b"/>
            <a:pathLst>
              <a:path w="5279" h="4883" extrusionOk="0">
                <a:moveTo>
                  <a:pt x="2806" y="1"/>
                </a:moveTo>
                <a:cubicBezTo>
                  <a:pt x="2099" y="1"/>
                  <a:pt x="1425" y="452"/>
                  <a:pt x="813" y="1351"/>
                </a:cubicBezTo>
                <a:cubicBezTo>
                  <a:pt x="0" y="2550"/>
                  <a:pt x="143" y="3805"/>
                  <a:pt x="1170" y="4533"/>
                </a:cubicBezTo>
                <a:cubicBezTo>
                  <a:pt x="1499" y="4769"/>
                  <a:pt x="1872" y="4882"/>
                  <a:pt x="2256" y="4882"/>
                </a:cubicBezTo>
                <a:cubicBezTo>
                  <a:pt x="3052" y="4882"/>
                  <a:pt x="3892" y="4396"/>
                  <a:pt x="4479" y="3520"/>
                </a:cubicBezTo>
                <a:cubicBezTo>
                  <a:pt x="5278" y="2350"/>
                  <a:pt x="5121" y="1209"/>
                  <a:pt x="4080" y="467"/>
                </a:cubicBezTo>
                <a:cubicBezTo>
                  <a:pt x="3648" y="156"/>
                  <a:pt x="3221" y="1"/>
                  <a:pt x="28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33" name="Google Shape;633;p20"/>
          <p:cNvSpPr/>
          <p:nvPr/>
        </p:nvSpPr>
        <p:spPr>
          <a:xfrm rot="-2148104">
            <a:off x="3214627" y="4682252"/>
            <a:ext cx="602232" cy="1165940"/>
          </a:xfrm>
          <a:custGeom>
            <a:avLst/>
            <a:gdLst/>
            <a:ahLst/>
            <a:cxnLst/>
            <a:rect l="l" t="t" r="r" b="b"/>
            <a:pathLst>
              <a:path w="23925" h="34732" extrusionOk="0">
                <a:moveTo>
                  <a:pt x="9331" y="0"/>
                </a:moveTo>
                <a:cubicBezTo>
                  <a:pt x="9331" y="0"/>
                  <a:pt x="9331" y="0"/>
                  <a:pt x="9331" y="0"/>
                </a:cubicBezTo>
                <a:cubicBezTo>
                  <a:pt x="8846" y="457"/>
                  <a:pt x="8717" y="1541"/>
                  <a:pt x="8546" y="2154"/>
                </a:cubicBezTo>
                <a:cubicBezTo>
                  <a:pt x="8318" y="3010"/>
                  <a:pt x="8147" y="3881"/>
                  <a:pt x="8061" y="4751"/>
                </a:cubicBezTo>
                <a:cubicBezTo>
                  <a:pt x="7890" y="6477"/>
                  <a:pt x="8075" y="8203"/>
                  <a:pt x="8617" y="9843"/>
                </a:cubicBezTo>
                <a:cubicBezTo>
                  <a:pt x="9331" y="11983"/>
                  <a:pt x="10700" y="13652"/>
                  <a:pt x="11856" y="15478"/>
                </a:cubicBezTo>
                <a:cubicBezTo>
                  <a:pt x="13125" y="17447"/>
                  <a:pt x="14509" y="19330"/>
                  <a:pt x="15393" y="21527"/>
                </a:cubicBezTo>
                <a:cubicBezTo>
                  <a:pt x="15779" y="22483"/>
                  <a:pt x="16249" y="23624"/>
                  <a:pt x="16149" y="24694"/>
                </a:cubicBezTo>
                <a:cubicBezTo>
                  <a:pt x="15893" y="24580"/>
                  <a:pt x="15650" y="24180"/>
                  <a:pt x="15450" y="23980"/>
                </a:cubicBezTo>
                <a:cubicBezTo>
                  <a:pt x="15408" y="23938"/>
                  <a:pt x="15365" y="23881"/>
                  <a:pt x="15322" y="23838"/>
                </a:cubicBezTo>
                <a:cubicBezTo>
                  <a:pt x="13824" y="22226"/>
                  <a:pt x="12483" y="20500"/>
                  <a:pt x="11356" y="18602"/>
                </a:cubicBezTo>
                <a:cubicBezTo>
                  <a:pt x="9930" y="16234"/>
                  <a:pt x="7933" y="14465"/>
                  <a:pt x="5351" y="13324"/>
                </a:cubicBezTo>
                <a:cubicBezTo>
                  <a:pt x="3610" y="12554"/>
                  <a:pt x="1699" y="12297"/>
                  <a:pt x="1" y="11470"/>
                </a:cubicBezTo>
                <a:lnTo>
                  <a:pt x="1" y="11470"/>
                </a:lnTo>
                <a:cubicBezTo>
                  <a:pt x="543" y="12582"/>
                  <a:pt x="1185" y="13866"/>
                  <a:pt x="1328" y="15107"/>
                </a:cubicBezTo>
                <a:cubicBezTo>
                  <a:pt x="1542" y="16933"/>
                  <a:pt x="2412" y="18388"/>
                  <a:pt x="3895" y="19430"/>
                </a:cubicBezTo>
                <a:cubicBezTo>
                  <a:pt x="5236" y="20371"/>
                  <a:pt x="6677" y="21284"/>
                  <a:pt x="8218" y="21912"/>
                </a:cubicBezTo>
                <a:cubicBezTo>
                  <a:pt x="9801" y="22568"/>
                  <a:pt x="11513" y="22725"/>
                  <a:pt x="13125" y="23310"/>
                </a:cubicBezTo>
                <a:cubicBezTo>
                  <a:pt x="13810" y="23567"/>
                  <a:pt x="14637" y="23795"/>
                  <a:pt x="15065" y="24451"/>
                </a:cubicBezTo>
                <a:cubicBezTo>
                  <a:pt x="15579" y="25264"/>
                  <a:pt x="15707" y="26134"/>
                  <a:pt x="15636" y="27090"/>
                </a:cubicBezTo>
                <a:cubicBezTo>
                  <a:pt x="15507" y="28631"/>
                  <a:pt x="15593" y="30157"/>
                  <a:pt x="15693" y="31698"/>
                </a:cubicBezTo>
                <a:cubicBezTo>
                  <a:pt x="15736" y="32340"/>
                  <a:pt x="15950" y="32982"/>
                  <a:pt x="16149" y="33595"/>
                </a:cubicBezTo>
                <a:cubicBezTo>
                  <a:pt x="16192" y="33752"/>
                  <a:pt x="16249" y="33923"/>
                  <a:pt x="16249" y="34109"/>
                </a:cubicBezTo>
                <a:cubicBezTo>
                  <a:pt x="16264" y="34209"/>
                  <a:pt x="16235" y="34323"/>
                  <a:pt x="16221" y="34437"/>
                </a:cubicBezTo>
                <a:cubicBezTo>
                  <a:pt x="16206" y="34522"/>
                  <a:pt x="16192" y="34622"/>
                  <a:pt x="16178" y="34722"/>
                </a:cubicBezTo>
                <a:cubicBezTo>
                  <a:pt x="16184" y="34729"/>
                  <a:pt x="16192" y="34731"/>
                  <a:pt x="16199" y="34731"/>
                </a:cubicBezTo>
                <a:cubicBezTo>
                  <a:pt x="16224" y="34731"/>
                  <a:pt x="16249" y="34698"/>
                  <a:pt x="16249" y="34665"/>
                </a:cubicBezTo>
                <a:cubicBezTo>
                  <a:pt x="16378" y="34223"/>
                  <a:pt x="16492" y="33724"/>
                  <a:pt x="16478" y="33253"/>
                </a:cubicBezTo>
                <a:cubicBezTo>
                  <a:pt x="16349" y="30114"/>
                  <a:pt x="16278" y="26976"/>
                  <a:pt x="16663" y="23852"/>
                </a:cubicBezTo>
                <a:cubicBezTo>
                  <a:pt x="16734" y="23253"/>
                  <a:pt x="16677" y="22654"/>
                  <a:pt x="16891" y="22040"/>
                </a:cubicBezTo>
                <a:cubicBezTo>
                  <a:pt x="17505" y="20257"/>
                  <a:pt x="18603" y="18802"/>
                  <a:pt x="19844" y="17433"/>
                </a:cubicBezTo>
                <a:cubicBezTo>
                  <a:pt x="21827" y="15279"/>
                  <a:pt x="23054" y="12782"/>
                  <a:pt x="23211" y="9843"/>
                </a:cubicBezTo>
                <a:cubicBezTo>
                  <a:pt x="23268" y="8873"/>
                  <a:pt x="23368" y="7903"/>
                  <a:pt x="23525" y="6948"/>
                </a:cubicBezTo>
                <a:cubicBezTo>
                  <a:pt x="23624" y="6320"/>
                  <a:pt x="23853" y="5621"/>
                  <a:pt x="23910" y="4936"/>
                </a:cubicBezTo>
                <a:cubicBezTo>
                  <a:pt x="23924" y="4694"/>
                  <a:pt x="23924" y="4451"/>
                  <a:pt x="23881" y="4223"/>
                </a:cubicBezTo>
                <a:cubicBezTo>
                  <a:pt x="23867" y="4194"/>
                  <a:pt x="23867" y="4166"/>
                  <a:pt x="23838" y="4152"/>
                </a:cubicBezTo>
                <a:cubicBezTo>
                  <a:pt x="23828" y="4136"/>
                  <a:pt x="23812" y="4130"/>
                  <a:pt x="23793" y="4130"/>
                </a:cubicBezTo>
                <a:cubicBezTo>
                  <a:pt x="23761" y="4130"/>
                  <a:pt x="23723" y="4148"/>
                  <a:pt x="23696" y="4166"/>
                </a:cubicBezTo>
                <a:cubicBezTo>
                  <a:pt x="22840" y="4622"/>
                  <a:pt x="21998" y="5221"/>
                  <a:pt x="21271" y="5878"/>
                </a:cubicBezTo>
                <a:cubicBezTo>
                  <a:pt x="19216" y="7704"/>
                  <a:pt x="17576" y="9815"/>
                  <a:pt x="17048" y="12625"/>
                </a:cubicBezTo>
                <a:cubicBezTo>
                  <a:pt x="16577" y="15136"/>
                  <a:pt x="16335" y="17675"/>
                  <a:pt x="16264" y="20414"/>
                </a:cubicBezTo>
                <a:cubicBezTo>
                  <a:pt x="16092" y="19301"/>
                  <a:pt x="16035" y="18346"/>
                  <a:pt x="15764" y="17433"/>
                </a:cubicBezTo>
                <a:cubicBezTo>
                  <a:pt x="15322" y="15920"/>
                  <a:pt x="14837" y="14423"/>
                  <a:pt x="14709" y="12853"/>
                </a:cubicBezTo>
                <a:cubicBezTo>
                  <a:pt x="14452" y="9672"/>
                  <a:pt x="13439" y="6805"/>
                  <a:pt x="11470" y="4266"/>
                </a:cubicBezTo>
                <a:cubicBezTo>
                  <a:pt x="10943" y="3581"/>
                  <a:pt x="10557" y="2811"/>
                  <a:pt x="10229" y="2012"/>
                </a:cubicBezTo>
                <a:cubicBezTo>
                  <a:pt x="10173" y="1856"/>
                  <a:pt x="9371" y="0"/>
                  <a:pt x="93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634" name="Google Shape;634;p20"/>
          <p:cNvGrpSpPr/>
          <p:nvPr/>
        </p:nvGrpSpPr>
        <p:grpSpPr>
          <a:xfrm>
            <a:off x="6644551" y="1779515"/>
            <a:ext cx="552625" cy="748504"/>
            <a:chOff x="8439383" y="1694776"/>
            <a:chExt cx="701901" cy="712861"/>
          </a:xfrm>
        </p:grpSpPr>
        <p:sp>
          <p:nvSpPr>
            <p:cNvPr id="635" name="Google Shape;635;p20"/>
            <p:cNvSpPr/>
            <p:nvPr/>
          </p:nvSpPr>
          <p:spPr>
            <a:xfrm>
              <a:off x="8481327" y="1694776"/>
              <a:ext cx="649023" cy="322609"/>
            </a:xfrm>
            <a:custGeom>
              <a:avLst/>
              <a:gdLst/>
              <a:ahLst/>
              <a:cxnLst/>
              <a:rect l="l" t="t" r="r" b="b"/>
              <a:pathLst>
                <a:path w="20301" h="10091" extrusionOk="0">
                  <a:moveTo>
                    <a:pt x="0" y="1"/>
                  </a:moveTo>
                  <a:cubicBezTo>
                    <a:pt x="3353" y="2198"/>
                    <a:pt x="6505" y="4651"/>
                    <a:pt x="9644" y="7119"/>
                  </a:cubicBezTo>
                  <a:cubicBezTo>
                    <a:pt x="10585" y="7861"/>
                    <a:pt x="11655" y="8446"/>
                    <a:pt x="12711" y="9002"/>
                  </a:cubicBezTo>
                  <a:cubicBezTo>
                    <a:pt x="13969" y="9673"/>
                    <a:pt x="15219" y="10090"/>
                    <a:pt x="16447" y="10090"/>
                  </a:cubicBezTo>
                  <a:cubicBezTo>
                    <a:pt x="17725" y="10090"/>
                    <a:pt x="18978" y="9637"/>
                    <a:pt x="20186" y="8546"/>
                  </a:cubicBezTo>
                  <a:cubicBezTo>
                    <a:pt x="20300" y="8432"/>
                    <a:pt x="20300" y="8303"/>
                    <a:pt x="20215" y="8175"/>
                  </a:cubicBezTo>
                  <a:cubicBezTo>
                    <a:pt x="19544" y="6634"/>
                    <a:pt x="18274" y="5678"/>
                    <a:pt x="16962" y="4751"/>
                  </a:cubicBezTo>
                  <a:cubicBezTo>
                    <a:pt x="11869" y="1185"/>
                    <a:pt x="5878" y="81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8439383" y="2151397"/>
              <a:ext cx="701901" cy="256240"/>
            </a:xfrm>
            <a:custGeom>
              <a:avLst/>
              <a:gdLst/>
              <a:ahLst/>
              <a:cxnLst/>
              <a:rect l="l" t="t" r="r" b="b"/>
              <a:pathLst>
                <a:path w="21955" h="8015" extrusionOk="0">
                  <a:moveTo>
                    <a:pt x="18734" y="1"/>
                  </a:moveTo>
                  <a:cubicBezTo>
                    <a:pt x="18084" y="1"/>
                    <a:pt x="17429" y="59"/>
                    <a:pt x="16776" y="126"/>
                  </a:cubicBezTo>
                  <a:cubicBezTo>
                    <a:pt x="10271" y="796"/>
                    <a:pt x="5235" y="4619"/>
                    <a:pt x="0" y="8014"/>
                  </a:cubicBezTo>
                  <a:cubicBezTo>
                    <a:pt x="4194" y="7458"/>
                    <a:pt x="8388" y="7244"/>
                    <a:pt x="12568" y="7044"/>
                  </a:cubicBezTo>
                  <a:cubicBezTo>
                    <a:pt x="13837" y="6987"/>
                    <a:pt x="15093" y="6716"/>
                    <a:pt x="16320" y="6431"/>
                  </a:cubicBezTo>
                  <a:cubicBezTo>
                    <a:pt x="19301" y="5746"/>
                    <a:pt x="21541" y="4248"/>
                    <a:pt x="21954" y="925"/>
                  </a:cubicBezTo>
                  <a:cubicBezTo>
                    <a:pt x="21954" y="753"/>
                    <a:pt x="21869" y="654"/>
                    <a:pt x="21712" y="611"/>
                  </a:cubicBezTo>
                  <a:cubicBezTo>
                    <a:pt x="20748" y="142"/>
                    <a:pt x="19747" y="1"/>
                    <a:pt x="18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637" name="Google Shape;637;p20"/>
          <p:cNvSpPr/>
          <p:nvPr/>
        </p:nvSpPr>
        <p:spPr>
          <a:xfrm flipH="1">
            <a:off x="6822183" y="3349664"/>
            <a:ext cx="516355" cy="602421"/>
          </a:xfrm>
          <a:custGeom>
            <a:avLst/>
            <a:gdLst/>
            <a:ahLst/>
            <a:cxnLst/>
            <a:rect l="l" t="t" r="r" b="b"/>
            <a:pathLst>
              <a:path w="20514" h="17946" extrusionOk="0">
                <a:moveTo>
                  <a:pt x="9161" y="0"/>
                </a:moveTo>
                <a:cubicBezTo>
                  <a:pt x="8589" y="0"/>
                  <a:pt x="8015" y="64"/>
                  <a:pt x="7447" y="194"/>
                </a:cubicBezTo>
                <a:cubicBezTo>
                  <a:pt x="5692" y="594"/>
                  <a:pt x="4094" y="1592"/>
                  <a:pt x="2867" y="2905"/>
                </a:cubicBezTo>
                <a:cubicBezTo>
                  <a:pt x="2283" y="3547"/>
                  <a:pt x="1769" y="4260"/>
                  <a:pt x="1384" y="5045"/>
                </a:cubicBezTo>
                <a:cubicBezTo>
                  <a:pt x="1241" y="5344"/>
                  <a:pt x="1113" y="5658"/>
                  <a:pt x="999" y="5972"/>
                </a:cubicBezTo>
                <a:cubicBezTo>
                  <a:pt x="927" y="6143"/>
                  <a:pt x="870" y="6314"/>
                  <a:pt x="813" y="6485"/>
                </a:cubicBezTo>
                <a:cubicBezTo>
                  <a:pt x="571" y="7127"/>
                  <a:pt x="357" y="7769"/>
                  <a:pt x="257" y="8440"/>
                </a:cubicBezTo>
                <a:cubicBezTo>
                  <a:pt x="0" y="10266"/>
                  <a:pt x="371" y="12163"/>
                  <a:pt x="1327" y="13746"/>
                </a:cubicBezTo>
                <a:cubicBezTo>
                  <a:pt x="2297" y="15373"/>
                  <a:pt x="3837" y="16585"/>
                  <a:pt x="5621" y="17213"/>
                </a:cubicBezTo>
                <a:cubicBezTo>
                  <a:pt x="7033" y="17704"/>
                  <a:pt x="8421" y="17946"/>
                  <a:pt x="9778" y="17946"/>
                </a:cubicBezTo>
                <a:cubicBezTo>
                  <a:pt x="12205" y="17946"/>
                  <a:pt x="14532" y="17173"/>
                  <a:pt x="16719" y="15672"/>
                </a:cubicBezTo>
                <a:cubicBezTo>
                  <a:pt x="19686" y="13618"/>
                  <a:pt x="20514" y="9338"/>
                  <a:pt x="18645" y="6229"/>
                </a:cubicBezTo>
                <a:cubicBezTo>
                  <a:pt x="17318" y="4003"/>
                  <a:pt x="15421" y="2391"/>
                  <a:pt x="13210" y="1107"/>
                </a:cubicBezTo>
                <a:cubicBezTo>
                  <a:pt x="13167" y="1079"/>
                  <a:pt x="13124" y="1065"/>
                  <a:pt x="13096" y="1036"/>
                </a:cubicBezTo>
                <a:cubicBezTo>
                  <a:pt x="11879" y="362"/>
                  <a:pt x="10528" y="0"/>
                  <a:pt x="91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38" name="Google Shape;638;p20"/>
          <p:cNvSpPr/>
          <p:nvPr/>
        </p:nvSpPr>
        <p:spPr>
          <a:xfrm flipH="1">
            <a:off x="6305749" y="3518970"/>
            <a:ext cx="828064" cy="2017721"/>
          </a:xfrm>
          <a:custGeom>
            <a:avLst/>
            <a:gdLst/>
            <a:ahLst/>
            <a:cxnLst/>
            <a:rect l="l" t="t" r="r" b="b"/>
            <a:pathLst>
              <a:path w="37276" h="68107" extrusionOk="0">
                <a:moveTo>
                  <a:pt x="18931" y="17333"/>
                </a:moveTo>
                <a:cubicBezTo>
                  <a:pt x="18945" y="17333"/>
                  <a:pt x="18959" y="17347"/>
                  <a:pt x="18959" y="17347"/>
                </a:cubicBezTo>
                <a:cubicBezTo>
                  <a:pt x="18959" y="17347"/>
                  <a:pt x="18959" y="17361"/>
                  <a:pt x="18959" y="17375"/>
                </a:cubicBezTo>
                <a:cubicBezTo>
                  <a:pt x="18945" y="17361"/>
                  <a:pt x="18931" y="17347"/>
                  <a:pt x="18931" y="17333"/>
                </a:cubicBezTo>
                <a:close/>
                <a:moveTo>
                  <a:pt x="20257" y="20499"/>
                </a:moveTo>
                <a:cubicBezTo>
                  <a:pt x="20371" y="20514"/>
                  <a:pt x="20414" y="20571"/>
                  <a:pt x="20386" y="20685"/>
                </a:cubicBezTo>
                <a:cubicBezTo>
                  <a:pt x="20343" y="20628"/>
                  <a:pt x="20300" y="20557"/>
                  <a:pt x="20257" y="20499"/>
                </a:cubicBezTo>
                <a:close/>
                <a:moveTo>
                  <a:pt x="17989" y="0"/>
                </a:moveTo>
                <a:lnTo>
                  <a:pt x="17989" y="0"/>
                </a:lnTo>
                <a:cubicBezTo>
                  <a:pt x="17176" y="300"/>
                  <a:pt x="16819" y="1641"/>
                  <a:pt x="16591" y="2383"/>
                </a:cubicBezTo>
                <a:cubicBezTo>
                  <a:pt x="16320" y="3253"/>
                  <a:pt x="16049" y="4123"/>
                  <a:pt x="15906" y="5022"/>
                </a:cubicBezTo>
                <a:cubicBezTo>
                  <a:pt x="15550" y="7161"/>
                  <a:pt x="15892" y="9344"/>
                  <a:pt x="16434" y="11427"/>
                </a:cubicBezTo>
                <a:cubicBezTo>
                  <a:pt x="16662" y="12340"/>
                  <a:pt x="16819" y="13381"/>
                  <a:pt x="17190" y="14251"/>
                </a:cubicBezTo>
                <a:cubicBezTo>
                  <a:pt x="17547" y="15050"/>
                  <a:pt x="17832" y="15849"/>
                  <a:pt x="18089" y="16705"/>
                </a:cubicBezTo>
                <a:cubicBezTo>
                  <a:pt x="18916" y="19501"/>
                  <a:pt x="19615" y="22482"/>
                  <a:pt x="19815" y="25407"/>
                </a:cubicBezTo>
                <a:cubicBezTo>
                  <a:pt x="19858" y="26077"/>
                  <a:pt x="19801" y="26733"/>
                  <a:pt x="19886" y="27333"/>
                </a:cubicBezTo>
                <a:cubicBezTo>
                  <a:pt x="19573" y="26705"/>
                  <a:pt x="19073" y="26120"/>
                  <a:pt x="18531" y="25578"/>
                </a:cubicBezTo>
                <a:cubicBezTo>
                  <a:pt x="17575" y="24622"/>
                  <a:pt x="16848" y="23509"/>
                  <a:pt x="16177" y="22354"/>
                </a:cubicBezTo>
                <a:cubicBezTo>
                  <a:pt x="15707" y="21412"/>
                  <a:pt x="15179" y="20485"/>
                  <a:pt x="14851" y="19472"/>
                </a:cubicBezTo>
                <a:cubicBezTo>
                  <a:pt x="14337" y="17889"/>
                  <a:pt x="13809" y="16320"/>
                  <a:pt x="13267" y="14765"/>
                </a:cubicBezTo>
                <a:cubicBezTo>
                  <a:pt x="12754" y="13253"/>
                  <a:pt x="12040" y="11783"/>
                  <a:pt x="10999" y="10557"/>
                </a:cubicBezTo>
                <a:cubicBezTo>
                  <a:pt x="10443" y="9900"/>
                  <a:pt x="9801" y="9330"/>
                  <a:pt x="9159" y="8759"/>
                </a:cubicBezTo>
                <a:cubicBezTo>
                  <a:pt x="8631" y="8303"/>
                  <a:pt x="8117" y="7832"/>
                  <a:pt x="7561" y="7404"/>
                </a:cubicBezTo>
                <a:cubicBezTo>
                  <a:pt x="6734" y="6748"/>
                  <a:pt x="5835" y="6163"/>
                  <a:pt x="5093" y="5392"/>
                </a:cubicBezTo>
                <a:cubicBezTo>
                  <a:pt x="4337" y="4594"/>
                  <a:pt x="3553" y="3795"/>
                  <a:pt x="2882" y="2910"/>
                </a:cubicBezTo>
                <a:cubicBezTo>
                  <a:pt x="2297" y="2169"/>
                  <a:pt x="1798" y="1327"/>
                  <a:pt x="1199" y="585"/>
                </a:cubicBezTo>
                <a:lnTo>
                  <a:pt x="1199" y="585"/>
                </a:lnTo>
                <a:cubicBezTo>
                  <a:pt x="1242" y="1113"/>
                  <a:pt x="1270" y="1541"/>
                  <a:pt x="1299" y="1955"/>
                </a:cubicBezTo>
                <a:cubicBezTo>
                  <a:pt x="1413" y="3338"/>
                  <a:pt x="1170" y="4693"/>
                  <a:pt x="1028" y="6063"/>
                </a:cubicBezTo>
                <a:cubicBezTo>
                  <a:pt x="842" y="7846"/>
                  <a:pt x="913" y="9615"/>
                  <a:pt x="1370" y="11341"/>
                </a:cubicBezTo>
                <a:cubicBezTo>
                  <a:pt x="2055" y="13923"/>
                  <a:pt x="3624" y="15963"/>
                  <a:pt x="5521" y="17761"/>
                </a:cubicBezTo>
                <a:cubicBezTo>
                  <a:pt x="7647" y="19772"/>
                  <a:pt x="10172" y="21184"/>
                  <a:pt x="12682" y="22611"/>
                </a:cubicBezTo>
                <a:cubicBezTo>
                  <a:pt x="14180" y="23467"/>
                  <a:pt x="15707" y="24180"/>
                  <a:pt x="16976" y="25364"/>
                </a:cubicBezTo>
                <a:cubicBezTo>
                  <a:pt x="18160" y="26491"/>
                  <a:pt x="19102" y="27860"/>
                  <a:pt x="19815" y="29315"/>
                </a:cubicBezTo>
                <a:cubicBezTo>
                  <a:pt x="20971" y="31698"/>
                  <a:pt x="21712" y="34223"/>
                  <a:pt x="22283" y="36776"/>
                </a:cubicBezTo>
                <a:cubicBezTo>
                  <a:pt x="20571" y="33980"/>
                  <a:pt x="18631" y="31355"/>
                  <a:pt x="16135" y="29173"/>
                </a:cubicBezTo>
                <a:cubicBezTo>
                  <a:pt x="15065" y="28231"/>
                  <a:pt x="13852" y="27404"/>
                  <a:pt x="12525" y="26848"/>
                </a:cubicBezTo>
                <a:cubicBezTo>
                  <a:pt x="9287" y="25478"/>
                  <a:pt x="5921" y="24494"/>
                  <a:pt x="2611" y="23281"/>
                </a:cubicBezTo>
                <a:cubicBezTo>
                  <a:pt x="1798" y="22982"/>
                  <a:pt x="1028" y="22596"/>
                  <a:pt x="414" y="21955"/>
                </a:cubicBezTo>
                <a:cubicBezTo>
                  <a:pt x="343" y="21896"/>
                  <a:pt x="282" y="21798"/>
                  <a:pt x="199" y="21798"/>
                </a:cubicBezTo>
                <a:cubicBezTo>
                  <a:pt x="181" y="21798"/>
                  <a:pt x="163" y="21802"/>
                  <a:pt x="143" y="21812"/>
                </a:cubicBezTo>
                <a:cubicBezTo>
                  <a:pt x="0" y="21883"/>
                  <a:pt x="57" y="22040"/>
                  <a:pt x="100" y="22154"/>
                </a:cubicBezTo>
                <a:cubicBezTo>
                  <a:pt x="357" y="23010"/>
                  <a:pt x="856" y="23738"/>
                  <a:pt x="1384" y="24437"/>
                </a:cubicBezTo>
                <a:cubicBezTo>
                  <a:pt x="2497" y="25920"/>
                  <a:pt x="3980" y="26976"/>
                  <a:pt x="5478" y="28003"/>
                </a:cubicBezTo>
                <a:cubicBezTo>
                  <a:pt x="6548" y="28745"/>
                  <a:pt x="7590" y="29230"/>
                  <a:pt x="8802" y="29701"/>
                </a:cubicBezTo>
                <a:cubicBezTo>
                  <a:pt x="10029" y="30186"/>
                  <a:pt x="11299" y="30571"/>
                  <a:pt x="12525" y="31099"/>
                </a:cubicBezTo>
                <a:cubicBezTo>
                  <a:pt x="15022" y="32183"/>
                  <a:pt x="17319" y="33609"/>
                  <a:pt x="19273" y="35535"/>
                </a:cubicBezTo>
                <a:cubicBezTo>
                  <a:pt x="20172" y="36405"/>
                  <a:pt x="21013" y="37318"/>
                  <a:pt x="21841" y="38260"/>
                </a:cubicBezTo>
                <a:cubicBezTo>
                  <a:pt x="22397" y="38887"/>
                  <a:pt x="22725" y="39572"/>
                  <a:pt x="22711" y="40428"/>
                </a:cubicBezTo>
                <a:cubicBezTo>
                  <a:pt x="22711" y="41056"/>
                  <a:pt x="22754" y="41683"/>
                  <a:pt x="22697" y="42297"/>
                </a:cubicBezTo>
                <a:cubicBezTo>
                  <a:pt x="22597" y="43153"/>
                  <a:pt x="22440" y="44009"/>
                  <a:pt x="22411" y="44879"/>
                </a:cubicBezTo>
                <a:cubicBezTo>
                  <a:pt x="22397" y="45335"/>
                  <a:pt x="22340" y="45792"/>
                  <a:pt x="22283" y="46248"/>
                </a:cubicBezTo>
                <a:cubicBezTo>
                  <a:pt x="22226" y="46604"/>
                  <a:pt x="21900" y="47398"/>
                  <a:pt x="21997" y="47728"/>
                </a:cubicBezTo>
                <a:lnTo>
                  <a:pt x="21997" y="47728"/>
                </a:lnTo>
                <a:cubicBezTo>
                  <a:pt x="21326" y="45476"/>
                  <a:pt x="20156" y="43295"/>
                  <a:pt x="18460" y="41612"/>
                </a:cubicBezTo>
                <a:cubicBezTo>
                  <a:pt x="17590" y="40756"/>
                  <a:pt x="16591" y="40029"/>
                  <a:pt x="15493" y="39487"/>
                </a:cubicBezTo>
                <a:cubicBezTo>
                  <a:pt x="14280" y="38873"/>
                  <a:pt x="13096" y="38174"/>
                  <a:pt x="11841" y="37618"/>
                </a:cubicBezTo>
                <a:cubicBezTo>
                  <a:pt x="11199" y="37347"/>
                  <a:pt x="10557" y="37076"/>
                  <a:pt x="9915" y="36833"/>
                </a:cubicBezTo>
                <a:cubicBezTo>
                  <a:pt x="9672" y="36733"/>
                  <a:pt x="9444" y="36619"/>
                  <a:pt x="9216" y="36505"/>
                </a:cubicBezTo>
                <a:cubicBezTo>
                  <a:pt x="6805" y="35521"/>
                  <a:pt x="4751" y="34052"/>
                  <a:pt x="3139" y="31969"/>
                </a:cubicBezTo>
                <a:lnTo>
                  <a:pt x="3139" y="31969"/>
                </a:lnTo>
                <a:cubicBezTo>
                  <a:pt x="3495" y="33795"/>
                  <a:pt x="3767" y="35606"/>
                  <a:pt x="4808" y="37161"/>
                </a:cubicBezTo>
                <a:cubicBezTo>
                  <a:pt x="5963" y="38902"/>
                  <a:pt x="7632" y="40029"/>
                  <a:pt x="9416" y="40984"/>
                </a:cubicBezTo>
                <a:cubicBezTo>
                  <a:pt x="10585" y="41612"/>
                  <a:pt x="11784" y="42140"/>
                  <a:pt x="12982" y="42696"/>
                </a:cubicBezTo>
                <a:cubicBezTo>
                  <a:pt x="14936" y="43609"/>
                  <a:pt x="16762" y="44708"/>
                  <a:pt x="18374" y="46149"/>
                </a:cubicBezTo>
                <a:cubicBezTo>
                  <a:pt x="19416" y="47233"/>
                  <a:pt x="20386" y="48374"/>
                  <a:pt x="21028" y="49758"/>
                </a:cubicBezTo>
                <a:cubicBezTo>
                  <a:pt x="21413" y="50614"/>
                  <a:pt x="21655" y="51455"/>
                  <a:pt x="21555" y="52440"/>
                </a:cubicBezTo>
                <a:cubicBezTo>
                  <a:pt x="21370" y="54351"/>
                  <a:pt x="21826" y="63039"/>
                  <a:pt x="22354" y="64936"/>
                </a:cubicBezTo>
                <a:cubicBezTo>
                  <a:pt x="22483" y="65435"/>
                  <a:pt x="22711" y="65878"/>
                  <a:pt x="22896" y="66348"/>
                </a:cubicBezTo>
                <a:cubicBezTo>
                  <a:pt x="23068" y="66819"/>
                  <a:pt x="23224" y="67276"/>
                  <a:pt x="23453" y="67718"/>
                </a:cubicBezTo>
                <a:cubicBezTo>
                  <a:pt x="23548" y="67890"/>
                  <a:pt x="23785" y="68107"/>
                  <a:pt x="23995" y="68107"/>
                </a:cubicBezTo>
                <a:cubicBezTo>
                  <a:pt x="24098" y="68107"/>
                  <a:pt x="24195" y="68054"/>
                  <a:pt x="24266" y="67917"/>
                </a:cubicBezTo>
                <a:cubicBezTo>
                  <a:pt x="24466" y="67561"/>
                  <a:pt x="24066" y="67090"/>
                  <a:pt x="23923" y="66790"/>
                </a:cubicBezTo>
                <a:cubicBezTo>
                  <a:pt x="23767" y="66477"/>
                  <a:pt x="23624" y="66163"/>
                  <a:pt x="23510" y="65835"/>
                </a:cubicBezTo>
                <a:cubicBezTo>
                  <a:pt x="23267" y="65193"/>
                  <a:pt x="23082" y="64522"/>
                  <a:pt x="22996" y="63852"/>
                </a:cubicBezTo>
                <a:cubicBezTo>
                  <a:pt x="22882" y="62896"/>
                  <a:pt x="22754" y="55278"/>
                  <a:pt x="23267" y="54494"/>
                </a:cubicBezTo>
                <a:cubicBezTo>
                  <a:pt x="24252" y="52996"/>
                  <a:pt x="25507" y="51726"/>
                  <a:pt x="26948" y="50685"/>
                </a:cubicBezTo>
                <a:cubicBezTo>
                  <a:pt x="28731" y="49387"/>
                  <a:pt x="30571" y="48174"/>
                  <a:pt x="32397" y="46919"/>
                </a:cubicBezTo>
                <a:cubicBezTo>
                  <a:pt x="32497" y="46819"/>
                  <a:pt x="32583" y="46705"/>
                  <a:pt x="32682" y="46605"/>
                </a:cubicBezTo>
                <a:cubicBezTo>
                  <a:pt x="34138" y="45492"/>
                  <a:pt x="35536" y="44294"/>
                  <a:pt x="36320" y="42568"/>
                </a:cubicBezTo>
                <a:cubicBezTo>
                  <a:pt x="37219" y="40585"/>
                  <a:pt x="37276" y="38502"/>
                  <a:pt x="36891" y="36377"/>
                </a:cubicBezTo>
                <a:cubicBezTo>
                  <a:pt x="36848" y="36206"/>
                  <a:pt x="36834" y="35992"/>
                  <a:pt x="36577" y="35992"/>
                </a:cubicBezTo>
                <a:cubicBezTo>
                  <a:pt x="36363" y="35992"/>
                  <a:pt x="36320" y="36163"/>
                  <a:pt x="36292" y="36334"/>
                </a:cubicBezTo>
                <a:cubicBezTo>
                  <a:pt x="35978" y="38003"/>
                  <a:pt x="35050" y="39444"/>
                  <a:pt x="33895" y="40656"/>
                </a:cubicBezTo>
                <a:cubicBezTo>
                  <a:pt x="32597" y="42026"/>
                  <a:pt x="31199" y="43395"/>
                  <a:pt x="29573" y="44394"/>
                </a:cubicBezTo>
                <a:cubicBezTo>
                  <a:pt x="27476" y="45678"/>
                  <a:pt x="25535" y="47646"/>
                  <a:pt x="24152" y="49701"/>
                </a:cubicBezTo>
                <a:cubicBezTo>
                  <a:pt x="23367" y="50885"/>
                  <a:pt x="22825" y="52183"/>
                  <a:pt x="22454" y="53481"/>
                </a:cubicBezTo>
                <a:cubicBezTo>
                  <a:pt x="22554" y="51826"/>
                  <a:pt x="22754" y="50100"/>
                  <a:pt x="23025" y="48388"/>
                </a:cubicBezTo>
                <a:cubicBezTo>
                  <a:pt x="23139" y="47675"/>
                  <a:pt x="23438" y="47033"/>
                  <a:pt x="23595" y="46348"/>
                </a:cubicBezTo>
                <a:cubicBezTo>
                  <a:pt x="23724" y="45706"/>
                  <a:pt x="23966" y="45136"/>
                  <a:pt x="24309" y="44579"/>
                </a:cubicBezTo>
                <a:cubicBezTo>
                  <a:pt x="24623" y="44080"/>
                  <a:pt x="25022" y="43652"/>
                  <a:pt x="25407" y="43224"/>
                </a:cubicBezTo>
                <a:cubicBezTo>
                  <a:pt x="27019" y="41470"/>
                  <a:pt x="28160" y="39444"/>
                  <a:pt x="29073" y="37261"/>
                </a:cubicBezTo>
                <a:cubicBezTo>
                  <a:pt x="29886" y="35278"/>
                  <a:pt x="30443" y="33224"/>
                  <a:pt x="30371" y="31056"/>
                </a:cubicBezTo>
                <a:cubicBezTo>
                  <a:pt x="30286" y="28631"/>
                  <a:pt x="29373" y="26491"/>
                  <a:pt x="27975" y="24551"/>
                </a:cubicBezTo>
                <a:cubicBezTo>
                  <a:pt x="27247" y="23538"/>
                  <a:pt x="26463" y="22568"/>
                  <a:pt x="25707" y="21569"/>
                </a:cubicBezTo>
                <a:cubicBezTo>
                  <a:pt x="25617" y="21458"/>
                  <a:pt x="25537" y="21320"/>
                  <a:pt x="25403" y="21320"/>
                </a:cubicBezTo>
                <a:cubicBezTo>
                  <a:pt x="25366" y="21320"/>
                  <a:pt x="25325" y="21331"/>
                  <a:pt x="25279" y="21355"/>
                </a:cubicBezTo>
                <a:cubicBezTo>
                  <a:pt x="25022" y="21498"/>
                  <a:pt x="25207" y="21684"/>
                  <a:pt x="25264" y="21840"/>
                </a:cubicBezTo>
                <a:cubicBezTo>
                  <a:pt x="26377" y="25121"/>
                  <a:pt x="26905" y="28488"/>
                  <a:pt x="26377" y="31955"/>
                </a:cubicBezTo>
                <a:cubicBezTo>
                  <a:pt x="26220" y="32953"/>
                  <a:pt x="25921" y="33923"/>
                  <a:pt x="25578" y="34865"/>
                </a:cubicBezTo>
                <a:cubicBezTo>
                  <a:pt x="24737" y="37276"/>
                  <a:pt x="24594" y="39772"/>
                  <a:pt x="24237" y="42283"/>
                </a:cubicBezTo>
                <a:cubicBezTo>
                  <a:pt x="24180" y="42696"/>
                  <a:pt x="24123" y="43110"/>
                  <a:pt x="24023" y="43509"/>
                </a:cubicBezTo>
                <a:cubicBezTo>
                  <a:pt x="23981" y="43723"/>
                  <a:pt x="23938" y="43937"/>
                  <a:pt x="23866" y="44137"/>
                </a:cubicBezTo>
                <a:cubicBezTo>
                  <a:pt x="23853" y="44205"/>
                  <a:pt x="23725" y="44641"/>
                  <a:pt x="23639" y="44641"/>
                </a:cubicBezTo>
                <a:cubicBezTo>
                  <a:pt x="23634" y="44641"/>
                  <a:pt x="23629" y="44640"/>
                  <a:pt x="23624" y="44636"/>
                </a:cubicBezTo>
                <a:cubicBezTo>
                  <a:pt x="23610" y="44636"/>
                  <a:pt x="23595" y="44608"/>
                  <a:pt x="23595" y="44579"/>
                </a:cubicBezTo>
                <a:cubicBezTo>
                  <a:pt x="23510" y="44323"/>
                  <a:pt x="23538" y="44037"/>
                  <a:pt x="23581" y="43766"/>
                </a:cubicBezTo>
                <a:cubicBezTo>
                  <a:pt x="23610" y="43495"/>
                  <a:pt x="23638" y="43210"/>
                  <a:pt x="23667" y="42939"/>
                </a:cubicBezTo>
                <a:cubicBezTo>
                  <a:pt x="23724" y="42240"/>
                  <a:pt x="23724" y="41527"/>
                  <a:pt x="23710" y="40828"/>
                </a:cubicBezTo>
                <a:cubicBezTo>
                  <a:pt x="23681" y="39358"/>
                  <a:pt x="23496" y="37889"/>
                  <a:pt x="23210" y="36448"/>
                </a:cubicBezTo>
                <a:cubicBezTo>
                  <a:pt x="22739" y="33966"/>
                  <a:pt x="21983" y="31584"/>
                  <a:pt x="20842" y="29330"/>
                </a:cubicBezTo>
                <a:cubicBezTo>
                  <a:pt x="20585" y="28816"/>
                  <a:pt x="20714" y="28331"/>
                  <a:pt x="20799" y="27832"/>
                </a:cubicBezTo>
                <a:cubicBezTo>
                  <a:pt x="21142" y="26049"/>
                  <a:pt x="21755" y="24337"/>
                  <a:pt x="22197" y="22582"/>
                </a:cubicBezTo>
                <a:cubicBezTo>
                  <a:pt x="22397" y="21798"/>
                  <a:pt x="22668" y="21013"/>
                  <a:pt x="22739" y="20200"/>
                </a:cubicBezTo>
                <a:lnTo>
                  <a:pt x="22839" y="19701"/>
                </a:lnTo>
                <a:cubicBezTo>
                  <a:pt x="22982" y="19144"/>
                  <a:pt x="23096" y="18588"/>
                  <a:pt x="23082" y="18017"/>
                </a:cubicBezTo>
                <a:cubicBezTo>
                  <a:pt x="23153" y="17618"/>
                  <a:pt x="23182" y="17218"/>
                  <a:pt x="23167" y="16819"/>
                </a:cubicBezTo>
                <a:cubicBezTo>
                  <a:pt x="23496" y="13238"/>
                  <a:pt x="22597" y="9986"/>
                  <a:pt x="20543" y="7033"/>
                </a:cubicBezTo>
                <a:cubicBezTo>
                  <a:pt x="20314" y="6719"/>
                  <a:pt x="20100" y="6405"/>
                  <a:pt x="19886" y="6091"/>
                </a:cubicBezTo>
                <a:cubicBezTo>
                  <a:pt x="19145" y="5079"/>
                  <a:pt x="18389" y="4080"/>
                  <a:pt x="17918" y="2896"/>
                </a:cubicBezTo>
                <a:cubicBezTo>
                  <a:pt x="17490" y="1855"/>
                  <a:pt x="17732" y="1027"/>
                  <a:pt x="179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39" name="Google Shape;639;p20"/>
          <p:cNvSpPr txBox="1">
            <a:spLocks noGrp="1"/>
          </p:cNvSpPr>
          <p:nvPr>
            <p:ph type="title"/>
          </p:nvPr>
        </p:nvSpPr>
        <p:spPr>
          <a:xfrm>
            <a:off x="566875" y="408241"/>
            <a:ext cx="6065563" cy="601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20"/>
          <p:cNvSpPr txBox="1">
            <a:spLocks noGrp="1"/>
          </p:cNvSpPr>
          <p:nvPr>
            <p:ph type="body" idx="1"/>
          </p:nvPr>
        </p:nvSpPr>
        <p:spPr>
          <a:xfrm>
            <a:off x="611044" y="1431361"/>
            <a:ext cx="2988612" cy="32422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59954" lvl="0" indent="-24996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719907" lvl="1" indent="-24996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79861" lvl="2" indent="-24996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439814" lvl="3" indent="-24996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99768" lvl="4" indent="-24996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159721" lvl="5" indent="-24996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519675" lvl="6" indent="-24996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879628" lvl="7" indent="-24996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239582" lvl="8" indent="-24996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1" name="Google Shape;641;p20"/>
          <p:cNvSpPr txBox="1">
            <a:spLocks noGrp="1"/>
          </p:cNvSpPr>
          <p:nvPr>
            <p:ph type="body" idx="2"/>
          </p:nvPr>
        </p:nvSpPr>
        <p:spPr>
          <a:xfrm>
            <a:off x="3599657" y="1431414"/>
            <a:ext cx="2988612" cy="32422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59954" marR="39995" lvl="0" indent="-24996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719907" lvl="1" indent="-24996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79861" lvl="2" indent="-24996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439814" lvl="3" indent="-24996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99768" lvl="4" indent="-24996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159721" lvl="5" indent="-24996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519675" lvl="6" indent="-24996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879628" lvl="7" indent="-24996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239582" lvl="8" indent="-24996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598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 flipH="1">
            <a:off x="5941998" y="3882633"/>
            <a:ext cx="1831303" cy="2095312"/>
          </a:xfrm>
          <a:custGeom>
            <a:avLst/>
            <a:gdLst/>
            <a:ahLst/>
            <a:cxnLst/>
            <a:rect l="l" t="t" r="r" b="b"/>
            <a:pathLst>
              <a:path w="72755" h="62419" extrusionOk="0">
                <a:moveTo>
                  <a:pt x="11656" y="1"/>
                </a:moveTo>
                <a:lnTo>
                  <a:pt x="11656" y="1"/>
                </a:lnTo>
                <a:cubicBezTo>
                  <a:pt x="5179" y="3382"/>
                  <a:pt x="2326" y="11114"/>
                  <a:pt x="1170" y="18332"/>
                </a:cubicBezTo>
                <a:cubicBezTo>
                  <a:pt x="1" y="25564"/>
                  <a:pt x="1" y="33068"/>
                  <a:pt x="2055" y="40086"/>
                </a:cubicBezTo>
                <a:cubicBezTo>
                  <a:pt x="4109" y="47105"/>
                  <a:pt x="8360" y="53624"/>
                  <a:pt x="14494" y="57604"/>
                </a:cubicBezTo>
                <a:cubicBezTo>
                  <a:pt x="19910" y="61125"/>
                  <a:pt x="26224" y="62419"/>
                  <a:pt x="32720" y="62419"/>
                </a:cubicBezTo>
                <a:cubicBezTo>
                  <a:pt x="38304" y="62419"/>
                  <a:pt x="44021" y="61462"/>
                  <a:pt x="49416" y="60143"/>
                </a:cubicBezTo>
                <a:cubicBezTo>
                  <a:pt x="55279" y="58717"/>
                  <a:pt x="61256" y="56805"/>
                  <a:pt x="65736" y="52754"/>
                </a:cubicBezTo>
                <a:cubicBezTo>
                  <a:pt x="70201" y="48703"/>
                  <a:pt x="72754" y="41969"/>
                  <a:pt x="70343" y="36449"/>
                </a:cubicBezTo>
                <a:cubicBezTo>
                  <a:pt x="67205" y="29230"/>
                  <a:pt x="57947" y="27390"/>
                  <a:pt x="51912" y="22369"/>
                </a:cubicBezTo>
                <a:cubicBezTo>
                  <a:pt x="47276" y="18503"/>
                  <a:pt x="44552" y="12711"/>
                  <a:pt x="39801" y="9017"/>
                </a:cubicBezTo>
                <a:cubicBezTo>
                  <a:pt x="35250" y="5479"/>
                  <a:pt x="29345" y="4252"/>
                  <a:pt x="23638" y="3482"/>
                </a:cubicBezTo>
                <a:cubicBezTo>
                  <a:pt x="21190" y="3154"/>
                  <a:pt x="18678" y="2895"/>
                  <a:pt x="16193" y="2895"/>
                </a:cubicBezTo>
                <a:cubicBezTo>
                  <a:pt x="12842" y="2895"/>
                  <a:pt x="9542" y="3365"/>
                  <a:pt x="6520" y="4765"/>
                </a:cubicBezTo>
                <a:lnTo>
                  <a:pt x="1165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566875" y="408241"/>
            <a:ext cx="6065563" cy="601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1699562" y="1320534"/>
            <a:ext cx="3800189" cy="3513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59954" lvl="0" indent="-24996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719907" lvl="1" indent="-24996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79861" lvl="2" indent="-24996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439814" lvl="3" indent="-24996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99768" lvl="4" indent="-24996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159721" lvl="5" indent="-24996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519675" lvl="6" indent="-24996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879628" lvl="7" indent="-24996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239582" lvl="8" indent="-24996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5914640" y="-1105399"/>
            <a:ext cx="2522142" cy="2744192"/>
          </a:xfrm>
          <a:custGeom>
            <a:avLst/>
            <a:gdLst/>
            <a:ahLst/>
            <a:cxnLst/>
            <a:rect l="l" t="t" r="r" b="b"/>
            <a:pathLst>
              <a:path w="100201" h="81749" extrusionOk="0">
                <a:moveTo>
                  <a:pt x="36974" y="42119"/>
                </a:moveTo>
                <a:cubicBezTo>
                  <a:pt x="37026" y="42119"/>
                  <a:pt x="37088" y="42249"/>
                  <a:pt x="37034" y="42303"/>
                </a:cubicBezTo>
                <a:cubicBezTo>
                  <a:pt x="36991" y="42261"/>
                  <a:pt x="36962" y="42203"/>
                  <a:pt x="36934" y="42161"/>
                </a:cubicBezTo>
                <a:cubicBezTo>
                  <a:pt x="36944" y="42131"/>
                  <a:pt x="36959" y="42119"/>
                  <a:pt x="36974" y="42119"/>
                </a:cubicBezTo>
                <a:close/>
                <a:moveTo>
                  <a:pt x="7678" y="1"/>
                </a:moveTo>
                <a:cubicBezTo>
                  <a:pt x="7145" y="1"/>
                  <a:pt x="6614" y="84"/>
                  <a:pt x="6106" y="263"/>
                </a:cubicBezTo>
                <a:cubicBezTo>
                  <a:pt x="4223" y="934"/>
                  <a:pt x="3681" y="2988"/>
                  <a:pt x="4651" y="5756"/>
                </a:cubicBezTo>
                <a:cubicBezTo>
                  <a:pt x="4880" y="6426"/>
                  <a:pt x="5379" y="7467"/>
                  <a:pt x="4680" y="7724"/>
                </a:cubicBezTo>
                <a:cubicBezTo>
                  <a:pt x="1969" y="8737"/>
                  <a:pt x="3639" y="10278"/>
                  <a:pt x="4095" y="11604"/>
                </a:cubicBezTo>
                <a:cubicBezTo>
                  <a:pt x="4637" y="13216"/>
                  <a:pt x="5365" y="14757"/>
                  <a:pt x="6007" y="16340"/>
                </a:cubicBezTo>
                <a:cubicBezTo>
                  <a:pt x="4338" y="14486"/>
                  <a:pt x="3610" y="12175"/>
                  <a:pt x="2583" y="10007"/>
                </a:cubicBezTo>
                <a:cubicBezTo>
                  <a:pt x="2373" y="9535"/>
                  <a:pt x="2320" y="8775"/>
                  <a:pt x="1617" y="8775"/>
                </a:cubicBezTo>
                <a:cubicBezTo>
                  <a:pt x="1555" y="8775"/>
                  <a:pt x="1487" y="8781"/>
                  <a:pt x="1413" y="8794"/>
                </a:cubicBezTo>
                <a:cubicBezTo>
                  <a:pt x="629" y="8937"/>
                  <a:pt x="614" y="9693"/>
                  <a:pt x="457" y="10278"/>
                </a:cubicBezTo>
                <a:cubicBezTo>
                  <a:pt x="1" y="12075"/>
                  <a:pt x="600" y="13801"/>
                  <a:pt x="1499" y="15156"/>
                </a:cubicBezTo>
                <a:cubicBezTo>
                  <a:pt x="6435" y="22660"/>
                  <a:pt x="9473" y="31191"/>
                  <a:pt x="14651" y="38594"/>
                </a:cubicBezTo>
                <a:cubicBezTo>
                  <a:pt x="21142" y="47838"/>
                  <a:pt x="28475" y="56241"/>
                  <a:pt x="37219" y="63345"/>
                </a:cubicBezTo>
                <a:cubicBezTo>
                  <a:pt x="44409" y="69193"/>
                  <a:pt x="52897" y="72760"/>
                  <a:pt x="61570" y="75813"/>
                </a:cubicBezTo>
                <a:cubicBezTo>
                  <a:pt x="69359" y="78537"/>
                  <a:pt x="77248" y="81076"/>
                  <a:pt x="85579" y="81576"/>
                </a:cubicBezTo>
                <a:cubicBezTo>
                  <a:pt x="86964" y="81661"/>
                  <a:pt x="88353" y="81748"/>
                  <a:pt x="89734" y="81748"/>
                </a:cubicBezTo>
                <a:cubicBezTo>
                  <a:pt x="92277" y="81748"/>
                  <a:pt x="94792" y="81453"/>
                  <a:pt x="97205" y="80306"/>
                </a:cubicBezTo>
                <a:cubicBezTo>
                  <a:pt x="99916" y="79008"/>
                  <a:pt x="100201" y="76997"/>
                  <a:pt x="97804" y="75156"/>
                </a:cubicBezTo>
                <a:cubicBezTo>
                  <a:pt x="96535" y="74186"/>
                  <a:pt x="95080" y="73445"/>
                  <a:pt x="93667" y="72660"/>
                </a:cubicBezTo>
                <a:cubicBezTo>
                  <a:pt x="92597" y="72075"/>
                  <a:pt x="90600" y="72075"/>
                  <a:pt x="90743" y="70748"/>
                </a:cubicBezTo>
                <a:cubicBezTo>
                  <a:pt x="90821" y="69999"/>
                  <a:pt x="91339" y="69853"/>
                  <a:pt x="91973" y="69853"/>
                </a:cubicBezTo>
                <a:cubicBezTo>
                  <a:pt x="92380" y="69853"/>
                  <a:pt x="92835" y="69913"/>
                  <a:pt x="93254" y="69913"/>
                </a:cubicBezTo>
                <a:cubicBezTo>
                  <a:pt x="93489" y="69913"/>
                  <a:pt x="93713" y="69894"/>
                  <a:pt x="93910" y="69835"/>
                </a:cubicBezTo>
                <a:cubicBezTo>
                  <a:pt x="95137" y="69464"/>
                  <a:pt x="96178" y="68894"/>
                  <a:pt x="95779" y="67425"/>
                </a:cubicBezTo>
                <a:cubicBezTo>
                  <a:pt x="95465" y="66312"/>
                  <a:pt x="96620" y="64358"/>
                  <a:pt x="94409" y="64258"/>
                </a:cubicBezTo>
                <a:cubicBezTo>
                  <a:pt x="90386" y="64072"/>
                  <a:pt x="86734" y="62489"/>
                  <a:pt x="82897" y="61633"/>
                </a:cubicBezTo>
                <a:cubicBezTo>
                  <a:pt x="73567" y="59550"/>
                  <a:pt x="64495" y="56825"/>
                  <a:pt x="56221" y="51875"/>
                </a:cubicBezTo>
                <a:cubicBezTo>
                  <a:pt x="47619" y="47154"/>
                  <a:pt x="40315" y="40791"/>
                  <a:pt x="33582" y="33687"/>
                </a:cubicBezTo>
                <a:lnTo>
                  <a:pt x="33582" y="33687"/>
                </a:lnTo>
                <a:cubicBezTo>
                  <a:pt x="35893" y="36668"/>
                  <a:pt x="38318" y="39507"/>
                  <a:pt x="41042" y="42018"/>
                </a:cubicBezTo>
                <a:cubicBezTo>
                  <a:pt x="45593" y="46212"/>
                  <a:pt x="50458" y="50007"/>
                  <a:pt x="56135" y="52589"/>
                </a:cubicBezTo>
                <a:cubicBezTo>
                  <a:pt x="56135" y="52589"/>
                  <a:pt x="56135" y="52589"/>
                  <a:pt x="56135" y="52603"/>
                </a:cubicBezTo>
                <a:cubicBezTo>
                  <a:pt x="56428" y="53473"/>
                  <a:pt x="56313" y="53733"/>
                  <a:pt x="56044" y="53733"/>
                </a:cubicBezTo>
                <a:cubicBezTo>
                  <a:pt x="55775" y="53733"/>
                  <a:pt x="55351" y="53473"/>
                  <a:pt x="55022" y="53302"/>
                </a:cubicBezTo>
                <a:cubicBezTo>
                  <a:pt x="51413" y="51490"/>
                  <a:pt x="47918" y="49493"/>
                  <a:pt x="44780" y="46911"/>
                </a:cubicBezTo>
                <a:cubicBezTo>
                  <a:pt x="37790" y="41162"/>
                  <a:pt x="32483" y="33915"/>
                  <a:pt x="26991" y="26840"/>
                </a:cubicBezTo>
                <a:cubicBezTo>
                  <a:pt x="25778" y="25285"/>
                  <a:pt x="23539" y="24001"/>
                  <a:pt x="24937" y="21390"/>
                </a:cubicBezTo>
                <a:cubicBezTo>
                  <a:pt x="25022" y="21233"/>
                  <a:pt x="24823" y="20877"/>
                  <a:pt x="24680" y="20663"/>
                </a:cubicBezTo>
                <a:cubicBezTo>
                  <a:pt x="21641" y="16084"/>
                  <a:pt x="19730" y="10948"/>
                  <a:pt x="17262" y="6084"/>
                </a:cubicBezTo>
                <a:cubicBezTo>
                  <a:pt x="16649" y="4857"/>
                  <a:pt x="15693" y="3872"/>
                  <a:pt x="14152" y="3473"/>
                </a:cubicBezTo>
                <a:lnTo>
                  <a:pt x="14152" y="3473"/>
                </a:lnTo>
                <a:cubicBezTo>
                  <a:pt x="14124" y="5841"/>
                  <a:pt x="15664" y="7567"/>
                  <a:pt x="15564" y="9678"/>
                </a:cubicBezTo>
                <a:lnTo>
                  <a:pt x="15379" y="9678"/>
                </a:lnTo>
                <a:cubicBezTo>
                  <a:pt x="13510" y="7881"/>
                  <a:pt x="13553" y="5270"/>
                  <a:pt x="12611" y="3074"/>
                </a:cubicBezTo>
                <a:cubicBezTo>
                  <a:pt x="11818" y="1249"/>
                  <a:pt x="9738" y="1"/>
                  <a:pt x="76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58" name="Google Shape;58;p4"/>
          <p:cNvSpPr/>
          <p:nvPr/>
        </p:nvSpPr>
        <p:spPr>
          <a:xfrm rot="5400000">
            <a:off x="-416774" y="1420580"/>
            <a:ext cx="1331763" cy="724794"/>
          </a:xfrm>
          <a:custGeom>
            <a:avLst/>
            <a:gdLst/>
            <a:ahLst/>
            <a:cxnLst/>
            <a:rect l="l" t="t" r="r" b="b"/>
            <a:pathLst>
              <a:path w="39673" h="28795" extrusionOk="0">
                <a:moveTo>
                  <a:pt x="33920" y="1"/>
                </a:moveTo>
                <a:cubicBezTo>
                  <a:pt x="32980" y="1"/>
                  <a:pt x="31986" y="455"/>
                  <a:pt x="31056" y="1372"/>
                </a:cubicBezTo>
                <a:cubicBezTo>
                  <a:pt x="30342" y="2086"/>
                  <a:pt x="30071" y="2970"/>
                  <a:pt x="29615" y="3797"/>
                </a:cubicBezTo>
                <a:cubicBezTo>
                  <a:pt x="28431" y="5937"/>
                  <a:pt x="27261" y="8077"/>
                  <a:pt x="27147" y="10616"/>
                </a:cubicBezTo>
                <a:cubicBezTo>
                  <a:pt x="27119" y="11201"/>
                  <a:pt x="27033" y="11829"/>
                  <a:pt x="26534" y="12371"/>
                </a:cubicBezTo>
                <a:cubicBezTo>
                  <a:pt x="25906" y="9447"/>
                  <a:pt x="25806" y="6579"/>
                  <a:pt x="24979" y="3797"/>
                </a:cubicBezTo>
                <a:cubicBezTo>
                  <a:pt x="24513" y="2264"/>
                  <a:pt x="22829" y="1317"/>
                  <a:pt x="21147" y="1317"/>
                </a:cubicBezTo>
                <a:cubicBezTo>
                  <a:pt x="20153" y="1317"/>
                  <a:pt x="19159" y="1648"/>
                  <a:pt x="18417" y="2385"/>
                </a:cubicBezTo>
                <a:cubicBezTo>
                  <a:pt x="16748" y="4068"/>
                  <a:pt x="15606" y="6009"/>
                  <a:pt x="14879" y="8234"/>
                </a:cubicBezTo>
                <a:cubicBezTo>
                  <a:pt x="14351" y="9846"/>
                  <a:pt x="13766" y="11458"/>
                  <a:pt x="13153" y="13213"/>
                </a:cubicBezTo>
                <a:cubicBezTo>
                  <a:pt x="12653" y="12457"/>
                  <a:pt x="12882" y="11615"/>
                  <a:pt x="12340" y="11087"/>
                </a:cubicBezTo>
                <a:cubicBezTo>
                  <a:pt x="12126" y="10959"/>
                  <a:pt x="12111" y="10759"/>
                  <a:pt x="12126" y="10559"/>
                </a:cubicBezTo>
                <a:cubicBezTo>
                  <a:pt x="12197" y="10388"/>
                  <a:pt x="12340" y="10231"/>
                  <a:pt x="12325" y="10074"/>
                </a:cubicBezTo>
                <a:cubicBezTo>
                  <a:pt x="12183" y="7763"/>
                  <a:pt x="11584" y="5566"/>
                  <a:pt x="10257" y="3683"/>
                </a:cubicBezTo>
                <a:cubicBezTo>
                  <a:pt x="9732" y="2923"/>
                  <a:pt x="8680" y="2545"/>
                  <a:pt x="7649" y="2545"/>
                </a:cubicBezTo>
                <a:cubicBezTo>
                  <a:pt x="6551" y="2545"/>
                  <a:pt x="5476" y="2973"/>
                  <a:pt x="5078" y="3826"/>
                </a:cubicBezTo>
                <a:cubicBezTo>
                  <a:pt x="4151" y="5852"/>
                  <a:pt x="3039" y="7877"/>
                  <a:pt x="2996" y="10231"/>
                </a:cubicBezTo>
                <a:cubicBezTo>
                  <a:pt x="2953" y="12114"/>
                  <a:pt x="2539" y="13926"/>
                  <a:pt x="1626" y="15595"/>
                </a:cubicBezTo>
                <a:cubicBezTo>
                  <a:pt x="1270" y="16237"/>
                  <a:pt x="1013" y="16907"/>
                  <a:pt x="1084" y="17663"/>
                </a:cubicBezTo>
                <a:cubicBezTo>
                  <a:pt x="271" y="19589"/>
                  <a:pt x="0" y="21615"/>
                  <a:pt x="57" y="23669"/>
                </a:cubicBezTo>
                <a:cubicBezTo>
                  <a:pt x="93" y="24986"/>
                  <a:pt x="150" y="25487"/>
                  <a:pt x="660" y="25487"/>
                </a:cubicBezTo>
                <a:cubicBezTo>
                  <a:pt x="967" y="25487"/>
                  <a:pt x="1439" y="25305"/>
                  <a:pt x="2168" y="25010"/>
                </a:cubicBezTo>
                <a:cubicBezTo>
                  <a:pt x="2281" y="24960"/>
                  <a:pt x="2405" y="24877"/>
                  <a:pt x="2511" y="24877"/>
                </a:cubicBezTo>
                <a:cubicBezTo>
                  <a:pt x="2526" y="24877"/>
                  <a:pt x="2540" y="24878"/>
                  <a:pt x="2554" y="24882"/>
                </a:cubicBezTo>
                <a:cubicBezTo>
                  <a:pt x="2704" y="24913"/>
                  <a:pt x="2844" y="24928"/>
                  <a:pt x="2972" y="24928"/>
                </a:cubicBezTo>
                <a:cubicBezTo>
                  <a:pt x="4010" y="24928"/>
                  <a:pt x="4355" y="23974"/>
                  <a:pt x="4622" y="23213"/>
                </a:cubicBezTo>
                <a:cubicBezTo>
                  <a:pt x="5350" y="21144"/>
                  <a:pt x="6291" y="19133"/>
                  <a:pt x="6633" y="16922"/>
                </a:cubicBezTo>
                <a:cubicBezTo>
                  <a:pt x="6690" y="16565"/>
                  <a:pt x="6748" y="16108"/>
                  <a:pt x="7233" y="15866"/>
                </a:cubicBezTo>
                <a:cubicBezTo>
                  <a:pt x="8017" y="17093"/>
                  <a:pt x="8245" y="18476"/>
                  <a:pt x="8531" y="19846"/>
                </a:cubicBezTo>
                <a:cubicBezTo>
                  <a:pt x="9016" y="22014"/>
                  <a:pt x="9401" y="24211"/>
                  <a:pt x="10000" y="26337"/>
                </a:cubicBezTo>
                <a:cubicBezTo>
                  <a:pt x="10343" y="27514"/>
                  <a:pt x="11318" y="28161"/>
                  <a:pt x="12358" y="28161"/>
                </a:cubicBezTo>
                <a:cubicBezTo>
                  <a:pt x="12919" y="28161"/>
                  <a:pt x="13499" y="27973"/>
                  <a:pt x="14009" y="27578"/>
                </a:cubicBezTo>
                <a:cubicBezTo>
                  <a:pt x="14094" y="27563"/>
                  <a:pt x="14180" y="27563"/>
                  <a:pt x="14265" y="27549"/>
                </a:cubicBezTo>
                <a:cubicBezTo>
                  <a:pt x="15178" y="27292"/>
                  <a:pt x="16148" y="26693"/>
                  <a:pt x="16106" y="25852"/>
                </a:cubicBezTo>
                <a:cubicBezTo>
                  <a:pt x="15963" y="23284"/>
                  <a:pt x="17118" y="20987"/>
                  <a:pt x="17304" y="18519"/>
                </a:cubicBezTo>
                <a:cubicBezTo>
                  <a:pt x="17889" y="18177"/>
                  <a:pt x="17932" y="17535"/>
                  <a:pt x="18089" y="16979"/>
                </a:cubicBezTo>
                <a:cubicBezTo>
                  <a:pt x="18574" y="15253"/>
                  <a:pt x="19044" y="13512"/>
                  <a:pt x="19515" y="11772"/>
                </a:cubicBezTo>
                <a:cubicBezTo>
                  <a:pt x="19572" y="11544"/>
                  <a:pt x="19629" y="11287"/>
                  <a:pt x="19900" y="11287"/>
                </a:cubicBezTo>
                <a:cubicBezTo>
                  <a:pt x="20157" y="11287"/>
                  <a:pt x="20243" y="11529"/>
                  <a:pt x="20285" y="11772"/>
                </a:cubicBezTo>
                <a:cubicBezTo>
                  <a:pt x="20571" y="14026"/>
                  <a:pt x="21298" y="16194"/>
                  <a:pt x="21141" y="18519"/>
                </a:cubicBezTo>
                <a:cubicBezTo>
                  <a:pt x="21027" y="20359"/>
                  <a:pt x="21298" y="22185"/>
                  <a:pt x="21840" y="23954"/>
                </a:cubicBezTo>
                <a:cubicBezTo>
                  <a:pt x="21869" y="24054"/>
                  <a:pt x="21897" y="24168"/>
                  <a:pt x="21954" y="24282"/>
                </a:cubicBezTo>
                <a:cubicBezTo>
                  <a:pt x="22126" y="24796"/>
                  <a:pt x="22340" y="25295"/>
                  <a:pt x="22497" y="25823"/>
                </a:cubicBezTo>
                <a:cubicBezTo>
                  <a:pt x="23124" y="28063"/>
                  <a:pt x="23823" y="28648"/>
                  <a:pt x="26091" y="28790"/>
                </a:cubicBezTo>
                <a:cubicBezTo>
                  <a:pt x="26138" y="28793"/>
                  <a:pt x="26184" y="28795"/>
                  <a:pt x="26230" y="28795"/>
                </a:cubicBezTo>
                <a:cubicBezTo>
                  <a:pt x="27658" y="28795"/>
                  <a:pt x="28930" y="27318"/>
                  <a:pt x="28916" y="25894"/>
                </a:cubicBezTo>
                <a:cubicBezTo>
                  <a:pt x="28887" y="24454"/>
                  <a:pt x="29101" y="23027"/>
                  <a:pt x="29430" y="21601"/>
                </a:cubicBezTo>
                <a:cubicBezTo>
                  <a:pt x="29886" y="19532"/>
                  <a:pt x="31027" y="17635"/>
                  <a:pt x="30999" y="15452"/>
                </a:cubicBezTo>
                <a:cubicBezTo>
                  <a:pt x="31534" y="15086"/>
                  <a:pt x="31332" y="14011"/>
                  <a:pt x="32013" y="14011"/>
                </a:cubicBezTo>
                <a:cubicBezTo>
                  <a:pt x="32022" y="14011"/>
                  <a:pt x="32031" y="14011"/>
                  <a:pt x="32040" y="14011"/>
                </a:cubicBezTo>
                <a:cubicBezTo>
                  <a:pt x="32753" y="14026"/>
                  <a:pt x="32083" y="15124"/>
                  <a:pt x="32696" y="15452"/>
                </a:cubicBezTo>
                <a:cubicBezTo>
                  <a:pt x="32568" y="16622"/>
                  <a:pt x="32782" y="17720"/>
                  <a:pt x="33139" y="18819"/>
                </a:cubicBezTo>
                <a:cubicBezTo>
                  <a:pt x="33153" y="18890"/>
                  <a:pt x="33181" y="18976"/>
                  <a:pt x="33210" y="19061"/>
                </a:cubicBezTo>
                <a:cubicBezTo>
                  <a:pt x="33367" y="20959"/>
                  <a:pt x="33509" y="22870"/>
                  <a:pt x="33538" y="24782"/>
                </a:cubicBezTo>
                <a:cubicBezTo>
                  <a:pt x="33566" y="25937"/>
                  <a:pt x="33780" y="27221"/>
                  <a:pt x="35421" y="27307"/>
                </a:cubicBezTo>
                <a:cubicBezTo>
                  <a:pt x="35378" y="27264"/>
                  <a:pt x="35350" y="27235"/>
                  <a:pt x="35321" y="27207"/>
                </a:cubicBezTo>
                <a:lnTo>
                  <a:pt x="35321" y="27207"/>
                </a:lnTo>
                <a:cubicBezTo>
                  <a:pt x="35364" y="27235"/>
                  <a:pt x="35392" y="27264"/>
                  <a:pt x="35421" y="27307"/>
                </a:cubicBezTo>
                <a:cubicBezTo>
                  <a:pt x="35592" y="27563"/>
                  <a:pt x="35892" y="27521"/>
                  <a:pt x="36149" y="27606"/>
                </a:cubicBezTo>
                <a:cubicBezTo>
                  <a:pt x="36719" y="27806"/>
                  <a:pt x="37214" y="27907"/>
                  <a:pt x="37637" y="27907"/>
                </a:cubicBezTo>
                <a:cubicBezTo>
                  <a:pt x="38875" y="27907"/>
                  <a:pt x="39491" y="27043"/>
                  <a:pt x="39544" y="25267"/>
                </a:cubicBezTo>
                <a:cubicBezTo>
                  <a:pt x="39572" y="24354"/>
                  <a:pt x="39672" y="23412"/>
                  <a:pt x="39501" y="22542"/>
                </a:cubicBezTo>
                <a:cubicBezTo>
                  <a:pt x="38531" y="17649"/>
                  <a:pt x="38731" y="12656"/>
                  <a:pt x="38131" y="7749"/>
                </a:cubicBezTo>
                <a:cubicBezTo>
                  <a:pt x="37903" y="5909"/>
                  <a:pt x="37646" y="4054"/>
                  <a:pt x="37047" y="2285"/>
                </a:cubicBezTo>
                <a:cubicBezTo>
                  <a:pt x="36273" y="769"/>
                  <a:pt x="35143" y="1"/>
                  <a:pt x="33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59" name="Google Shape;59;p4"/>
          <p:cNvSpPr/>
          <p:nvPr/>
        </p:nvSpPr>
        <p:spPr>
          <a:xfrm>
            <a:off x="-693299" y="3836025"/>
            <a:ext cx="1831303" cy="2095312"/>
          </a:xfrm>
          <a:custGeom>
            <a:avLst/>
            <a:gdLst/>
            <a:ahLst/>
            <a:cxnLst/>
            <a:rect l="l" t="t" r="r" b="b"/>
            <a:pathLst>
              <a:path w="72755" h="62419" extrusionOk="0">
                <a:moveTo>
                  <a:pt x="11656" y="1"/>
                </a:moveTo>
                <a:lnTo>
                  <a:pt x="11656" y="1"/>
                </a:lnTo>
                <a:cubicBezTo>
                  <a:pt x="5179" y="3382"/>
                  <a:pt x="2326" y="11114"/>
                  <a:pt x="1170" y="18332"/>
                </a:cubicBezTo>
                <a:cubicBezTo>
                  <a:pt x="1" y="25564"/>
                  <a:pt x="1" y="33068"/>
                  <a:pt x="2055" y="40086"/>
                </a:cubicBezTo>
                <a:cubicBezTo>
                  <a:pt x="4109" y="47105"/>
                  <a:pt x="8360" y="53624"/>
                  <a:pt x="14494" y="57604"/>
                </a:cubicBezTo>
                <a:cubicBezTo>
                  <a:pt x="19910" y="61125"/>
                  <a:pt x="26224" y="62419"/>
                  <a:pt x="32720" y="62419"/>
                </a:cubicBezTo>
                <a:cubicBezTo>
                  <a:pt x="38304" y="62419"/>
                  <a:pt x="44021" y="61462"/>
                  <a:pt x="49416" y="60143"/>
                </a:cubicBezTo>
                <a:cubicBezTo>
                  <a:pt x="55279" y="58717"/>
                  <a:pt x="61256" y="56805"/>
                  <a:pt x="65736" y="52754"/>
                </a:cubicBezTo>
                <a:cubicBezTo>
                  <a:pt x="70201" y="48703"/>
                  <a:pt x="72754" y="41969"/>
                  <a:pt x="70343" y="36449"/>
                </a:cubicBezTo>
                <a:cubicBezTo>
                  <a:pt x="67205" y="29230"/>
                  <a:pt x="57947" y="27390"/>
                  <a:pt x="51912" y="22369"/>
                </a:cubicBezTo>
                <a:cubicBezTo>
                  <a:pt x="47276" y="18503"/>
                  <a:pt x="44552" y="12711"/>
                  <a:pt x="39801" y="9017"/>
                </a:cubicBezTo>
                <a:cubicBezTo>
                  <a:pt x="35250" y="5479"/>
                  <a:pt x="29345" y="4252"/>
                  <a:pt x="23638" y="3482"/>
                </a:cubicBezTo>
                <a:cubicBezTo>
                  <a:pt x="21190" y="3154"/>
                  <a:pt x="18678" y="2895"/>
                  <a:pt x="16193" y="2895"/>
                </a:cubicBezTo>
                <a:cubicBezTo>
                  <a:pt x="12842" y="2895"/>
                  <a:pt x="9542" y="3365"/>
                  <a:pt x="6520" y="4765"/>
                </a:cubicBezTo>
                <a:lnTo>
                  <a:pt x="1165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60" name="Google Shape;60;p4"/>
          <p:cNvGrpSpPr/>
          <p:nvPr/>
        </p:nvGrpSpPr>
        <p:grpSpPr>
          <a:xfrm>
            <a:off x="4925377" y="4419131"/>
            <a:ext cx="1342735" cy="1933029"/>
            <a:chOff x="6255826" y="4208695"/>
            <a:chExt cx="1705436" cy="1840980"/>
          </a:xfrm>
        </p:grpSpPr>
        <p:sp>
          <p:nvSpPr>
            <p:cNvPr id="61" name="Google Shape;61;p4"/>
            <p:cNvSpPr/>
            <p:nvPr/>
          </p:nvSpPr>
          <p:spPr>
            <a:xfrm rot="3215766">
              <a:off x="6839945" y="4567869"/>
              <a:ext cx="449670" cy="1328070"/>
            </a:xfrm>
            <a:custGeom>
              <a:avLst/>
              <a:gdLst/>
              <a:ahLst/>
              <a:cxnLst/>
              <a:rect l="l" t="t" r="r" b="b"/>
              <a:pathLst>
                <a:path w="14066" h="41543" extrusionOk="0">
                  <a:moveTo>
                    <a:pt x="3707" y="0"/>
                  </a:moveTo>
                  <a:cubicBezTo>
                    <a:pt x="3694" y="0"/>
                    <a:pt x="3680" y="1"/>
                    <a:pt x="3666" y="2"/>
                  </a:cubicBezTo>
                  <a:cubicBezTo>
                    <a:pt x="3253" y="16"/>
                    <a:pt x="3238" y="487"/>
                    <a:pt x="3138" y="829"/>
                  </a:cubicBezTo>
                  <a:cubicBezTo>
                    <a:pt x="2083" y="4481"/>
                    <a:pt x="1641" y="8261"/>
                    <a:pt x="1127" y="11984"/>
                  </a:cubicBezTo>
                  <a:cubicBezTo>
                    <a:pt x="471" y="16877"/>
                    <a:pt x="0" y="21827"/>
                    <a:pt x="114" y="26792"/>
                  </a:cubicBezTo>
                  <a:cubicBezTo>
                    <a:pt x="157" y="28803"/>
                    <a:pt x="14" y="30829"/>
                    <a:pt x="414" y="32840"/>
                  </a:cubicBezTo>
                  <a:cubicBezTo>
                    <a:pt x="1084" y="36193"/>
                    <a:pt x="2325" y="39131"/>
                    <a:pt x="5606" y="40758"/>
                  </a:cubicBezTo>
                  <a:cubicBezTo>
                    <a:pt x="6675" y="41288"/>
                    <a:pt x="7718" y="41543"/>
                    <a:pt x="8685" y="41543"/>
                  </a:cubicBezTo>
                  <a:cubicBezTo>
                    <a:pt x="11049" y="41543"/>
                    <a:pt x="12958" y="40020"/>
                    <a:pt x="13666" y="37277"/>
                  </a:cubicBezTo>
                  <a:cubicBezTo>
                    <a:pt x="14066" y="35750"/>
                    <a:pt x="13409" y="34352"/>
                    <a:pt x="12867" y="33026"/>
                  </a:cubicBezTo>
                  <a:cubicBezTo>
                    <a:pt x="10528" y="27206"/>
                    <a:pt x="8616" y="21228"/>
                    <a:pt x="7204" y="15137"/>
                  </a:cubicBezTo>
                  <a:cubicBezTo>
                    <a:pt x="6106" y="10387"/>
                    <a:pt x="4793" y="5665"/>
                    <a:pt x="4094" y="815"/>
                  </a:cubicBezTo>
                  <a:cubicBezTo>
                    <a:pt x="4053" y="495"/>
                    <a:pt x="4187" y="0"/>
                    <a:pt x="3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2" name="Google Shape;62;p4"/>
            <p:cNvSpPr/>
            <p:nvPr/>
          </p:nvSpPr>
          <p:spPr>
            <a:xfrm rot="3215766">
              <a:off x="6953144" y="4922964"/>
              <a:ext cx="739752" cy="1040513"/>
            </a:xfrm>
            <a:custGeom>
              <a:avLst/>
              <a:gdLst/>
              <a:ahLst/>
              <a:cxnLst/>
              <a:rect l="l" t="t" r="r" b="b"/>
              <a:pathLst>
                <a:path w="23140" h="32548" extrusionOk="0">
                  <a:moveTo>
                    <a:pt x="898" y="1"/>
                  </a:moveTo>
                  <a:cubicBezTo>
                    <a:pt x="847" y="1"/>
                    <a:pt x="795" y="12"/>
                    <a:pt x="743" y="37"/>
                  </a:cubicBezTo>
                  <a:cubicBezTo>
                    <a:pt x="1" y="408"/>
                    <a:pt x="643" y="1292"/>
                    <a:pt x="828" y="1906"/>
                  </a:cubicBezTo>
                  <a:cubicBezTo>
                    <a:pt x="2183" y="6656"/>
                    <a:pt x="3781" y="11335"/>
                    <a:pt x="5607" y="15914"/>
                  </a:cubicBezTo>
                  <a:cubicBezTo>
                    <a:pt x="7319" y="20208"/>
                    <a:pt x="8803" y="24673"/>
                    <a:pt x="11641" y="28425"/>
                  </a:cubicBezTo>
                  <a:cubicBezTo>
                    <a:pt x="13425" y="30779"/>
                    <a:pt x="15778" y="32248"/>
                    <a:pt x="18931" y="32548"/>
                  </a:cubicBezTo>
                  <a:cubicBezTo>
                    <a:pt x="19102" y="32505"/>
                    <a:pt x="19445" y="32405"/>
                    <a:pt x="19801" y="32348"/>
                  </a:cubicBezTo>
                  <a:cubicBezTo>
                    <a:pt x="22255" y="31991"/>
                    <a:pt x="23139" y="30550"/>
                    <a:pt x="22340" y="28197"/>
                  </a:cubicBezTo>
                  <a:cubicBezTo>
                    <a:pt x="21599" y="26000"/>
                    <a:pt x="20129" y="24316"/>
                    <a:pt x="18403" y="22890"/>
                  </a:cubicBezTo>
                  <a:cubicBezTo>
                    <a:pt x="14780" y="19908"/>
                    <a:pt x="11841" y="16314"/>
                    <a:pt x="9102" y="12562"/>
                  </a:cubicBezTo>
                  <a:cubicBezTo>
                    <a:pt x="6477" y="8981"/>
                    <a:pt x="3952" y="5329"/>
                    <a:pt x="1969" y="1335"/>
                  </a:cubicBezTo>
                  <a:cubicBezTo>
                    <a:pt x="1739" y="887"/>
                    <a:pt x="1347" y="1"/>
                    <a:pt x="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3" name="Google Shape;63;p4"/>
            <p:cNvSpPr/>
            <p:nvPr/>
          </p:nvSpPr>
          <p:spPr>
            <a:xfrm rot="3215766">
              <a:off x="6512613" y="4268889"/>
              <a:ext cx="633489" cy="958066"/>
            </a:xfrm>
            <a:custGeom>
              <a:avLst/>
              <a:gdLst/>
              <a:ahLst/>
              <a:cxnLst/>
              <a:rect l="l" t="t" r="r" b="b"/>
              <a:pathLst>
                <a:path w="19816" h="29969" extrusionOk="0">
                  <a:moveTo>
                    <a:pt x="19081" y="0"/>
                  </a:moveTo>
                  <a:cubicBezTo>
                    <a:pt x="18738" y="0"/>
                    <a:pt x="18537" y="444"/>
                    <a:pt x="18346" y="692"/>
                  </a:cubicBezTo>
                  <a:cubicBezTo>
                    <a:pt x="13039" y="7368"/>
                    <a:pt x="7547" y="13901"/>
                    <a:pt x="2996" y="21148"/>
                  </a:cubicBezTo>
                  <a:cubicBezTo>
                    <a:pt x="2026" y="22689"/>
                    <a:pt x="1142" y="24301"/>
                    <a:pt x="614" y="26041"/>
                  </a:cubicBezTo>
                  <a:cubicBezTo>
                    <a:pt x="1" y="28095"/>
                    <a:pt x="1427" y="29950"/>
                    <a:pt x="3653" y="29950"/>
                  </a:cubicBezTo>
                  <a:cubicBezTo>
                    <a:pt x="3752" y="29963"/>
                    <a:pt x="3853" y="29969"/>
                    <a:pt x="3953" y="29969"/>
                  </a:cubicBezTo>
                  <a:cubicBezTo>
                    <a:pt x="4531" y="29969"/>
                    <a:pt x="5126" y="29768"/>
                    <a:pt x="5721" y="29465"/>
                  </a:cubicBezTo>
                  <a:cubicBezTo>
                    <a:pt x="7889" y="28352"/>
                    <a:pt x="9345" y="26555"/>
                    <a:pt x="10471" y="24500"/>
                  </a:cubicBezTo>
                  <a:cubicBezTo>
                    <a:pt x="12911" y="20121"/>
                    <a:pt x="14608" y="15399"/>
                    <a:pt x="16335" y="10706"/>
                  </a:cubicBezTo>
                  <a:cubicBezTo>
                    <a:pt x="17476" y="7625"/>
                    <a:pt x="18432" y="4486"/>
                    <a:pt x="19473" y="1376"/>
                  </a:cubicBezTo>
                  <a:cubicBezTo>
                    <a:pt x="19630" y="920"/>
                    <a:pt x="19815" y="392"/>
                    <a:pt x="19387" y="107"/>
                  </a:cubicBezTo>
                  <a:cubicBezTo>
                    <a:pt x="19273" y="32"/>
                    <a:pt x="19172" y="0"/>
                    <a:pt x="1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grpSp>
        <p:nvGrpSpPr>
          <p:cNvPr id="64" name="Google Shape;64;p4"/>
          <p:cNvGrpSpPr/>
          <p:nvPr/>
        </p:nvGrpSpPr>
        <p:grpSpPr>
          <a:xfrm>
            <a:off x="50522" y="58785"/>
            <a:ext cx="878657" cy="992711"/>
            <a:chOff x="64168" y="55984"/>
            <a:chExt cx="1116001" cy="945439"/>
          </a:xfrm>
        </p:grpSpPr>
        <p:sp>
          <p:nvSpPr>
            <p:cNvPr id="65" name="Google Shape;65;p4"/>
            <p:cNvSpPr/>
            <p:nvPr/>
          </p:nvSpPr>
          <p:spPr>
            <a:xfrm>
              <a:off x="64168" y="378142"/>
              <a:ext cx="383608" cy="297257"/>
            </a:xfrm>
            <a:custGeom>
              <a:avLst/>
              <a:gdLst/>
              <a:ahLst/>
              <a:cxnLst/>
              <a:rect l="l" t="t" r="r" b="b"/>
              <a:pathLst>
                <a:path w="11999" h="9298" extrusionOk="0">
                  <a:moveTo>
                    <a:pt x="9530" y="1"/>
                  </a:moveTo>
                  <a:cubicBezTo>
                    <a:pt x="8602" y="15"/>
                    <a:pt x="7961" y="500"/>
                    <a:pt x="7789" y="1441"/>
                  </a:cubicBezTo>
                  <a:cubicBezTo>
                    <a:pt x="7690" y="2012"/>
                    <a:pt x="7747" y="2640"/>
                    <a:pt x="7590" y="3196"/>
                  </a:cubicBezTo>
                  <a:cubicBezTo>
                    <a:pt x="7262" y="4337"/>
                    <a:pt x="6677" y="5350"/>
                    <a:pt x="5421" y="5621"/>
                  </a:cubicBezTo>
                  <a:cubicBezTo>
                    <a:pt x="5300" y="5648"/>
                    <a:pt x="5188" y="5661"/>
                    <a:pt x="5084" y="5661"/>
                  </a:cubicBezTo>
                  <a:cubicBezTo>
                    <a:pt x="4251" y="5661"/>
                    <a:pt x="3957" y="4854"/>
                    <a:pt x="3538" y="4195"/>
                  </a:cubicBezTo>
                  <a:cubicBezTo>
                    <a:pt x="3185" y="3625"/>
                    <a:pt x="2669" y="3312"/>
                    <a:pt x="2089" y="3312"/>
                  </a:cubicBezTo>
                  <a:cubicBezTo>
                    <a:pt x="1826" y="3312"/>
                    <a:pt x="1550" y="3377"/>
                    <a:pt x="1270" y="3510"/>
                  </a:cubicBezTo>
                  <a:cubicBezTo>
                    <a:pt x="300" y="3981"/>
                    <a:pt x="0" y="4837"/>
                    <a:pt x="371" y="5821"/>
                  </a:cubicBezTo>
                  <a:cubicBezTo>
                    <a:pt x="614" y="6449"/>
                    <a:pt x="1042" y="7005"/>
                    <a:pt x="1341" y="7561"/>
                  </a:cubicBezTo>
                  <a:cubicBezTo>
                    <a:pt x="2297" y="8489"/>
                    <a:pt x="3296" y="9088"/>
                    <a:pt x="4608" y="9259"/>
                  </a:cubicBezTo>
                  <a:cubicBezTo>
                    <a:pt x="4810" y="9285"/>
                    <a:pt x="5012" y="9298"/>
                    <a:pt x="5212" y="9298"/>
                  </a:cubicBezTo>
                  <a:cubicBezTo>
                    <a:pt x="8824" y="9298"/>
                    <a:pt x="11999" y="5150"/>
                    <a:pt x="11242" y="1285"/>
                  </a:cubicBezTo>
                  <a:cubicBezTo>
                    <a:pt x="11070" y="400"/>
                    <a:pt x="10371" y="1"/>
                    <a:pt x="9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07839" y="750715"/>
              <a:ext cx="356210" cy="250709"/>
            </a:xfrm>
            <a:custGeom>
              <a:avLst/>
              <a:gdLst/>
              <a:ahLst/>
              <a:cxnLst/>
              <a:rect l="l" t="t" r="r" b="b"/>
              <a:pathLst>
                <a:path w="11142" h="7842" extrusionOk="0">
                  <a:moveTo>
                    <a:pt x="9031" y="0"/>
                  </a:moveTo>
                  <a:cubicBezTo>
                    <a:pt x="9007" y="0"/>
                    <a:pt x="8983" y="1"/>
                    <a:pt x="8959" y="1"/>
                  </a:cubicBezTo>
                  <a:cubicBezTo>
                    <a:pt x="7789" y="59"/>
                    <a:pt x="7261" y="829"/>
                    <a:pt x="7347" y="2455"/>
                  </a:cubicBezTo>
                  <a:cubicBezTo>
                    <a:pt x="7404" y="3796"/>
                    <a:pt x="6419" y="4010"/>
                    <a:pt x="5478" y="4167"/>
                  </a:cubicBezTo>
                  <a:cubicBezTo>
                    <a:pt x="5281" y="4198"/>
                    <a:pt x="5087" y="4218"/>
                    <a:pt x="4903" y="4218"/>
                  </a:cubicBezTo>
                  <a:cubicBezTo>
                    <a:pt x="4236" y="4218"/>
                    <a:pt x="3702" y="3953"/>
                    <a:pt x="3623" y="2969"/>
                  </a:cubicBezTo>
                  <a:cubicBezTo>
                    <a:pt x="3546" y="1911"/>
                    <a:pt x="2991" y="1204"/>
                    <a:pt x="1979" y="1204"/>
                  </a:cubicBezTo>
                  <a:cubicBezTo>
                    <a:pt x="1871" y="1204"/>
                    <a:pt x="1759" y="1212"/>
                    <a:pt x="1641" y="1228"/>
                  </a:cubicBezTo>
                  <a:cubicBezTo>
                    <a:pt x="457" y="1385"/>
                    <a:pt x="0" y="2270"/>
                    <a:pt x="14" y="3397"/>
                  </a:cubicBezTo>
                  <a:cubicBezTo>
                    <a:pt x="57" y="5365"/>
                    <a:pt x="1270" y="7006"/>
                    <a:pt x="3210" y="7548"/>
                  </a:cubicBezTo>
                  <a:cubicBezTo>
                    <a:pt x="3921" y="7746"/>
                    <a:pt x="4616" y="7842"/>
                    <a:pt x="5281" y="7842"/>
                  </a:cubicBezTo>
                  <a:cubicBezTo>
                    <a:pt x="6669" y="7842"/>
                    <a:pt x="7927" y="7425"/>
                    <a:pt x="8930" y="6663"/>
                  </a:cubicBezTo>
                  <a:cubicBezTo>
                    <a:pt x="10585" y="5322"/>
                    <a:pt x="11141" y="3953"/>
                    <a:pt x="11013" y="2284"/>
                  </a:cubicBezTo>
                  <a:cubicBezTo>
                    <a:pt x="10901" y="917"/>
                    <a:pt x="10094" y="0"/>
                    <a:pt x="9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494671" y="379580"/>
              <a:ext cx="344381" cy="265639"/>
            </a:xfrm>
            <a:custGeom>
              <a:avLst/>
              <a:gdLst/>
              <a:ahLst/>
              <a:cxnLst/>
              <a:rect l="l" t="t" r="r" b="b"/>
              <a:pathLst>
                <a:path w="10772" h="8309" extrusionOk="0">
                  <a:moveTo>
                    <a:pt x="8433" y="1"/>
                  </a:moveTo>
                  <a:cubicBezTo>
                    <a:pt x="8307" y="1"/>
                    <a:pt x="8174" y="14"/>
                    <a:pt x="8032" y="41"/>
                  </a:cubicBezTo>
                  <a:cubicBezTo>
                    <a:pt x="6920" y="255"/>
                    <a:pt x="6435" y="1011"/>
                    <a:pt x="6577" y="2138"/>
                  </a:cubicBezTo>
                  <a:cubicBezTo>
                    <a:pt x="6606" y="2367"/>
                    <a:pt x="6663" y="2595"/>
                    <a:pt x="6663" y="2823"/>
                  </a:cubicBezTo>
                  <a:cubicBezTo>
                    <a:pt x="6634" y="3964"/>
                    <a:pt x="5807" y="4349"/>
                    <a:pt x="4894" y="4606"/>
                  </a:cubicBezTo>
                  <a:cubicBezTo>
                    <a:pt x="4731" y="4654"/>
                    <a:pt x="4587" y="4677"/>
                    <a:pt x="4458" y="4677"/>
                  </a:cubicBezTo>
                  <a:cubicBezTo>
                    <a:pt x="3898" y="4677"/>
                    <a:pt x="3631" y="4251"/>
                    <a:pt x="3410" y="3636"/>
                  </a:cubicBezTo>
                  <a:cubicBezTo>
                    <a:pt x="3151" y="2905"/>
                    <a:pt x="2618" y="2515"/>
                    <a:pt x="1909" y="2515"/>
                  </a:cubicBezTo>
                  <a:cubicBezTo>
                    <a:pt x="1761" y="2515"/>
                    <a:pt x="1605" y="2532"/>
                    <a:pt x="1442" y="2566"/>
                  </a:cubicBezTo>
                  <a:cubicBezTo>
                    <a:pt x="443" y="2780"/>
                    <a:pt x="1" y="3479"/>
                    <a:pt x="30" y="4464"/>
                  </a:cubicBezTo>
                  <a:cubicBezTo>
                    <a:pt x="58" y="5562"/>
                    <a:pt x="500" y="6503"/>
                    <a:pt x="1328" y="7217"/>
                  </a:cubicBezTo>
                  <a:cubicBezTo>
                    <a:pt x="2173" y="7949"/>
                    <a:pt x="3276" y="8308"/>
                    <a:pt x="4429" y="8308"/>
                  </a:cubicBezTo>
                  <a:cubicBezTo>
                    <a:pt x="5748" y="8308"/>
                    <a:pt x="7133" y="7838"/>
                    <a:pt x="8275" y="6917"/>
                  </a:cubicBezTo>
                  <a:cubicBezTo>
                    <a:pt x="10030" y="5505"/>
                    <a:pt x="10771" y="3308"/>
                    <a:pt x="10101" y="1425"/>
                  </a:cubicBezTo>
                  <a:cubicBezTo>
                    <a:pt x="9803" y="604"/>
                    <a:pt x="9287" y="1"/>
                    <a:pt x="8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29905" y="118901"/>
              <a:ext cx="350263" cy="266374"/>
            </a:xfrm>
            <a:custGeom>
              <a:avLst/>
              <a:gdLst/>
              <a:ahLst/>
              <a:cxnLst/>
              <a:rect l="l" t="t" r="r" b="b"/>
              <a:pathLst>
                <a:path w="10956" h="8332" extrusionOk="0">
                  <a:moveTo>
                    <a:pt x="8467" y="0"/>
                  </a:moveTo>
                  <a:cubicBezTo>
                    <a:pt x="8349" y="0"/>
                    <a:pt x="8227" y="12"/>
                    <a:pt x="8103" y="36"/>
                  </a:cubicBezTo>
                  <a:cubicBezTo>
                    <a:pt x="7247" y="207"/>
                    <a:pt x="6633" y="777"/>
                    <a:pt x="6576" y="1733"/>
                  </a:cubicBezTo>
                  <a:cubicBezTo>
                    <a:pt x="6548" y="2090"/>
                    <a:pt x="6676" y="2446"/>
                    <a:pt x="6691" y="2817"/>
                  </a:cubicBezTo>
                  <a:cubicBezTo>
                    <a:pt x="6705" y="3887"/>
                    <a:pt x="5920" y="4344"/>
                    <a:pt x="5093" y="4615"/>
                  </a:cubicBezTo>
                  <a:cubicBezTo>
                    <a:pt x="4904" y="4679"/>
                    <a:pt x="4725" y="4713"/>
                    <a:pt x="4560" y="4713"/>
                  </a:cubicBezTo>
                  <a:cubicBezTo>
                    <a:pt x="4062" y="4713"/>
                    <a:pt x="3677" y="4408"/>
                    <a:pt x="3452" y="3702"/>
                  </a:cubicBezTo>
                  <a:cubicBezTo>
                    <a:pt x="3227" y="2957"/>
                    <a:pt x="2653" y="2543"/>
                    <a:pt x="1944" y="2543"/>
                  </a:cubicBezTo>
                  <a:cubicBezTo>
                    <a:pt x="1756" y="2543"/>
                    <a:pt x="1558" y="2572"/>
                    <a:pt x="1355" y="2632"/>
                  </a:cubicBezTo>
                  <a:cubicBezTo>
                    <a:pt x="428" y="2903"/>
                    <a:pt x="0" y="3602"/>
                    <a:pt x="71" y="4629"/>
                  </a:cubicBezTo>
                  <a:cubicBezTo>
                    <a:pt x="128" y="5456"/>
                    <a:pt x="414" y="6127"/>
                    <a:pt x="942" y="6726"/>
                  </a:cubicBezTo>
                  <a:cubicBezTo>
                    <a:pt x="1798" y="7789"/>
                    <a:pt x="3061" y="8331"/>
                    <a:pt x="4454" y="8331"/>
                  </a:cubicBezTo>
                  <a:cubicBezTo>
                    <a:pt x="5567" y="8331"/>
                    <a:pt x="6763" y="7985"/>
                    <a:pt x="7903" y="7282"/>
                  </a:cubicBezTo>
                  <a:cubicBezTo>
                    <a:pt x="9986" y="6013"/>
                    <a:pt x="10956" y="3131"/>
                    <a:pt x="10000" y="1063"/>
                  </a:cubicBezTo>
                  <a:cubicBezTo>
                    <a:pt x="9685" y="372"/>
                    <a:pt x="9133" y="0"/>
                    <a:pt x="8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492849" y="55984"/>
              <a:ext cx="322034" cy="246009"/>
            </a:xfrm>
            <a:custGeom>
              <a:avLst/>
              <a:gdLst/>
              <a:ahLst/>
              <a:cxnLst/>
              <a:rect l="l" t="t" r="r" b="b"/>
              <a:pathLst>
                <a:path w="10073" h="7695" extrusionOk="0">
                  <a:moveTo>
                    <a:pt x="7833" y="0"/>
                  </a:moveTo>
                  <a:cubicBezTo>
                    <a:pt x="7695" y="0"/>
                    <a:pt x="7552" y="16"/>
                    <a:pt x="7405" y="49"/>
                  </a:cubicBezTo>
                  <a:cubicBezTo>
                    <a:pt x="6192" y="306"/>
                    <a:pt x="5778" y="1148"/>
                    <a:pt x="6049" y="2303"/>
                  </a:cubicBezTo>
                  <a:cubicBezTo>
                    <a:pt x="6263" y="3188"/>
                    <a:pt x="5778" y="3587"/>
                    <a:pt x="5122" y="3887"/>
                  </a:cubicBezTo>
                  <a:cubicBezTo>
                    <a:pt x="4923" y="3979"/>
                    <a:pt x="4741" y="4024"/>
                    <a:pt x="4573" y="4024"/>
                  </a:cubicBezTo>
                  <a:cubicBezTo>
                    <a:pt x="4197" y="4024"/>
                    <a:pt x="3890" y="3801"/>
                    <a:pt x="3624" y="3387"/>
                  </a:cubicBezTo>
                  <a:cubicBezTo>
                    <a:pt x="3212" y="2745"/>
                    <a:pt x="2687" y="2386"/>
                    <a:pt x="2091" y="2386"/>
                  </a:cubicBezTo>
                  <a:cubicBezTo>
                    <a:pt x="1761" y="2386"/>
                    <a:pt x="1409" y="2497"/>
                    <a:pt x="1042" y="2731"/>
                  </a:cubicBezTo>
                  <a:cubicBezTo>
                    <a:pt x="1" y="3402"/>
                    <a:pt x="101" y="4386"/>
                    <a:pt x="572" y="5399"/>
                  </a:cubicBezTo>
                  <a:cubicBezTo>
                    <a:pt x="1274" y="6902"/>
                    <a:pt x="2745" y="7694"/>
                    <a:pt x="4364" y="7694"/>
                  </a:cubicBezTo>
                  <a:cubicBezTo>
                    <a:pt x="5571" y="7694"/>
                    <a:pt x="6860" y="7254"/>
                    <a:pt x="7975" y="6340"/>
                  </a:cubicBezTo>
                  <a:cubicBezTo>
                    <a:pt x="9487" y="5113"/>
                    <a:pt x="10072" y="3473"/>
                    <a:pt x="9644" y="1747"/>
                  </a:cubicBezTo>
                  <a:cubicBezTo>
                    <a:pt x="9373" y="650"/>
                    <a:pt x="8708" y="0"/>
                    <a:pt x="7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grpSp>
        <p:nvGrpSpPr>
          <p:cNvPr id="70" name="Google Shape;70;p4"/>
          <p:cNvGrpSpPr/>
          <p:nvPr/>
        </p:nvGrpSpPr>
        <p:grpSpPr>
          <a:xfrm>
            <a:off x="5923468" y="-711401"/>
            <a:ext cx="1759188" cy="1434509"/>
            <a:chOff x="7523522" y="-677525"/>
            <a:chExt cx="2234382" cy="1366199"/>
          </a:xfrm>
        </p:grpSpPr>
        <p:sp>
          <p:nvSpPr>
            <p:cNvPr id="71" name="Google Shape;71;p4"/>
            <p:cNvSpPr/>
            <p:nvPr/>
          </p:nvSpPr>
          <p:spPr>
            <a:xfrm>
              <a:off x="7523522" y="-204408"/>
              <a:ext cx="1703138" cy="893082"/>
            </a:xfrm>
            <a:custGeom>
              <a:avLst/>
              <a:gdLst/>
              <a:ahLst/>
              <a:cxnLst/>
              <a:rect l="l" t="t" r="r" b="b"/>
              <a:pathLst>
                <a:path w="53273" h="27935" extrusionOk="0">
                  <a:moveTo>
                    <a:pt x="801" y="0"/>
                  </a:moveTo>
                  <a:cubicBezTo>
                    <a:pt x="82" y="0"/>
                    <a:pt x="1" y="1190"/>
                    <a:pt x="798" y="1390"/>
                  </a:cubicBezTo>
                  <a:cubicBezTo>
                    <a:pt x="6333" y="2773"/>
                    <a:pt x="11568" y="5741"/>
                    <a:pt x="14307" y="10905"/>
                  </a:cubicBezTo>
                  <a:cubicBezTo>
                    <a:pt x="15506" y="13144"/>
                    <a:pt x="16005" y="15655"/>
                    <a:pt x="17332" y="17823"/>
                  </a:cubicBezTo>
                  <a:cubicBezTo>
                    <a:pt x="18787" y="20191"/>
                    <a:pt x="21069" y="21803"/>
                    <a:pt x="23794" y="22345"/>
                  </a:cubicBezTo>
                  <a:cubicBezTo>
                    <a:pt x="24538" y="22496"/>
                    <a:pt x="25275" y="22559"/>
                    <a:pt x="26007" y="22559"/>
                  </a:cubicBezTo>
                  <a:cubicBezTo>
                    <a:pt x="29694" y="22559"/>
                    <a:pt x="33258" y="20964"/>
                    <a:pt x="36914" y="20964"/>
                  </a:cubicBezTo>
                  <a:cubicBezTo>
                    <a:pt x="37337" y="20964"/>
                    <a:pt x="37761" y="20985"/>
                    <a:pt x="38188" y="21033"/>
                  </a:cubicBezTo>
                  <a:cubicBezTo>
                    <a:pt x="39443" y="21176"/>
                    <a:pt x="40784" y="21304"/>
                    <a:pt x="41954" y="21746"/>
                  </a:cubicBezTo>
                  <a:cubicBezTo>
                    <a:pt x="43181" y="22217"/>
                    <a:pt x="44336" y="22859"/>
                    <a:pt x="45534" y="23415"/>
                  </a:cubicBezTo>
                  <a:cubicBezTo>
                    <a:pt x="46804" y="23986"/>
                    <a:pt x="48131" y="24742"/>
                    <a:pt x="49286" y="25527"/>
                  </a:cubicBezTo>
                  <a:cubicBezTo>
                    <a:pt x="50413" y="26297"/>
                    <a:pt x="51383" y="27438"/>
                    <a:pt x="52667" y="27909"/>
                  </a:cubicBezTo>
                  <a:cubicBezTo>
                    <a:pt x="52709" y="27926"/>
                    <a:pt x="52753" y="27935"/>
                    <a:pt x="52796" y="27935"/>
                  </a:cubicBezTo>
                  <a:cubicBezTo>
                    <a:pt x="53036" y="27935"/>
                    <a:pt x="53273" y="27691"/>
                    <a:pt x="53152" y="27438"/>
                  </a:cubicBezTo>
                  <a:cubicBezTo>
                    <a:pt x="52610" y="26311"/>
                    <a:pt x="51540" y="25569"/>
                    <a:pt x="50684" y="24699"/>
                  </a:cubicBezTo>
                  <a:cubicBezTo>
                    <a:pt x="49714" y="23715"/>
                    <a:pt x="48858" y="22645"/>
                    <a:pt x="47845" y="21718"/>
                  </a:cubicBezTo>
                  <a:cubicBezTo>
                    <a:pt x="45791" y="19863"/>
                    <a:pt x="43509" y="18080"/>
                    <a:pt x="41012" y="16839"/>
                  </a:cubicBezTo>
                  <a:cubicBezTo>
                    <a:pt x="38801" y="15746"/>
                    <a:pt x="36258" y="15273"/>
                    <a:pt x="33783" y="15273"/>
                  </a:cubicBezTo>
                  <a:cubicBezTo>
                    <a:pt x="33447" y="15273"/>
                    <a:pt x="33113" y="15281"/>
                    <a:pt x="32781" y="15298"/>
                  </a:cubicBezTo>
                  <a:cubicBezTo>
                    <a:pt x="30463" y="15425"/>
                    <a:pt x="28186" y="16326"/>
                    <a:pt x="25869" y="16326"/>
                  </a:cubicBezTo>
                  <a:cubicBezTo>
                    <a:pt x="25834" y="16326"/>
                    <a:pt x="25798" y="16326"/>
                    <a:pt x="25762" y="16325"/>
                  </a:cubicBezTo>
                  <a:cubicBezTo>
                    <a:pt x="23295" y="16311"/>
                    <a:pt x="21825" y="14713"/>
                    <a:pt x="20327" y="12945"/>
                  </a:cubicBezTo>
                  <a:cubicBezTo>
                    <a:pt x="18630" y="10919"/>
                    <a:pt x="16790" y="8964"/>
                    <a:pt x="14750" y="7281"/>
                  </a:cubicBezTo>
                  <a:cubicBezTo>
                    <a:pt x="10698" y="3957"/>
                    <a:pt x="6119" y="1161"/>
                    <a:pt x="969" y="20"/>
                  </a:cubicBezTo>
                  <a:cubicBezTo>
                    <a:pt x="910" y="7"/>
                    <a:pt x="854" y="0"/>
                    <a:pt x="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7660832" y="-609142"/>
              <a:ext cx="2097072" cy="1040464"/>
            </a:xfrm>
            <a:custGeom>
              <a:avLst/>
              <a:gdLst/>
              <a:ahLst/>
              <a:cxnLst/>
              <a:rect l="l" t="t" r="r" b="b"/>
              <a:pathLst>
                <a:path w="65595" h="32545" extrusionOk="0">
                  <a:moveTo>
                    <a:pt x="1051" y="1"/>
                  </a:moveTo>
                  <a:cubicBezTo>
                    <a:pt x="309" y="1"/>
                    <a:pt x="1" y="1147"/>
                    <a:pt x="783" y="1582"/>
                  </a:cubicBezTo>
                  <a:cubicBezTo>
                    <a:pt x="1681" y="2095"/>
                    <a:pt x="2737" y="2965"/>
                    <a:pt x="2980" y="4021"/>
                  </a:cubicBezTo>
                  <a:cubicBezTo>
                    <a:pt x="3236" y="5062"/>
                    <a:pt x="3479" y="5933"/>
                    <a:pt x="3978" y="6903"/>
                  </a:cubicBezTo>
                  <a:cubicBezTo>
                    <a:pt x="5005" y="8971"/>
                    <a:pt x="6646" y="10298"/>
                    <a:pt x="8372" y="11724"/>
                  </a:cubicBezTo>
                  <a:cubicBezTo>
                    <a:pt x="10069" y="13122"/>
                    <a:pt x="12423" y="13679"/>
                    <a:pt x="13964" y="15234"/>
                  </a:cubicBezTo>
                  <a:cubicBezTo>
                    <a:pt x="15447" y="16731"/>
                    <a:pt x="16346" y="18800"/>
                    <a:pt x="17573" y="20498"/>
                  </a:cubicBezTo>
                  <a:cubicBezTo>
                    <a:pt x="20755" y="24870"/>
                    <a:pt x="25709" y="26451"/>
                    <a:pt x="30912" y="26451"/>
                  </a:cubicBezTo>
                  <a:cubicBezTo>
                    <a:pt x="31073" y="26451"/>
                    <a:pt x="31234" y="26449"/>
                    <a:pt x="31396" y="26446"/>
                  </a:cubicBezTo>
                  <a:cubicBezTo>
                    <a:pt x="34078" y="26403"/>
                    <a:pt x="36723" y="26287"/>
                    <a:pt x="39367" y="26287"/>
                  </a:cubicBezTo>
                  <a:cubicBezTo>
                    <a:pt x="41969" y="26287"/>
                    <a:pt x="44570" y="26399"/>
                    <a:pt x="47202" y="26803"/>
                  </a:cubicBezTo>
                  <a:cubicBezTo>
                    <a:pt x="50255" y="27259"/>
                    <a:pt x="53236" y="27930"/>
                    <a:pt x="56161" y="28928"/>
                  </a:cubicBezTo>
                  <a:cubicBezTo>
                    <a:pt x="59142" y="29941"/>
                    <a:pt x="62281" y="30997"/>
                    <a:pt x="65048" y="32509"/>
                  </a:cubicBezTo>
                  <a:cubicBezTo>
                    <a:pt x="65091" y="32533"/>
                    <a:pt x="65133" y="32544"/>
                    <a:pt x="65174" y="32544"/>
                  </a:cubicBezTo>
                  <a:cubicBezTo>
                    <a:pt x="65418" y="32544"/>
                    <a:pt x="65595" y="32152"/>
                    <a:pt x="65362" y="31981"/>
                  </a:cubicBezTo>
                  <a:cubicBezTo>
                    <a:pt x="63165" y="30412"/>
                    <a:pt x="61125" y="28757"/>
                    <a:pt x="58714" y="27530"/>
                  </a:cubicBezTo>
                  <a:cubicBezTo>
                    <a:pt x="56304" y="26304"/>
                    <a:pt x="53807" y="25262"/>
                    <a:pt x="51254" y="24392"/>
                  </a:cubicBezTo>
                  <a:cubicBezTo>
                    <a:pt x="46061" y="22637"/>
                    <a:pt x="40797" y="22052"/>
                    <a:pt x="35376" y="21610"/>
                  </a:cubicBezTo>
                  <a:cubicBezTo>
                    <a:pt x="30768" y="21254"/>
                    <a:pt x="25661" y="20654"/>
                    <a:pt x="22823" y="16575"/>
                  </a:cubicBezTo>
                  <a:cubicBezTo>
                    <a:pt x="19998" y="12480"/>
                    <a:pt x="17915" y="7716"/>
                    <a:pt x="12181" y="7559"/>
                  </a:cubicBezTo>
                  <a:cubicBezTo>
                    <a:pt x="10868" y="7530"/>
                    <a:pt x="9670" y="7659"/>
                    <a:pt x="8686" y="6689"/>
                  </a:cubicBezTo>
                  <a:cubicBezTo>
                    <a:pt x="7915" y="5933"/>
                    <a:pt x="7288" y="4991"/>
                    <a:pt x="6589" y="4164"/>
                  </a:cubicBezTo>
                  <a:cubicBezTo>
                    <a:pt x="5761" y="3208"/>
                    <a:pt x="4777" y="2680"/>
                    <a:pt x="3878" y="1796"/>
                  </a:cubicBezTo>
                  <a:cubicBezTo>
                    <a:pt x="3136" y="1082"/>
                    <a:pt x="2366" y="498"/>
                    <a:pt x="1410" y="84"/>
                  </a:cubicBezTo>
                  <a:cubicBezTo>
                    <a:pt x="1282" y="26"/>
                    <a:pt x="1162" y="1"/>
                    <a:pt x="1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043829" y="-677525"/>
              <a:ext cx="1671104" cy="736429"/>
            </a:xfrm>
            <a:custGeom>
              <a:avLst/>
              <a:gdLst/>
              <a:ahLst/>
              <a:cxnLst/>
              <a:rect l="l" t="t" r="r" b="b"/>
              <a:pathLst>
                <a:path w="52271" h="23035" extrusionOk="0">
                  <a:moveTo>
                    <a:pt x="4036" y="1"/>
                  </a:moveTo>
                  <a:cubicBezTo>
                    <a:pt x="3083" y="1"/>
                    <a:pt x="2155" y="250"/>
                    <a:pt x="1328" y="882"/>
                  </a:cubicBezTo>
                  <a:cubicBezTo>
                    <a:pt x="58" y="1866"/>
                    <a:pt x="1" y="3464"/>
                    <a:pt x="771" y="4762"/>
                  </a:cubicBezTo>
                  <a:cubicBezTo>
                    <a:pt x="1927" y="6674"/>
                    <a:pt x="4737" y="7102"/>
                    <a:pt x="6435" y="8485"/>
                  </a:cubicBezTo>
                  <a:cubicBezTo>
                    <a:pt x="7933" y="9712"/>
                    <a:pt x="8746" y="11281"/>
                    <a:pt x="9502" y="13036"/>
                  </a:cubicBezTo>
                  <a:cubicBezTo>
                    <a:pt x="10343" y="14990"/>
                    <a:pt x="11242" y="17002"/>
                    <a:pt x="12697" y="18599"/>
                  </a:cubicBezTo>
                  <a:cubicBezTo>
                    <a:pt x="14537" y="20611"/>
                    <a:pt x="17048" y="21624"/>
                    <a:pt x="19759" y="21724"/>
                  </a:cubicBezTo>
                  <a:cubicBezTo>
                    <a:pt x="19929" y="21730"/>
                    <a:pt x="20099" y="21734"/>
                    <a:pt x="20268" y="21734"/>
                  </a:cubicBezTo>
                  <a:cubicBezTo>
                    <a:pt x="22589" y="21734"/>
                    <a:pt x="24791" y="21125"/>
                    <a:pt x="27091" y="20739"/>
                  </a:cubicBezTo>
                  <a:cubicBezTo>
                    <a:pt x="29545" y="20326"/>
                    <a:pt x="32112" y="20283"/>
                    <a:pt x="34595" y="20254"/>
                  </a:cubicBezTo>
                  <a:cubicBezTo>
                    <a:pt x="34771" y="20252"/>
                    <a:pt x="34948" y="20251"/>
                    <a:pt x="35125" y="20251"/>
                  </a:cubicBezTo>
                  <a:cubicBezTo>
                    <a:pt x="40292" y="20251"/>
                    <a:pt x="45573" y="21061"/>
                    <a:pt x="50386" y="22950"/>
                  </a:cubicBezTo>
                  <a:cubicBezTo>
                    <a:pt x="50531" y="23009"/>
                    <a:pt x="50670" y="23035"/>
                    <a:pt x="50800" y="23035"/>
                  </a:cubicBezTo>
                  <a:cubicBezTo>
                    <a:pt x="51783" y="23035"/>
                    <a:pt x="52271" y="21532"/>
                    <a:pt x="51199" y="21053"/>
                  </a:cubicBezTo>
                  <a:cubicBezTo>
                    <a:pt x="46492" y="18985"/>
                    <a:pt x="41499" y="18072"/>
                    <a:pt x="36406" y="17715"/>
                  </a:cubicBezTo>
                  <a:cubicBezTo>
                    <a:pt x="31342" y="17358"/>
                    <a:pt x="25978" y="17715"/>
                    <a:pt x="21042" y="16288"/>
                  </a:cubicBezTo>
                  <a:cubicBezTo>
                    <a:pt x="16791" y="15062"/>
                    <a:pt x="16278" y="10012"/>
                    <a:pt x="14224" y="6702"/>
                  </a:cubicBezTo>
                  <a:cubicBezTo>
                    <a:pt x="12868" y="4520"/>
                    <a:pt x="10971" y="2765"/>
                    <a:pt x="8746" y="1510"/>
                  </a:cubicBezTo>
                  <a:cubicBezTo>
                    <a:pt x="7360" y="727"/>
                    <a:pt x="5662" y="1"/>
                    <a:pt x="4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grpSp>
        <p:nvGrpSpPr>
          <p:cNvPr id="74" name="Google Shape;74;p4"/>
          <p:cNvGrpSpPr/>
          <p:nvPr/>
        </p:nvGrpSpPr>
        <p:grpSpPr>
          <a:xfrm>
            <a:off x="-59908" y="3877382"/>
            <a:ext cx="800401" cy="1502105"/>
            <a:chOff x="-76090" y="3692744"/>
            <a:chExt cx="1016606" cy="1430576"/>
          </a:xfrm>
        </p:grpSpPr>
        <p:sp>
          <p:nvSpPr>
            <p:cNvPr id="75" name="Google Shape;75;p4"/>
            <p:cNvSpPr/>
            <p:nvPr/>
          </p:nvSpPr>
          <p:spPr>
            <a:xfrm>
              <a:off x="482132" y="4696907"/>
              <a:ext cx="204800" cy="220369"/>
            </a:xfrm>
            <a:custGeom>
              <a:avLst/>
              <a:gdLst/>
              <a:ahLst/>
              <a:cxnLst/>
              <a:rect l="l" t="t" r="r" b="b"/>
              <a:pathLst>
                <a:path w="6406" h="6893" extrusionOk="0">
                  <a:moveTo>
                    <a:pt x="3962" y="0"/>
                  </a:moveTo>
                  <a:cubicBezTo>
                    <a:pt x="3396" y="0"/>
                    <a:pt x="2860" y="269"/>
                    <a:pt x="2397" y="797"/>
                  </a:cubicBezTo>
                  <a:cubicBezTo>
                    <a:pt x="1570" y="1738"/>
                    <a:pt x="800" y="2765"/>
                    <a:pt x="386" y="3964"/>
                  </a:cubicBezTo>
                  <a:cubicBezTo>
                    <a:pt x="1" y="5034"/>
                    <a:pt x="272" y="6032"/>
                    <a:pt x="1327" y="6588"/>
                  </a:cubicBezTo>
                  <a:cubicBezTo>
                    <a:pt x="1709" y="6792"/>
                    <a:pt x="2078" y="6893"/>
                    <a:pt x="2430" y="6893"/>
                  </a:cubicBezTo>
                  <a:cubicBezTo>
                    <a:pt x="3040" y="6893"/>
                    <a:pt x="3596" y="6591"/>
                    <a:pt x="4066" y="6004"/>
                  </a:cubicBezTo>
                  <a:cubicBezTo>
                    <a:pt x="4394" y="5604"/>
                    <a:pt x="4651" y="5162"/>
                    <a:pt x="4937" y="4734"/>
                  </a:cubicBezTo>
                  <a:cubicBezTo>
                    <a:pt x="4922" y="4720"/>
                    <a:pt x="4908" y="4720"/>
                    <a:pt x="4894" y="4705"/>
                  </a:cubicBezTo>
                  <a:cubicBezTo>
                    <a:pt x="5236" y="4206"/>
                    <a:pt x="5636" y="3735"/>
                    <a:pt x="5892" y="3193"/>
                  </a:cubicBezTo>
                  <a:cubicBezTo>
                    <a:pt x="6406" y="2152"/>
                    <a:pt x="6249" y="1168"/>
                    <a:pt x="5279" y="469"/>
                  </a:cubicBezTo>
                  <a:cubicBezTo>
                    <a:pt x="4836" y="155"/>
                    <a:pt x="4390" y="0"/>
                    <a:pt x="39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1337" y="4269858"/>
              <a:ext cx="208924" cy="218003"/>
            </a:xfrm>
            <a:custGeom>
              <a:avLst/>
              <a:gdLst/>
              <a:ahLst/>
              <a:cxnLst/>
              <a:rect l="l" t="t" r="r" b="b"/>
              <a:pathLst>
                <a:path w="6535" h="6819" extrusionOk="0">
                  <a:moveTo>
                    <a:pt x="4155" y="1"/>
                  </a:moveTo>
                  <a:cubicBezTo>
                    <a:pt x="3404" y="1"/>
                    <a:pt x="2634" y="406"/>
                    <a:pt x="2126" y="1159"/>
                  </a:cubicBezTo>
                  <a:cubicBezTo>
                    <a:pt x="1570" y="1972"/>
                    <a:pt x="1056" y="2800"/>
                    <a:pt x="585" y="3641"/>
                  </a:cubicBezTo>
                  <a:cubicBezTo>
                    <a:pt x="1" y="4697"/>
                    <a:pt x="286" y="5795"/>
                    <a:pt x="1284" y="6437"/>
                  </a:cubicBezTo>
                  <a:cubicBezTo>
                    <a:pt x="1691" y="6697"/>
                    <a:pt x="2085" y="6818"/>
                    <a:pt x="2461" y="6818"/>
                  </a:cubicBezTo>
                  <a:cubicBezTo>
                    <a:pt x="3033" y="6818"/>
                    <a:pt x="3564" y="6537"/>
                    <a:pt x="4038" y="6038"/>
                  </a:cubicBezTo>
                  <a:cubicBezTo>
                    <a:pt x="4423" y="5638"/>
                    <a:pt x="4680" y="5125"/>
                    <a:pt x="4993" y="4668"/>
                  </a:cubicBezTo>
                  <a:cubicBezTo>
                    <a:pt x="5250" y="4283"/>
                    <a:pt x="5521" y="3898"/>
                    <a:pt x="5764" y="3513"/>
                  </a:cubicBezTo>
                  <a:cubicBezTo>
                    <a:pt x="6534" y="2257"/>
                    <a:pt x="6334" y="1016"/>
                    <a:pt x="5264" y="332"/>
                  </a:cubicBezTo>
                  <a:cubicBezTo>
                    <a:pt x="4925" y="108"/>
                    <a:pt x="4542" y="1"/>
                    <a:pt x="4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04479" y="4205503"/>
              <a:ext cx="203905" cy="208700"/>
            </a:xfrm>
            <a:custGeom>
              <a:avLst/>
              <a:gdLst/>
              <a:ahLst/>
              <a:cxnLst/>
              <a:rect l="l" t="t" r="r" b="b"/>
              <a:pathLst>
                <a:path w="6378" h="6528" extrusionOk="0">
                  <a:moveTo>
                    <a:pt x="3917" y="0"/>
                  </a:moveTo>
                  <a:cubicBezTo>
                    <a:pt x="3397" y="0"/>
                    <a:pt x="2886" y="229"/>
                    <a:pt x="2426" y="704"/>
                  </a:cubicBezTo>
                  <a:cubicBezTo>
                    <a:pt x="2012" y="1132"/>
                    <a:pt x="1670" y="1631"/>
                    <a:pt x="1513" y="1831"/>
                  </a:cubicBezTo>
                  <a:cubicBezTo>
                    <a:pt x="1113" y="2430"/>
                    <a:pt x="885" y="2730"/>
                    <a:pt x="700" y="3044"/>
                  </a:cubicBezTo>
                  <a:cubicBezTo>
                    <a:pt x="1" y="4242"/>
                    <a:pt x="200" y="5426"/>
                    <a:pt x="1199" y="6139"/>
                  </a:cubicBezTo>
                  <a:cubicBezTo>
                    <a:pt x="1559" y="6398"/>
                    <a:pt x="1960" y="6528"/>
                    <a:pt x="2368" y="6528"/>
                  </a:cubicBezTo>
                  <a:cubicBezTo>
                    <a:pt x="2996" y="6528"/>
                    <a:pt x="3639" y="6220"/>
                    <a:pt x="4166" y="5597"/>
                  </a:cubicBezTo>
                  <a:cubicBezTo>
                    <a:pt x="4794" y="4855"/>
                    <a:pt x="5364" y="4042"/>
                    <a:pt x="5821" y="3201"/>
                  </a:cubicBezTo>
                  <a:cubicBezTo>
                    <a:pt x="6377" y="2159"/>
                    <a:pt x="6121" y="1146"/>
                    <a:pt x="5208" y="462"/>
                  </a:cubicBezTo>
                  <a:cubicBezTo>
                    <a:pt x="4787" y="158"/>
                    <a:pt x="4349" y="0"/>
                    <a:pt x="3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426952" y="4001026"/>
              <a:ext cx="195241" cy="196264"/>
            </a:xfrm>
            <a:custGeom>
              <a:avLst/>
              <a:gdLst/>
              <a:ahLst/>
              <a:cxnLst/>
              <a:rect l="l" t="t" r="r" b="b"/>
              <a:pathLst>
                <a:path w="6107" h="6139" extrusionOk="0">
                  <a:moveTo>
                    <a:pt x="3604" y="1"/>
                  </a:moveTo>
                  <a:cubicBezTo>
                    <a:pt x="3063" y="1"/>
                    <a:pt x="2552" y="266"/>
                    <a:pt x="2098" y="795"/>
                  </a:cubicBezTo>
                  <a:cubicBezTo>
                    <a:pt x="1827" y="1109"/>
                    <a:pt x="1613" y="1480"/>
                    <a:pt x="1513" y="1651"/>
                  </a:cubicBezTo>
                  <a:cubicBezTo>
                    <a:pt x="1199" y="2036"/>
                    <a:pt x="1013" y="2250"/>
                    <a:pt x="842" y="2478"/>
                  </a:cubicBezTo>
                  <a:cubicBezTo>
                    <a:pt x="1" y="3634"/>
                    <a:pt x="100" y="4960"/>
                    <a:pt x="1099" y="5702"/>
                  </a:cubicBezTo>
                  <a:cubicBezTo>
                    <a:pt x="1482" y="5994"/>
                    <a:pt x="1914" y="6139"/>
                    <a:pt x="2349" y="6139"/>
                  </a:cubicBezTo>
                  <a:cubicBezTo>
                    <a:pt x="3000" y="6139"/>
                    <a:pt x="3659" y="5815"/>
                    <a:pt x="4180" y="5174"/>
                  </a:cubicBezTo>
                  <a:cubicBezTo>
                    <a:pt x="4694" y="4532"/>
                    <a:pt x="5207" y="3833"/>
                    <a:pt x="5578" y="3092"/>
                  </a:cubicBezTo>
                  <a:cubicBezTo>
                    <a:pt x="6106" y="2036"/>
                    <a:pt x="5821" y="1080"/>
                    <a:pt x="4822" y="424"/>
                  </a:cubicBezTo>
                  <a:cubicBezTo>
                    <a:pt x="4408" y="142"/>
                    <a:pt x="3998" y="1"/>
                    <a:pt x="3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23502" y="3911064"/>
              <a:ext cx="199813" cy="194761"/>
            </a:xfrm>
            <a:custGeom>
              <a:avLst/>
              <a:gdLst/>
              <a:ahLst/>
              <a:cxnLst/>
              <a:rect l="l" t="t" r="r" b="b"/>
              <a:pathLst>
                <a:path w="6250" h="6092" extrusionOk="0">
                  <a:moveTo>
                    <a:pt x="3808" y="1"/>
                  </a:moveTo>
                  <a:cubicBezTo>
                    <a:pt x="3163" y="1"/>
                    <a:pt x="2559" y="364"/>
                    <a:pt x="2041" y="1084"/>
                  </a:cubicBezTo>
                  <a:cubicBezTo>
                    <a:pt x="1613" y="1683"/>
                    <a:pt x="1171" y="2296"/>
                    <a:pt x="814" y="2953"/>
                  </a:cubicBezTo>
                  <a:cubicBezTo>
                    <a:pt x="1" y="4465"/>
                    <a:pt x="1000" y="6077"/>
                    <a:pt x="2697" y="6091"/>
                  </a:cubicBezTo>
                  <a:cubicBezTo>
                    <a:pt x="3881" y="6091"/>
                    <a:pt x="4380" y="5249"/>
                    <a:pt x="4837" y="4522"/>
                  </a:cubicBezTo>
                  <a:cubicBezTo>
                    <a:pt x="5136" y="4065"/>
                    <a:pt x="5408" y="3737"/>
                    <a:pt x="5607" y="3366"/>
                  </a:cubicBezTo>
                  <a:cubicBezTo>
                    <a:pt x="6249" y="2225"/>
                    <a:pt x="6021" y="1084"/>
                    <a:pt x="5051" y="428"/>
                  </a:cubicBezTo>
                  <a:cubicBezTo>
                    <a:pt x="4629" y="142"/>
                    <a:pt x="4210" y="1"/>
                    <a:pt x="3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387278" y="4486804"/>
              <a:ext cx="187920" cy="187792"/>
            </a:xfrm>
            <a:custGeom>
              <a:avLst/>
              <a:gdLst/>
              <a:ahLst/>
              <a:cxnLst/>
              <a:rect l="l" t="t" r="r" b="b"/>
              <a:pathLst>
                <a:path w="5878" h="5874" extrusionOk="0">
                  <a:moveTo>
                    <a:pt x="3566" y="0"/>
                  </a:moveTo>
                  <a:cubicBezTo>
                    <a:pt x="2895" y="0"/>
                    <a:pt x="2213" y="358"/>
                    <a:pt x="1684" y="1049"/>
                  </a:cubicBezTo>
                  <a:cubicBezTo>
                    <a:pt x="1284" y="1577"/>
                    <a:pt x="899" y="2105"/>
                    <a:pt x="585" y="2661"/>
                  </a:cubicBezTo>
                  <a:cubicBezTo>
                    <a:pt x="0" y="3688"/>
                    <a:pt x="257" y="4872"/>
                    <a:pt x="1156" y="5529"/>
                  </a:cubicBezTo>
                  <a:cubicBezTo>
                    <a:pt x="1477" y="5761"/>
                    <a:pt x="1874" y="5873"/>
                    <a:pt x="2283" y="5873"/>
                  </a:cubicBezTo>
                  <a:cubicBezTo>
                    <a:pt x="2926" y="5873"/>
                    <a:pt x="3598" y="5595"/>
                    <a:pt x="4052" y="5072"/>
                  </a:cubicBezTo>
                  <a:cubicBezTo>
                    <a:pt x="4294" y="4801"/>
                    <a:pt x="4466" y="4473"/>
                    <a:pt x="4680" y="4159"/>
                  </a:cubicBezTo>
                  <a:lnTo>
                    <a:pt x="4694" y="4159"/>
                  </a:lnTo>
                  <a:cubicBezTo>
                    <a:pt x="4836" y="3931"/>
                    <a:pt x="5008" y="3703"/>
                    <a:pt x="5150" y="3474"/>
                  </a:cubicBezTo>
                  <a:cubicBezTo>
                    <a:pt x="5878" y="2305"/>
                    <a:pt x="5692" y="1063"/>
                    <a:pt x="4708" y="379"/>
                  </a:cubicBezTo>
                  <a:cubicBezTo>
                    <a:pt x="4354" y="125"/>
                    <a:pt x="3962" y="0"/>
                    <a:pt x="3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50000" y="4935944"/>
              <a:ext cx="193419" cy="187376"/>
            </a:xfrm>
            <a:custGeom>
              <a:avLst/>
              <a:gdLst/>
              <a:ahLst/>
              <a:cxnLst/>
              <a:rect l="l" t="t" r="r" b="b"/>
              <a:pathLst>
                <a:path w="6050" h="5861" extrusionOk="0">
                  <a:moveTo>
                    <a:pt x="3698" y="1"/>
                  </a:moveTo>
                  <a:cubicBezTo>
                    <a:pt x="3012" y="1"/>
                    <a:pt x="2331" y="368"/>
                    <a:pt x="1812" y="1066"/>
                  </a:cubicBezTo>
                  <a:cubicBezTo>
                    <a:pt x="186" y="3263"/>
                    <a:pt x="1" y="4247"/>
                    <a:pt x="1056" y="5217"/>
                  </a:cubicBezTo>
                  <a:cubicBezTo>
                    <a:pt x="1524" y="5647"/>
                    <a:pt x="2002" y="5861"/>
                    <a:pt x="2483" y="5861"/>
                  </a:cubicBezTo>
                  <a:cubicBezTo>
                    <a:pt x="3264" y="5861"/>
                    <a:pt x="4054" y="5297"/>
                    <a:pt x="4822" y="4176"/>
                  </a:cubicBezTo>
                  <a:cubicBezTo>
                    <a:pt x="6049" y="2378"/>
                    <a:pt x="6021" y="1066"/>
                    <a:pt x="4737" y="296"/>
                  </a:cubicBezTo>
                  <a:cubicBezTo>
                    <a:pt x="4403" y="97"/>
                    <a:pt x="4050" y="1"/>
                    <a:pt x="3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41630" y="4095784"/>
              <a:ext cx="198885" cy="182261"/>
            </a:xfrm>
            <a:custGeom>
              <a:avLst/>
              <a:gdLst/>
              <a:ahLst/>
              <a:cxnLst/>
              <a:rect l="l" t="t" r="r" b="b"/>
              <a:pathLst>
                <a:path w="6221" h="5701" extrusionOk="0">
                  <a:moveTo>
                    <a:pt x="3566" y="0"/>
                  </a:moveTo>
                  <a:cubicBezTo>
                    <a:pt x="2806" y="0"/>
                    <a:pt x="1989" y="550"/>
                    <a:pt x="1256" y="1625"/>
                  </a:cubicBezTo>
                  <a:cubicBezTo>
                    <a:pt x="999" y="2011"/>
                    <a:pt x="671" y="2367"/>
                    <a:pt x="486" y="2781"/>
                  </a:cubicBezTo>
                  <a:cubicBezTo>
                    <a:pt x="1" y="3879"/>
                    <a:pt x="529" y="5178"/>
                    <a:pt x="1613" y="5548"/>
                  </a:cubicBezTo>
                  <a:cubicBezTo>
                    <a:pt x="1919" y="5649"/>
                    <a:pt x="2214" y="5701"/>
                    <a:pt x="2493" y="5701"/>
                  </a:cubicBezTo>
                  <a:cubicBezTo>
                    <a:pt x="3204" y="5701"/>
                    <a:pt x="3816" y="5366"/>
                    <a:pt x="4266" y="4650"/>
                  </a:cubicBezTo>
                  <a:cubicBezTo>
                    <a:pt x="4994" y="3523"/>
                    <a:pt x="6220" y="2481"/>
                    <a:pt x="5122" y="941"/>
                  </a:cubicBezTo>
                  <a:cubicBezTo>
                    <a:pt x="4675" y="310"/>
                    <a:pt x="4137" y="0"/>
                    <a:pt x="3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90796" y="3692744"/>
              <a:ext cx="171519" cy="168546"/>
            </a:xfrm>
            <a:custGeom>
              <a:avLst/>
              <a:gdLst/>
              <a:ahLst/>
              <a:cxnLst/>
              <a:rect l="l" t="t" r="r" b="b"/>
              <a:pathLst>
                <a:path w="5365" h="5272" extrusionOk="0">
                  <a:moveTo>
                    <a:pt x="3020" y="0"/>
                  </a:moveTo>
                  <a:cubicBezTo>
                    <a:pt x="2217" y="0"/>
                    <a:pt x="1439" y="514"/>
                    <a:pt x="842" y="1479"/>
                  </a:cubicBezTo>
                  <a:cubicBezTo>
                    <a:pt x="1" y="2849"/>
                    <a:pt x="158" y="4232"/>
                    <a:pt x="1228" y="4931"/>
                  </a:cubicBezTo>
                  <a:cubicBezTo>
                    <a:pt x="1587" y="5160"/>
                    <a:pt x="1962" y="5271"/>
                    <a:pt x="2332" y="5271"/>
                  </a:cubicBezTo>
                  <a:cubicBezTo>
                    <a:pt x="3092" y="5271"/>
                    <a:pt x="3833" y="4802"/>
                    <a:pt x="4380" y="3919"/>
                  </a:cubicBezTo>
                  <a:cubicBezTo>
                    <a:pt x="5365" y="2278"/>
                    <a:pt x="5250" y="966"/>
                    <a:pt x="4066" y="295"/>
                  </a:cubicBezTo>
                  <a:cubicBezTo>
                    <a:pt x="3721" y="97"/>
                    <a:pt x="3368" y="0"/>
                    <a:pt x="3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259591" y="3910584"/>
              <a:ext cx="175611" cy="168706"/>
            </a:xfrm>
            <a:custGeom>
              <a:avLst/>
              <a:gdLst/>
              <a:ahLst/>
              <a:cxnLst/>
              <a:rect l="l" t="t" r="r" b="b"/>
              <a:pathLst>
                <a:path w="5493" h="5277" extrusionOk="0">
                  <a:moveTo>
                    <a:pt x="3113" y="0"/>
                  </a:moveTo>
                  <a:cubicBezTo>
                    <a:pt x="2379" y="0"/>
                    <a:pt x="1662" y="460"/>
                    <a:pt x="1084" y="1341"/>
                  </a:cubicBezTo>
                  <a:cubicBezTo>
                    <a:pt x="0" y="2968"/>
                    <a:pt x="86" y="4137"/>
                    <a:pt x="1355" y="4922"/>
                  </a:cubicBezTo>
                  <a:cubicBezTo>
                    <a:pt x="1730" y="5159"/>
                    <a:pt x="2102" y="5277"/>
                    <a:pt x="2465" y="5277"/>
                  </a:cubicBezTo>
                  <a:cubicBezTo>
                    <a:pt x="3192" y="5277"/>
                    <a:pt x="3884" y="4804"/>
                    <a:pt x="4494" y="3881"/>
                  </a:cubicBezTo>
                  <a:cubicBezTo>
                    <a:pt x="5492" y="2383"/>
                    <a:pt x="5392" y="1142"/>
                    <a:pt x="4223" y="357"/>
                  </a:cubicBezTo>
                  <a:cubicBezTo>
                    <a:pt x="3859" y="118"/>
                    <a:pt x="3484" y="0"/>
                    <a:pt x="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17908" y="4398216"/>
              <a:ext cx="176986" cy="159658"/>
            </a:xfrm>
            <a:custGeom>
              <a:avLst/>
              <a:gdLst/>
              <a:ahLst/>
              <a:cxnLst/>
              <a:rect l="l" t="t" r="r" b="b"/>
              <a:pathLst>
                <a:path w="5536" h="4994" extrusionOk="0">
                  <a:moveTo>
                    <a:pt x="3244" y="0"/>
                  </a:moveTo>
                  <a:cubicBezTo>
                    <a:pt x="2375" y="0"/>
                    <a:pt x="1436" y="533"/>
                    <a:pt x="728" y="1509"/>
                  </a:cubicBezTo>
                  <a:cubicBezTo>
                    <a:pt x="1" y="2522"/>
                    <a:pt x="201" y="3920"/>
                    <a:pt x="1171" y="4619"/>
                  </a:cubicBezTo>
                  <a:cubicBezTo>
                    <a:pt x="1528" y="4872"/>
                    <a:pt x="1924" y="4994"/>
                    <a:pt x="2331" y="4994"/>
                  </a:cubicBezTo>
                  <a:cubicBezTo>
                    <a:pt x="3209" y="4994"/>
                    <a:pt x="4140" y="4430"/>
                    <a:pt x="4851" y="3407"/>
                  </a:cubicBezTo>
                  <a:cubicBezTo>
                    <a:pt x="5536" y="2379"/>
                    <a:pt x="5365" y="1110"/>
                    <a:pt x="4437" y="397"/>
                  </a:cubicBezTo>
                  <a:cubicBezTo>
                    <a:pt x="4080" y="129"/>
                    <a:pt x="3671" y="0"/>
                    <a:pt x="3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-26825" y="4760303"/>
              <a:ext cx="179256" cy="159562"/>
            </a:xfrm>
            <a:custGeom>
              <a:avLst/>
              <a:gdLst/>
              <a:ahLst/>
              <a:cxnLst/>
              <a:rect l="l" t="t" r="r" b="b"/>
              <a:pathLst>
                <a:path w="5607" h="4991" extrusionOk="0">
                  <a:moveTo>
                    <a:pt x="3272" y="0"/>
                  </a:moveTo>
                  <a:cubicBezTo>
                    <a:pt x="2372" y="0"/>
                    <a:pt x="1390" y="589"/>
                    <a:pt x="700" y="1610"/>
                  </a:cubicBezTo>
                  <a:cubicBezTo>
                    <a:pt x="1" y="2637"/>
                    <a:pt x="272" y="4021"/>
                    <a:pt x="1299" y="4677"/>
                  </a:cubicBezTo>
                  <a:cubicBezTo>
                    <a:pt x="1628" y="4889"/>
                    <a:pt x="1993" y="4991"/>
                    <a:pt x="2369" y="4991"/>
                  </a:cubicBezTo>
                  <a:cubicBezTo>
                    <a:pt x="3282" y="4991"/>
                    <a:pt x="4260" y="4392"/>
                    <a:pt x="4936" y="3322"/>
                  </a:cubicBezTo>
                  <a:cubicBezTo>
                    <a:pt x="5607" y="2280"/>
                    <a:pt x="5293" y="882"/>
                    <a:pt x="4252" y="269"/>
                  </a:cubicBezTo>
                  <a:cubicBezTo>
                    <a:pt x="3951" y="87"/>
                    <a:pt x="3618" y="0"/>
                    <a:pt x="3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4461" y="4124077"/>
              <a:ext cx="171967" cy="166116"/>
            </a:xfrm>
            <a:custGeom>
              <a:avLst/>
              <a:gdLst/>
              <a:ahLst/>
              <a:cxnLst/>
              <a:rect l="l" t="t" r="r" b="b"/>
              <a:pathLst>
                <a:path w="5379" h="5196" extrusionOk="0">
                  <a:moveTo>
                    <a:pt x="2978" y="1"/>
                  </a:moveTo>
                  <a:cubicBezTo>
                    <a:pt x="2268" y="1"/>
                    <a:pt x="1591" y="451"/>
                    <a:pt x="999" y="1340"/>
                  </a:cubicBezTo>
                  <a:cubicBezTo>
                    <a:pt x="0" y="2823"/>
                    <a:pt x="100" y="4121"/>
                    <a:pt x="1270" y="4863"/>
                  </a:cubicBezTo>
                  <a:cubicBezTo>
                    <a:pt x="1628" y="5086"/>
                    <a:pt x="1993" y="5196"/>
                    <a:pt x="2354" y="5196"/>
                  </a:cubicBezTo>
                  <a:cubicBezTo>
                    <a:pt x="3101" y="5196"/>
                    <a:pt x="3831" y="4726"/>
                    <a:pt x="4437" y="3822"/>
                  </a:cubicBezTo>
                  <a:cubicBezTo>
                    <a:pt x="5378" y="2424"/>
                    <a:pt x="5264" y="1154"/>
                    <a:pt x="4151" y="398"/>
                  </a:cubicBezTo>
                  <a:cubicBezTo>
                    <a:pt x="3756" y="133"/>
                    <a:pt x="3362" y="1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1746" y="4662189"/>
              <a:ext cx="170624" cy="165605"/>
            </a:xfrm>
            <a:custGeom>
              <a:avLst/>
              <a:gdLst/>
              <a:ahLst/>
              <a:cxnLst/>
              <a:rect l="l" t="t" r="r" b="b"/>
              <a:pathLst>
                <a:path w="5337" h="5180" extrusionOk="0">
                  <a:moveTo>
                    <a:pt x="3072" y="1"/>
                  </a:moveTo>
                  <a:cubicBezTo>
                    <a:pt x="2318" y="1"/>
                    <a:pt x="1547" y="434"/>
                    <a:pt x="1000" y="1241"/>
                  </a:cubicBezTo>
                  <a:cubicBezTo>
                    <a:pt x="1" y="2724"/>
                    <a:pt x="87" y="3994"/>
                    <a:pt x="1256" y="4779"/>
                  </a:cubicBezTo>
                  <a:cubicBezTo>
                    <a:pt x="1655" y="5046"/>
                    <a:pt x="2046" y="5179"/>
                    <a:pt x="2426" y="5179"/>
                  </a:cubicBezTo>
                  <a:cubicBezTo>
                    <a:pt x="3123" y="5179"/>
                    <a:pt x="3786" y="4732"/>
                    <a:pt x="4395" y="3837"/>
                  </a:cubicBezTo>
                  <a:cubicBezTo>
                    <a:pt x="5336" y="2439"/>
                    <a:pt x="5279" y="1155"/>
                    <a:pt x="4238" y="385"/>
                  </a:cubicBezTo>
                  <a:cubicBezTo>
                    <a:pt x="3879" y="126"/>
                    <a:pt x="3478" y="1"/>
                    <a:pt x="3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-76090" y="4369891"/>
              <a:ext cx="168802" cy="157356"/>
            </a:xfrm>
            <a:custGeom>
              <a:avLst/>
              <a:gdLst/>
              <a:ahLst/>
              <a:cxnLst/>
              <a:rect l="l" t="t" r="r" b="b"/>
              <a:pathLst>
                <a:path w="5280" h="4922" extrusionOk="0">
                  <a:moveTo>
                    <a:pt x="2867" y="1"/>
                  </a:moveTo>
                  <a:cubicBezTo>
                    <a:pt x="2167" y="1"/>
                    <a:pt x="1494" y="426"/>
                    <a:pt x="900" y="1254"/>
                  </a:cubicBezTo>
                  <a:cubicBezTo>
                    <a:pt x="1" y="2524"/>
                    <a:pt x="129" y="3822"/>
                    <a:pt x="1213" y="4549"/>
                  </a:cubicBezTo>
                  <a:cubicBezTo>
                    <a:pt x="1586" y="4799"/>
                    <a:pt x="1975" y="4921"/>
                    <a:pt x="2362" y="4921"/>
                  </a:cubicBezTo>
                  <a:cubicBezTo>
                    <a:pt x="3103" y="4921"/>
                    <a:pt x="3838" y="4475"/>
                    <a:pt x="4437" y="3622"/>
                  </a:cubicBezTo>
                  <a:cubicBezTo>
                    <a:pt x="5279" y="2410"/>
                    <a:pt x="5165" y="1183"/>
                    <a:pt x="4109" y="441"/>
                  </a:cubicBezTo>
                  <a:cubicBezTo>
                    <a:pt x="3694" y="146"/>
                    <a:pt x="3276" y="1"/>
                    <a:pt x="2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658" y="4542814"/>
              <a:ext cx="168770" cy="156110"/>
            </a:xfrm>
            <a:custGeom>
              <a:avLst/>
              <a:gdLst/>
              <a:ahLst/>
              <a:cxnLst/>
              <a:rect l="l" t="t" r="r" b="b"/>
              <a:pathLst>
                <a:path w="5279" h="4883" extrusionOk="0">
                  <a:moveTo>
                    <a:pt x="2806" y="1"/>
                  </a:moveTo>
                  <a:cubicBezTo>
                    <a:pt x="2099" y="1"/>
                    <a:pt x="1425" y="452"/>
                    <a:pt x="813" y="1351"/>
                  </a:cubicBezTo>
                  <a:cubicBezTo>
                    <a:pt x="0" y="2550"/>
                    <a:pt x="143" y="3805"/>
                    <a:pt x="1170" y="4533"/>
                  </a:cubicBezTo>
                  <a:cubicBezTo>
                    <a:pt x="1499" y="4769"/>
                    <a:pt x="1872" y="4882"/>
                    <a:pt x="2256" y="4882"/>
                  </a:cubicBezTo>
                  <a:cubicBezTo>
                    <a:pt x="3052" y="4882"/>
                    <a:pt x="3892" y="4396"/>
                    <a:pt x="4479" y="3520"/>
                  </a:cubicBezTo>
                  <a:cubicBezTo>
                    <a:pt x="5278" y="2350"/>
                    <a:pt x="5121" y="1209"/>
                    <a:pt x="4080" y="467"/>
                  </a:cubicBezTo>
                  <a:cubicBezTo>
                    <a:pt x="3648" y="156"/>
                    <a:pt x="3221" y="1"/>
                    <a:pt x="28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91" name="Google Shape;91;p4"/>
          <p:cNvSpPr/>
          <p:nvPr/>
        </p:nvSpPr>
        <p:spPr>
          <a:xfrm rot="-2148104">
            <a:off x="3298541" y="4556934"/>
            <a:ext cx="602232" cy="1165940"/>
          </a:xfrm>
          <a:custGeom>
            <a:avLst/>
            <a:gdLst/>
            <a:ahLst/>
            <a:cxnLst/>
            <a:rect l="l" t="t" r="r" b="b"/>
            <a:pathLst>
              <a:path w="23925" h="34732" extrusionOk="0">
                <a:moveTo>
                  <a:pt x="9331" y="0"/>
                </a:moveTo>
                <a:cubicBezTo>
                  <a:pt x="9331" y="0"/>
                  <a:pt x="9331" y="0"/>
                  <a:pt x="9331" y="0"/>
                </a:cubicBezTo>
                <a:cubicBezTo>
                  <a:pt x="8846" y="457"/>
                  <a:pt x="8717" y="1541"/>
                  <a:pt x="8546" y="2154"/>
                </a:cubicBezTo>
                <a:cubicBezTo>
                  <a:pt x="8318" y="3010"/>
                  <a:pt x="8147" y="3881"/>
                  <a:pt x="8061" y="4751"/>
                </a:cubicBezTo>
                <a:cubicBezTo>
                  <a:pt x="7890" y="6477"/>
                  <a:pt x="8075" y="8203"/>
                  <a:pt x="8617" y="9843"/>
                </a:cubicBezTo>
                <a:cubicBezTo>
                  <a:pt x="9331" y="11983"/>
                  <a:pt x="10700" y="13652"/>
                  <a:pt x="11856" y="15478"/>
                </a:cubicBezTo>
                <a:cubicBezTo>
                  <a:pt x="13125" y="17447"/>
                  <a:pt x="14509" y="19330"/>
                  <a:pt x="15393" y="21527"/>
                </a:cubicBezTo>
                <a:cubicBezTo>
                  <a:pt x="15779" y="22483"/>
                  <a:pt x="16249" y="23624"/>
                  <a:pt x="16149" y="24694"/>
                </a:cubicBezTo>
                <a:cubicBezTo>
                  <a:pt x="15893" y="24580"/>
                  <a:pt x="15650" y="24180"/>
                  <a:pt x="15450" y="23980"/>
                </a:cubicBezTo>
                <a:cubicBezTo>
                  <a:pt x="15408" y="23938"/>
                  <a:pt x="15365" y="23881"/>
                  <a:pt x="15322" y="23838"/>
                </a:cubicBezTo>
                <a:cubicBezTo>
                  <a:pt x="13824" y="22226"/>
                  <a:pt x="12483" y="20500"/>
                  <a:pt x="11356" y="18602"/>
                </a:cubicBezTo>
                <a:cubicBezTo>
                  <a:pt x="9930" y="16234"/>
                  <a:pt x="7933" y="14465"/>
                  <a:pt x="5351" y="13324"/>
                </a:cubicBezTo>
                <a:cubicBezTo>
                  <a:pt x="3610" y="12554"/>
                  <a:pt x="1699" y="12297"/>
                  <a:pt x="1" y="11470"/>
                </a:cubicBezTo>
                <a:lnTo>
                  <a:pt x="1" y="11470"/>
                </a:lnTo>
                <a:cubicBezTo>
                  <a:pt x="543" y="12582"/>
                  <a:pt x="1185" y="13866"/>
                  <a:pt x="1328" y="15107"/>
                </a:cubicBezTo>
                <a:cubicBezTo>
                  <a:pt x="1542" y="16933"/>
                  <a:pt x="2412" y="18388"/>
                  <a:pt x="3895" y="19430"/>
                </a:cubicBezTo>
                <a:cubicBezTo>
                  <a:pt x="5236" y="20371"/>
                  <a:pt x="6677" y="21284"/>
                  <a:pt x="8218" y="21912"/>
                </a:cubicBezTo>
                <a:cubicBezTo>
                  <a:pt x="9801" y="22568"/>
                  <a:pt x="11513" y="22725"/>
                  <a:pt x="13125" y="23310"/>
                </a:cubicBezTo>
                <a:cubicBezTo>
                  <a:pt x="13810" y="23567"/>
                  <a:pt x="14637" y="23795"/>
                  <a:pt x="15065" y="24451"/>
                </a:cubicBezTo>
                <a:cubicBezTo>
                  <a:pt x="15579" y="25264"/>
                  <a:pt x="15707" y="26134"/>
                  <a:pt x="15636" y="27090"/>
                </a:cubicBezTo>
                <a:cubicBezTo>
                  <a:pt x="15507" y="28631"/>
                  <a:pt x="15593" y="30157"/>
                  <a:pt x="15693" y="31698"/>
                </a:cubicBezTo>
                <a:cubicBezTo>
                  <a:pt x="15736" y="32340"/>
                  <a:pt x="15950" y="32982"/>
                  <a:pt x="16149" y="33595"/>
                </a:cubicBezTo>
                <a:cubicBezTo>
                  <a:pt x="16192" y="33752"/>
                  <a:pt x="16249" y="33923"/>
                  <a:pt x="16249" y="34109"/>
                </a:cubicBezTo>
                <a:cubicBezTo>
                  <a:pt x="16264" y="34209"/>
                  <a:pt x="16235" y="34323"/>
                  <a:pt x="16221" y="34437"/>
                </a:cubicBezTo>
                <a:cubicBezTo>
                  <a:pt x="16206" y="34522"/>
                  <a:pt x="16192" y="34622"/>
                  <a:pt x="16178" y="34722"/>
                </a:cubicBezTo>
                <a:cubicBezTo>
                  <a:pt x="16184" y="34729"/>
                  <a:pt x="16192" y="34731"/>
                  <a:pt x="16199" y="34731"/>
                </a:cubicBezTo>
                <a:cubicBezTo>
                  <a:pt x="16224" y="34731"/>
                  <a:pt x="16249" y="34698"/>
                  <a:pt x="16249" y="34665"/>
                </a:cubicBezTo>
                <a:cubicBezTo>
                  <a:pt x="16378" y="34223"/>
                  <a:pt x="16492" y="33724"/>
                  <a:pt x="16478" y="33253"/>
                </a:cubicBezTo>
                <a:cubicBezTo>
                  <a:pt x="16349" y="30114"/>
                  <a:pt x="16278" y="26976"/>
                  <a:pt x="16663" y="23852"/>
                </a:cubicBezTo>
                <a:cubicBezTo>
                  <a:pt x="16734" y="23253"/>
                  <a:pt x="16677" y="22654"/>
                  <a:pt x="16891" y="22040"/>
                </a:cubicBezTo>
                <a:cubicBezTo>
                  <a:pt x="17505" y="20257"/>
                  <a:pt x="18603" y="18802"/>
                  <a:pt x="19844" y="17433"/>
                </a:cubicBezTo>
                <a:cubicBezTo>
                  <a:pt x="21827" y="15279"/>
                  <a:pt x="23054" y="12782"/>
                  <a:pt x="23211" y="9843"/>
                </a:cubicBezTo>
                <a:cubicBezTo>
                  <a:pt x="23268" y="8873"/>
                  <a:pt x="23368" y="7903"/>
                  <a:pt x="23525" y="6948"/>
                </a:cubicBezTo>
                <a:cubicBezTo>
                  <a:pt x="23624" y="6320"/>
                  <a:pt x="23853" y="5621"/>
                  <a:pt x="23910" y="4936"/>
                </a:cubicBezTo>
                <a:cubicBezTo>
                  <a:pt x="23924" y="4694"/>
                  <a:pt x="23924" y="4451"/>
                  <a:pt x="23881" y="4223"/>
                </a:cubicBezTo>
                <a:cubicBezTo>
                  <a:pt x="23867" y="4194"/>
                  <a:pt x="23867" y="4166"/>
                  <a:pt x="23838" y="4152"/>
                </a:cubicBezTo>
                <a:cubicBezTo>
                  <a:pt x="23828" y="4136"/>
                  <a:pt x="23812" y="4130"/>
                  <a:pt x="23793" y="4130"/>
                </a:cubicBezTo>
                <a:cubicBezTo>
                  <a:pt x="23761" y="4130"/>
                  <a:pt x="23723" y="4148"/>
                  <a:pt x="23696" y="4166"/>
                </a:cubicBezTo>
                <a:cubicBezTo>
                  <a:pt x="22840" y="4622"/>
                  <a:pt x="21998" y="5221"/>
                  <a:pt x="21271" y="5878"/>
                </a:cubicBezTo>
                <a:cubicBezTo>
                  <a:pt x="19216" y="7704"/>
                  <a:pt x="17576" y="9815"/>
                  <a:pt x="17048" y="12625"/>
                </a:cubicBezTo>
                <a:cubicBezTo>
                  <a:pt x="16577" y="15136"/>
                  <a:pt x="16335" y="17675"/>
                  <a:pt x="16264" y="20414"/>
                </a:cubicBezTo>
                <a:cubicBezTo>
                  <a:pt x="16092" y="19301"/>
                  <a:pt x="16035" y="18346"/>
                  <a:pt x="15764" y="17433"/>
                </a:cubicBezTo>
                <a:cubicBezTo>
                  <a:pt x="15322" y="15920"/>
                  <a:pt x="14837" y="14423"/>
                  <a:pt x="14709" y="12853"/>
                </a:cubicBezTo>
                <a:cubicBezTo>
                  <a:pt x="14452" y="9672"/>
                  <a:pt x="13439" y="6805"/>
                  <a:pt x="11470" y="4266"/>
                </a:cubicBezTo>
                <a:cubicBezTo>
                  <a:pt x="10943" y="3581"/>
                  <a:pt x="10557" y="2811"/>
                  <a:pt x="10229" y="2012"/>
                </a:cubicBezTo>
                <a:cubicBezTo>
                  <a:pt x="10173" y="1856"/>
                  <a:pt x="9371" y="0"/>
                  <a:pt x="93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92" name="Google Shape;92;p4"/>
          <p:cNvGrpSpPr/>
          <p:nvPr/>
        </p:nvGrpSpPr>
        <p:grpSpPr>
          <a:xfrm>
            <a:off x="6703896" y="1779515"/>
            <a:ext cx="552625" cy="748504"/>
            <a:chOff x="8514759" y="1694776"/>
            <a:chExt cx="701901" cy="712861"/>
          </a:xfrm>
        </p:grpSpPr>
        <p:sp>
          <p:nvSpPr>
            <p:cNvPr id="93" name="Google Shape;93;p4"/>
            <p:cNvSpPr/>
            <p:nvPr/>
          </p:nvSpPr>
          <p:spPr>
            <a:xfrm>
              <a:off x="8556704" y="1694776"/>
              <a:ext cx="649023" cy="322609"/>
            </a:xfrm>
            <a:custGeom>
              <a:avLst/>
              <a:gdLst/>
              <a:ahLst/>
              <a:cxnLst/>
              <a:rect l="l" t="t" r="r" b="b"/>
              <a:pathLst>
                <a:path w="20301" h="10091" extrusionOk="0">
                  <a:moveTo>
                    <a:pt x="0" y="1"/>
                  </a:moveTo>
                  <a:cubicBezTo>
                    <a:pt x="3353" y="2198"/>
                    <a:pt x="6505" y="4651"/>
                    <a:pt x="9644" y="7119"/>
                  </a:cubicBezTo>
                  <a:cubicBezTo>
                    <a:pt x="10585" y="7861"/>
                    <a:pt x="11655" y="8446"/>
                    <a:pt x="12711" y="9002"/>
                  </a:cubicBezTo>
                  <a:cubicBezTo>
                    <a:pt x="13969" y="9673"/>
                    <a:pt x="15219" y="10090"/>
                    <a:pt x="16447" y="10090"/>
                  </a:cubicBezTo>
                  <a:cubicBezTo>
                    <a:pt x="17725" y="10090"/>
                    <a:pt x="18978" y="9637"/>
                    <a:pt x="20186" y="8546"/>
                  </a:cubicBezTo>
                  <a:cubicBezTo>
                    <a:pt x="20300" y="8432"/>
                    <a:pt x="20300" y="8303"/>
                    <a:pt x="20215" y="8175"/>
                  </a:cubicBezTo>
                  <a:cubicBezTo>
                    <a:pt x="19544" y="6634"/>
                    <a:pt x="18274" y="5678"/>
                    <a:pt x="16962" y="4751"/>
                  </a:cubicBezTo>
                  <a:cubicBezTo>
                    <a:pt x="11869" y="1185"/>
                    <a:pt x="5878" y="81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514759" y="2151397"/>
              <a:ext cx="701901" cy="256240"/>
            </a:xfrm>
            <a:custGeom>
              <a:avLst/>
              <a:gdLst/>
              <a:ahLst/>
              <a:cxnLst/>
              <a:rect l="l" t="t" r="r" b="b"/>
              <a:pathLst>
                <a:path w="21955" h="8015" extrusionOk="0">
                  <a:moveTo>
                    <a:pt x="18734" y="1"/>
                  </a:moveTo>
                  <a:cubicBezTo>
                    <a:pt x="18084" y="1"/>
                    <a:pt x="17429" y="59"/>
                    <a:pt x="16776" y="126"/>
                  </a:cubicBezTo>
                  <a:cubicBezTo>
                    <a:pt x="10271" y="796"/>
                    <a:pt x="5235" y="4619"/>
                    <a:pt x="0" y="8014"/>
                  </a:cubicBezTo>
                  <a:cubicBezTo>
                    <a:pt x="4194" y="7458"/>
                    <a:pt x="8388" y="7244"/>
                    <a:pt x="12568" y="7044"/>
                  </a:cubicBezTo>
                  <a:cubicBezTo>
                    <a:pt x="13837" y="6987"/>
                    <a:pt x="15093" y="6716"/>
                    <a:pt x="16320" y="6431"/>
                  </a:cubicBezTo>
                  <a:cubicBezTo>
                    <a:pt x="19301" y="5746"/>
                    <a:pt x="21541" y="4248"/>
                    <a:pt x="21954" y="925"/>
                  </a:cubicBezTo>
                  <a:cubicBezTo>
                    <a:pt x="21954" y="753"/>
                    <a:pt x="21869" y="654"/>
                    <a:pt x="21712" y="611"/>
                  </a:cubicBezTo>
                  <a:cubicBezTo>
                    <a:pt x="20748" y="142"/>
                    <a:pt x="19747" y="1"/>
                    <a:pt x="18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95" name="Google Shape;95;p4"/>
          <p:cNvSpPr/>
          <p:nvPr/>
        </p:nvSpPr>
        <p:spPr>
          <a:xfrm flipH="1">
            <a:off x="6821534" y="3349664"/>
            <a:ext cx="516355" cy="602421"/>
          </a:xfrm>
          <a:custGeom>
            <a:avLst/>
            <a:gdLst/>
            <a:ahLst/>
            <a:cxnLst/>
            <a:rect l="l" t="t" r="r" b="b"/>
            <a:pathLst>
              <a:path w="20514" h="17946" extrusionOk="0">
                <a:moveTo>
                  <a:pt x="9161" y="0"/>
                </a:moveTo>
                <a:cubicBezTo>
                  <a:pt x="8589" y="0"/>
                  <a:pt x="8015" y="64"/>
                  <a:pt x="7447" y="194"/>
                </a:cubicBezTo>
                <a:cubicBezTo>
                  <a:pt x="5692" y="594"/>
                  <a:pt x="4094" y="1592"/>
                  <a:pt x="2867" y="2905"/>
                </a:cubicBezTo>
                <a:cubicBezTo>
                  <a:pt x="2283" y="3547"/>
                  <a:pt x="1769" y="4260"/>
                  <a:pt x="1384" y="5045"/>
                </a:cubicBezTo>
                <a:cubicBezTo>
                  <a:pt x="1241" y="5344"/>
                  <a:pt x="1113" y="5658"/>
                  <a:pt x="999" y="5972"/>
                </a:cubicBezTo>
                <a:cubicBezTo>
                  <a:pt x="927" y="6143"/>
                  <a:pt x="870" y="6314"/>
                  <a:pt x="813" y="6485"/>
                </a:cubicBezTo>
                <a:cubicBezTo>
                  <a:pt x="571" y="7127"/>
                  <a:pt x="357" y="7769"/>
                  <a:pt x="257" y="8440"/>
                </a:cubicBezTo>
                <a:cubicBezTo>
                  <a:pt x="0" y="10266"/>
                  <a:pt x="371" y="12163"/>
                  <a:pt x="1327" y="13746"/>
                </a:cubicBezTo>
                <a:cubicBezTo>
                  <a:pt x="2297" y="15373"/>
                  <a:pt x="3837" y="16585"/>
                  <a:pt x="5621" y="17213"/>
                </a:cubicBezTo>
                <a:cubicBezTo>
                  <a:pt x="7033" y="17704"/>
                  <a:pt x="8421" y="17946"/>
                  <a:pt x="9778" y="17946"/>
                </a:cubicBezTo>
                <a:cubicBezTo>
                  <a:pt x="12205" y="17946"/>
                  <a:pt x="14532" y="17173"/>
                  <a:pt x="16719" y="15672"/>
                </a:cubicBezTo>
                <a:cubicBezTo>
                  <a:pt x="19686" y="13618"/>
                  <a:pt x="20514" y="9338"/>
                  <a:pt x="18645" y="6229"/>
                </a:cubicBezTo>
                <a:cubicBezTo>
                  <a:pt x="17318" y="4003"/>
                  <a:pt x="15421" y="2391"/>
                  <a:pt x="13210" y="1107"/>
                </a:cubicBezTo>
                <a:cubicBezTo>
                  <a:pt x="13167" y="1079"/>
                  <a:pt x="13124" y="1065"/>
                  <a:pt x="13096" y="1036"/>
                </a:cubicBezTo>
                <a:cubicBezTo>
                  <a:pt x="11879" y="362"/>
                  <a:pt x="10528" y="0"/>
                  <a:pt x="91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96" name="Google Shape;96;p4"/>
          <p:cNvGrpSpPr/>
          <p:nvPr/>
        </p:nvGrpSpPr>
        <p:grpSpPr>
          <a:xfrm>
            <a:off x="5731027" y="567000"/>
            <a:ext cx="602086" cy="530476"/>
            <a:chOff x="1651049" y="1827650"/>
            <a:chExt cx="764722" cy="505215"/>
          </a:xfrm>
        </p:grpSpPr>
        <p:sp>
          <p:nvSpPr>
            <p:cNvPr id="97" name="Google Shape;97;p4"/>
            <p:cNvSpPr/>
            <p:nvPr/>
          </p:nvSpPr>
          <p:spPr>
            <a:xfrm>
              <a:off x="1651049" y="1861090"/>
              <a:ext cx="434070" cy="471775"/>
            </a:xfrm>
            <a:custGeom>
              <a:avLst/>
              <a:gdLst/>
              <a:ahLst/>
              <a:cxnLst/>
              <a:rect l="l" t="t" r="r" b="b"/>
              <a:pathLst>
                <a:path w="15979" h="17367" extrusionOk="0">
                  <a:moveTo>
                    <a:pt x="9027" y="1"/>
                  </a:moveTo>
                  <a:cubicBezTo>
                    <a:pt x="7739" y="1"/>
                    <a:pt x="6448" y="1220"/>
                    <a:pt x="6192" y="2582"/>
                  </a:cubicBezTo>
                  <a:cubicBezTo>
                    <a:pt x="5821" y="4465"/>
                    <a:pt x="6848" y="6091"/>
                    <a:pt x="7704" y="7689"/>
                  </a:cubicBezTo>
                  <a:cubicBezTo>
                    <a:pt x="6007" y="7404"/>
                    <a:pt x="4252" y="7118"/>
                    <a:pt x="2540" y="6976"/>
                  </a:cubicBezTo>
                  <a:cubicBezTo>
                    <a:pt x="2411" y="6965"/>
                    <a:pt x="2278" y="6958"/>
                    <a:pt x="2145" y="6958"/>
                  </a:cubicBezTo>
                  <a:cubicBezTo>
                    <a:pt x="1722" y="6958"/>
                    <a:pt x="1300" y="7029"/>
                    <a:pt x="985" y="7289"/>
                  </a:cubicBezTo>
                  <a:cubicBezTo>
                    <a:pt x="1" y="8103"/>
                    <a:pt x="900" y="9672"/>
                    <a:pt x="1855" y="10513"/>
                  </a:cubicBezTo>
                  <a:cubicBezTo>
                    <a:pt x="5579" y="13794"/>
                    <a:pt x="10101" y="16148"/>
                    <a:pt x="14923" y="17304"/>
                  </a:cubicBezTo>
                  <a:cubicBezTo>
                    <a:pt x="15054" y="17332"/>
                    <a:pt x="15191" y="17366"/>
                    <a:pt x="15322" y="17366"/>
                  </a:cubicBezTo>
                  <a:cubicBezTo>
                    <a:pt x="15391" y="17366"/>
                    <a:pt x="15458" y="17357"/>
                    <a:pt x="15522" y="17332"/>
                  </a:cubicBezTo>
                  <a:cubicBezTo>
                    <a:pt x="15978" y="17161"/>
                    <a:pt x="15978" y="16505"/>
                    <a:pt x="15878" y="16020"/>
                  </a:cubicBezTo>
                  <a:cubicBezTo>
                    <a:pt x="14908" y="11469"/>
                    <a:pt x="13268" y="7076"/>
                    <a:pt x="11642" y="2710"/>
                  </a:cubicBezTo>
                  <a:cubicBezTo>
                    <a:pt x="11271" y="1740"/>
                    <a:pt x="10828" y="670"/>
                    <a:pt x="9887" y="200"/>
                  </a:cubicBezTo>
                  <a:cubicBezTo>
                    <a:pt x="9608" y="63"/>
                    <a:pt x="9318" y="1"/>
                    <a:pt x="9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150967" y="1827650"/>
              <a:ext cx="264804" cy="310414"/>
            </a:xfrm>
            <a:custGeom>
              <a:avLst/>
              <a:gdLst/>
              <a:ahLst/>
              <a:cxnLst/>
              <a:rect l="l" t="t" r="r" b="b"/>
              <a:pathLst>
                <a:path w="9748" h="11427" extrusionOk="0">
                  <a:moveTo>
                    <a:pt x="2892" y="1"/>
                  </a:moveTo>
                  <a:cubicBezTo>
                    <a:pt x="2297" y="1"/>
                    <a:pt x="1746" y="738"/>
                    <a:pt x="1498" y="1388"/>
                  </a:cubicBezTo>
                  <a:cubicBezTo>
                    <a:pt x="371" y="4412"/>
                    <a:pt x="0" y="7722"/>
                    <a:pt x="414" y="10931"/>
                  </a:cubicBezTo>
                  <a:cubicBezTo>
                    <a:pt x="428" y="11060"/>
                    <a:pt x="443" y="11202"/>
                    <a:pt x="528" y="11302"/>
                  </a:cubicBezTo>
                  <a:cubicBezTo>
                    <a:pt x="606" y="11391"/>
                    <a:pt x="709" y="11426"/>
                    <a:pt x="822" y="11426"/>
                  </a:cubicBezTo>
                  <a:cubicBezTo>
                    <a:pt x="1017" y="11426"/>
                    <a:pt x="1241" y="11320"/>
                    <a:pt x="1413" y="11202"/>
                  </a:cubicBezTo>
                  <a:cubicBezTo>
                    <a:pt x="3966" y="9562"/>
                    <a:pt x="6249" y="7536"/>
                    <a:pt x="8531" y="5525"/>
                  </a:cubicBezTo>
                  <a:cubicBezTo>
                    <a:pt x="9045" y="5083"/>
                    <a:pt x="9601" y="4555"/>
                    <a:pt x="9658" y="3884"/>
                  </a:cubicBezTo>
                  <a:cubicBezTo>
                    <a:pt x="9748" y="2882"/>
                    <a:pt x="8691" y="2145"/>
                    <a:pt x="7677" y="2145"/>
                  </a:cubicBezTo>
                  <a:cubicBezTo>
                    <a:pt x="7566" y="2145"/>
                    <a:pt x="7456" y="2154"/>
                    <a:pt x="7347" y="2172"/>
                  </a:cubicBezTo>
                  <a:cubicBezTo>
                    <a:pt x="6120" y="2401"/>
                    <a:pt x="5364" y="3399"/>
                    <a:pt x="4594" y="4284"/>
                  </a:cubicBezTo>
                  <a:cubicBezTo>
                    <a:pt x="4366" y="3185"/>
                    <a:pt x="4137" y="2058"/>
                    <a:pt x="3823" y="974"/>
                  </a:cubicBezTo>
                  <a:cubicBezTo>
                    <a:pt x="3724" y="632"/>
                    <a:pt x="3581" y="275"/>
                    <a:pt x="3267" y="104"/>
                  </a:cubicBezTo>
                  <a:cubicBezTo>
                    <a:pt x="3142" y="33"/>
                    <a:pt x="3016" y="1"/>
                    <a:pt x="2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99" name="Google Shape;99;p4"/>
          <p:cNvSpPr/>
          <p:nvPr/>
        </p:nvSpPr>
        <p:spPr>
          <a:xfrm flipH="1">
            <a:off x="6325157" y="3518970"/>
            <a:ext cx="828064" cy="2017721"/>
          </a:xfrm>
          <a:custGeom>
            <a:avLst/>
            <a:gdLst/>
            <a:ahLst/>
            <a:cxnLst/>
            <a:rect l="l" t="t" r="r" b="b"/>
            <a:pathLst>
              <a:path w="37276" h="68107" extrusionOk="0">
                <a:moveTo>
                  <a:pt x="18931" y="17333"/>
                </a:moveTo>
                <a:cubicBezTo>
                  <a:pt x="18945" y="17333"/>
                  <a:pt x="18959" y="17347"/>
                  <a:pt x="18959" y="17347"/>
                </a:cubicBezTo>
                <a:cubicBezTo>
                  <a:pt x="18959" y="17347"/>
                  <a:pt x="18959" y="17361"/>
                  <a:pt x="18959" y="17375"/>
                </a:cubicBezTo>
                <a:cubicBezTo>
                  <a:pt x="18945" y="17361"/>
                  <a:pt x="18931" y="17347"/>
                  <a:pt x="18931" y="17333"/>
                </a:cubicBezTo>
                <a:close/>
                <a:moveTo>
                  <a:pt x="20257" y="20499"/>
                </a:moveTo>
                <a:cubicBezTo>
                  <a:pt x="20371" y="20514"/>
                  <a:pt x="20414" y="20571"/>
                  <a:pt x="20386" y="20685"/>
                </a:cubicBezTo>
                <a:cubicBezTo>
                  <a:pt x="20343" y="20628"/>
                  <a:pt x="20300" y="20557"/>
                  <a:pt x="20257" y="20499"/>
                </a:cubicBezTo>
                <a:close/>
                <a:moveTo>
                  <a:pt x="17989" y="0"/>
                </a:moveTo>
                <a:lnTo>
                  <a:pt x="17989" y="0"/>
                </a:lnTo>
                <a:cubicBezTo>
                  <a:pt x="17176" y="300"/>
                  <a:pt x="16819" y="1641"/>
                  <a:pt x="16591" y="2383"/>
                </a:cubicBezTo>
                <a:cubicBezTo>
                  <a:pt x="16320" y="3253"/>
                  <a:pt x="16049" y="4123"/>
                  <a:pt x="15906" y="5022"/>
                </a:cubicBezTo>
                <a:cubicBezTo>
                  <a:pt x="15550" y="7161"/>
                  <a:pt x="15892" y="9344"/>
                  <a:pt x="16434" y="11427"/>
                </a:cubicBezTo>
                <a:cubicBezTo>
                  <a:pt x="16662" y="12340"/>
                  <a:pt x="16819" y="13381"/>
                  <a:pt x="17190" y="14251"/>
                </a:cubicBezTo>
                <a:cubicBezTo>
                  <a:pt x="17547" y="15050"/>
                  <a:pt x="17832" y="15849"/>
                  <a:pt x="18089" y="16705"/>
                </a:cubicBezTo>
                <a:cubicBezTo>
                  <a:pt x="18916" y="19501"/>
                  <a:pt x="19615" y="22482"/>
                  <a:pt x="19815" y="25407"/>
                </a:cubicBezTo>
                <a:cubicBezTo>
                  <a:pt x="19858" y="26077"/>
                  <a:pt x="19801" y="26733"/>
                  <a:pt x="19886" y="27333"/>
                </a:cubicBezTo>
                <a:cubicBezTo>
                  <a:pt x="19573" y="26705"/>
                  <a:pt x="19073" y="26120"/>
                  <a:pt x="18531" y="25578"/>
                </a:cubicBezTo>
                <a:cubicBezTo>
                  <a:pt x="17575" y="24622"/>
                  <a:pt x="16848" y="23509"/>
                  <a:pt x="16177" y="22354"/>
                </a:cubicBezTo>
                <a:cubicBezTo>
                  <a:pt x="15707" y="21412"/>
                  <a:pt x="15179" y="20485"/>
                  <a:pt x="14851" y="19472"/>
                </a:cubicBezTo>
                <a:cubicBezTo>
                  <a:pt x="14337" y="17889"/>
                  <a:pt x="13809" y="16320"/>
                  <a:pt x="13267" y="14765"/>
                </a:cubicBezTo>
                <a:cubicBezTo>
                  <a:pt x="12754" y="13253"/>
                  <a:pt x="12040" y="11783"/>
                  <a:pt x="10999" y="10557"/>
                </a:cubicBezTo>
                <a:cubicBezTo>
                  <a:pt x="10443" y="9900"/>
                  <a:pt x="9801" y="9330"/>
                  <a:pt x="9159" y="8759"/>
                </a:cubicBezTo>
                <a:cubicBezTo>
                  <a:pt x="8631" y="8303"/>
                  <a:pt x="8117" y="7832"/>
                  <a:pt x="7561" y="7404"/>
                </a:cubicBezTo>
                <a:cubicBezTo>
                  <a:pt x="6734" y="6748"/>
                  <a:pt x="5835" y="6163"/>
                  <a:pt x="5093" y="5392"/>
                </a:cubicBezTo>
                <a:cubicBezTo>
                  <a:pt x="4337" y="4594"/>
                  <a:pt x="3553" y="3795"/>
                  <a:pt x="2882" y="2910"/>
                </a:cubicBezTo>
                <a:cubicBezTo>
                  <a:pt x="2297" y="2169"/>
                  <a:pt x="1798" y="1327"/>
                  <a:pt x="1199" y="585"/>
                </a:cubicBezTo>
                <a:lnTo>
                  <a:pt x="1199" y="585"/>
                </a:lnTo>
                <a:cubicBezTo>
                  <a:pt x="1242" y="1113"/>
                  <a:pt x="1270" y="1541"/>
                  <a:pt x="1299" y="1955"/>
                </a:cubicBezTo>
                <a:cubicBezTo>
                  <a:pt x="1413" y="3338"/>
                  <a:pt x="1170" y="4693"/>
                  <a:pt x="1028" y="6063"/>
                </a:cubicBezTo>
                <a:cubicBezTo>
                  <a:pt x="842" y="7846"/>
                  <a:pt x="913" y="9615"/>
                  <a:pt x="1370" y="11341"/>
                </a:cubicBezTo>
                <a:cubicBezTo>
                  <a:pt x="2055" y="13923"/>
                  <a:pt x="3624" y="15963"/>
                  <a:pt x="5521" y="17761"/>
                </a:cubicBezTo>
                <a:cubicBezTo>
                  <a:pt x="7647" y="19772"/>
                  <a:pt x="10172" y="21184"/>
                  <a:pt x="12682" y="22611"/>
                </a:cubicBezTo>
                <a:cubicBezTo>
                  <a:pt x="14180" y="23467"/>
                  <a:pt x="15707" y="24180"/>
                  <a:pt x="16976" y="25364"/>
                </a:cubicBezTo>
                <a:cubicBezTo>
                  <a:pt x="18160" y="26491"/>
                  <a:pt x="19102" y="27860"/>
                  <a:pt x="19815" y="29315"/>
                </a:cubicBezTo>
                <a:cubicBezTo>
                  <a:pt x="20971" y="31698"/>
                  <a:pt x="21712" y="34223"/>
                  <a:pt x="22283" y="36776"/>
                </a:cubicBezTo>
                <a:cubicBezTo>
                  <a:pt x="20571" y="33980"/>
                  <a:pt x="18631" y="31355"/>
                  <a:pt x="16135" y="29173"/>
                </a:cubicBezTo>
                <a:cubicBezTo>
                  <a:pt x="15065" y="28231"/>
                  <a:pt x="13852" y="27404"/>
                  <a:pt x="12525" y="26848"/>
                </a:cubicBezTo>
                <a:cubicBezTo>
                  <a:pt x="9287" y="25478"/>
                  <a:pt x="5921" y="24494"/>
                  <a:pt x="2611" y="23281"/>
                </a:cubicBezTo>
                <a:cubicBezTo>
                  <a:pt x="1798" y="22982"/>
                  <a:pt x="1028" y="22596"/>
                  <a:pt x="414" y="21955"/>
                </a:cubicBezTo>
                <a:cubicBezTo>
                  <a:pt x="343" y="21896"/>
                  <a:pt x="282" y="21798"/>
                  <a:pt x="199" y="21798"/>
                </a:cubicBezTo>
                <a:cubicBezTo>
                  <a:pt x="181" y="21798"/>
                  <a:pt x="163" y="21802"/>
                  <a:pt x="143" y="21812"/>
                </a:cubicBezTo>
                <a:cubicBezTo>
                  <a:pt x="0" y="21883"/>
                  <a:pt x="57" y="22040"/>
                  <a:pt x="100" y="22154"/>
                </a:cubicBezTo>
                <a:cubicBezTo>
                  <a:pt x="357" y="23010"/>
                  <a:pt x="856" y="23738"/>
                  <a:pt x="1384" y="24437"/>
                </a:cubicBezTo>
                <a:cubicBezTo>
                  <a:pt x="2497" y="25920"/>
                  <a:pt x="3980" y="26976"/>
                  <a:pt x="5478" y="28003"/>
                </a:cubicBezTo>
                <a:cubicBezTo>
                  <a:pt x="6548" y="28745"/>
                  <a:pt x="7590" y="29230"/>
                  <a:pt x="8802" y="29701"/>
                </a:cubicBezTo>
                <a:cubicBezTo>
                  <a:pt x="10029" y="30186"/>
                  <a:pt x="11299" y="30571"/>
                  <a:pt x="12525" y="31099"/>
                </a:cubicBezTo>
                <a:cubicBezTo>
                  <a:pt x="15022" y="32183"/>
                  <a:pt x="17319" y="33609"/>
                  <a:pt x="19273" y="35535"/>
                </a:cubicBezTo>
                <a:cubicBezTo>
                  <a:pt x="20172" y="36405"/>
                  <a:pt x="21013" y="37318"/>
                  <a:pt x="21841" y="38260"/>
                </a:cubicBezTo>
                <a:cubicBezTo>
                  <a:pt x="22397" y="38887"/>
                  <a:pt x="22725" y="39572"/>
                  <a:pt x="22711" y="40428"/>
                </a:cubicBezTo>
                <a:cubicBezTo>
                  <a:pt x="22711" y="41056"/>
                  <a:pt x="22754" y="41683"/>
                  <a:pt x="22697" y="42297"/>
                </a:cubicBezTo>
                <a:cubicBezTo>
                  <a:pt x="22597" y="43153"/>
                  <a:pt x="22440" y="44009"/>
                  <a:pt x="22411" y="44879"/>
                </a:cubicBezTo>
                <a:cubicBezTo>
                  <a:pt x="22397" y="45335"/>
                  <a:pt x="22340" y="45792"/>
                  <a:pt x="22283" y="46248"/>
                </a:cubicBezTo>
                <a:cubicBezTo>
                  <a:pt x="22226" y="46604"/>
                  <a:pt x="21900" y="47398"/>
                  <a:pt x="21997" y="47728"/>
                </a:cubicBezTo>
                <a:lnTo>
                  <a:pt x="21997" y="47728"/>
                </a:lnTo>
                <a:cubicBezTo>
                  <a:pt x="21326" y="45476"/>
                  <a:pt x="20156" y="43295"/>
                  <a:pt x="18460" y="41612"/>
                </a:cubicBezTo>
                <a:cubicBezTo>
                  <a:pt x="17590" y="40756"/>
                  <a:pt x="16591" y="40029"/>
                  <a:pt x="15493" y="39487"/>
                </a:cubicBezTo>
                <a:cubicBezTo>
                  <a:pt x="14280" y="38873"/>
                  <a:pt x="13096" y="38174"/>
                  <a:pt x="11841" y="37618"/>
                </a:cubicBezTo>
                <a:cubicBezTo>
                  <a:pt x="11199" y="37347"/>
                  <a:pt x="10557" y="37076"/>
                  <a:pt x="9915" y="36833"/>
                </a:cubicBezTo>
                <a:cubicBezTo>
                  <a:pt x="9672" y="36733"/>
                  <a:pt x="9444" y="36619"/>
                  <a:pt x="9216" y="36505"/>
                </a:cubicBezTo>
                <a:cubicBezTo>
                  <a:pt x="6805" y="35521"/>
                  <a:pt x="4751" y="34052"/>
                  <a:pt x="3139" y="31969"/>
                </a:cubicBezTo>
                <a:lnTo>
                  <a:pt x="3139" y="31969"/>
                </a:lnTo>
                <a:cubicBezTo>
                  <a:pt x="3495" y="33795"/>
                  <a:pt x="3767" y="35606"/>
                  <a:pt x="4808" y="37161"/>
                </a:cubicBezTo>
                <a:cubicBezTo>
                  <a:pt x="5963" y="38902"/>
                  <a:pt x="7632" y="40029"/>
                  <a:pt x="9416" y="40984"/>
                </a:cubicBezTo>
                <a:cubicBezTo>
                  <a:pt x="10585" y="41612"/>
                  <a:pt x="11784" y="42140"/>
                  <a:pt x="12982" y="42696"/>
                </a:cubicBezTo>
                <a:cubicBezTo>
                  <a:pt x="14936" y="43609"/>
                  <a:pt x="16762" y="44708"/>
                  <a:pt x="18374" y="46149"/>
                </a:cubicBezTo>
                <a:cubicBezTo>
                  <a:pt x="19416" y="47233"/>
                  <a:pt x="20386" y="48374"/>
                  <a:pt x="21028" y="49758"/>
                </a:cubicBezTo>
                <a:cubicBezTo>
                  <a:pt x="21413" y="50614"/>
                  <a:pt x="21655" y="51455"/>
                  <a:pt x="21555" y="52440"/>
                </a:cubicBezTo>
                <a:cubicBezTo>
                  <a:pt x="21370" y="54351"/>
                  <a:pt x="21826" y="63039"/>
                  <a:pt x="22354" y="64936"/>
                </a:cubicBezTo>
                <a:cubicBezTo>
                  <a:pt x="22483" y="65435"/>
                  <a:pt x="22711" y="65878"/>
                  <a:pt x="22896" y="66348"/>
                </a:cubicBezTo>
                <a:cubicBezTo>
                  <a:pt x="23068" y="66819"/>
                  <a:pt x="23224" y="67276"/>
                  <a:pt x="23453" y="67718"/>
                </a:cubicBezTo>
                <a:cubicBezTo>
                  <a:pt x="23548" y="67890"/>
                  <a:pt x="23785" y="68107"/>
                  <a:pt x="23995" y="68107"/>
                </a:cubicBezTo>
                <a:cubicBezTo>
                  <a:pt x="24098" y="68107"/>
                  <a:pt x="24195" y="68054"/>
                  <a:pt x="24266" y="67917"/>
                </a:cubicBezTo>
                <a:cubicBezTo>
                  <a:pt x="24466" y="67561"/>
                  <a:pt x="24066" y="67090"/>
                  <a:pt x="23923" y="66790"/>
                </a:cubicBezTo>
                <a:cubicBezTo>
                  <a:pt x="23767" y="66477"/>
                  <a:pt x="23624" y="66163"/>
                  <a:pt x="23510" y="65835"/>
                </a:cubicBezTo>
                <a:cubicBezTo>
                  <a:pt x="23267" y="65193"/>
                  <a:pt x="23082" y="64522"/>
                  <a:pt x="22996" y="63852"/>
                </a:cubicBezTo>
                <a:cubicBezTo>
                  <a:pt x="22882" y="62896"/>
                  <a:pt x="22754" y="55278"/>
                  <a:pt x="23267" y="54494"/>
                </a:cubicBezTo>
                <a:cubicBezTo>
                  <a:pt x="24252" y="52996"/>
                  <a:pt x="25507" y="51726"/>
                  <a:pt x="26948" y="50685"/>
                </a:cubicBezTo>
                <a:cubicBezTo>
                  <a:pt x="28731" y="49387"/>
                  <a:pt x="30571" y="48174"/>
                  <a:pt x="32397" y="46919"/>
                </a:cubicBezTo>
                <a:cubicBezTo>
                  <a:pt x="32497" y="46819"/>
                  <a:pt x="32583" y="46705"/>
                  <a:pt x="32682" y="46605"/>
                </a:cubicBezTo>
                <a:cubicBezTo>
                  <a:pt x="34138" y="45492"/>
                  <a:pt x="35536" y="44294"/>
                  <a:pt x="36320" y="42568"/>
                </a:cubicBezTo>
                <a:cubicBezTo>
                  <a:pt x="37219" y="40585"/>
                  <a:pt x="37276" y="38502"/>
                  <a:pt x="36891" y="36377"/>
                </a:cubicBezTo>
                <a:cubicBezTo>
                  <a:pt x="36848" y="36206"/>
                  <a:pt x="36834" y="35992"/>
                  <a:pt x="36577" y="35992"/>
                </a:cubicBezTo>
                <a:cubicBezTo>
                  <a:pt x="36363" y="35992"/>
                  <a:pt x="36320" y="36163"/>
                  <a:pt x="36292" y="36334"/>
                </a:cubicBezTo>
                <a:cubicBezTo>
                  <a:pt x="35978" y="38003"/>
                  <a:pt x="35050" y="39444"/>
                  <a:pt x="33895" y="40656"/>
                </a:cubicBezTo>
                <a:cubicBezTo>
                  <a:pt x="32597" y="42026"/>
                  <a:pt x="31199" y="43395"/>
                  <a:pt x="29573" y="44394"/>
                </a:cubicBezTo>
                <a:cubicBezTo>
                  <a:pt x="27476" y="45678"/>
                  <a:pt x="25535" y="47646"/>
                  <a:pt x="24152" y="49701"/>
                </a:cubicBezTo>
                <a:cubicBezTo>
                  <a:pt x="23367" y="50885"/>
                  <a:pt x="22825" y="52183"/>
                  <a:pt x="22454" y="53481"/>
                </a:cubicBezTo>
                <a:cubicBezTo>
                  <a:pt x="22554" y="51826"/>
                  <a:pt x="22754" y="50100"/>
                  <a:pt x="23025" y="48388"/>
                </a:cubicBezTo>
                <a:cubicBezTo>
                  <a:pt x="23139" y="47675"/>
                  <a:pt x="23438" y="47033"/>
                  <a:pt x="23595" y="46348"/>
                </a:cubicBezTo>
                <a:cubicBezTo>
                  <a:pt x="23724" y="45706"/>
                  <a:pt x="23966" y="45136"/>
                  <a:pt x="24309" y="44579"/>
                </a:cubicBezTo>
                <a:cubicBezTo>
                  <a:pt x="24623" y="44080"/>
                  <a:pt x="25022" y="43652"/>
                  <a:pt x="25407" y="43224"/>
                </a:cubicBezTo>
                <a:cubicBezTo>
                  <a:pt x="27019" y="41470"/>
                  <a:pt x="28160" y="39444"/>
                  <a:pt x="29073" y="37261"/>
                </a:cubicBezTo>
                <a:cubicBezTo>
                  <a:pt x="29886" y="35278"/>
                  <a:pt x="30443" y="33224"/>
                  <a:pt x="30371" y="31056"/>
                </a:cubicBezTo>
                <a:cubicBezTo>
                  <a:pt x="30286" y="28631"/>
                  <a:pt x="29373" y="26491"/>
                  <a:pt x="27975" y="24551"/>
                </a:cubicBezTo>
                <a:cubicBezTo>
                  <a:pt x="27247" y="23538"/>
                  <a:pt x="26463" y="22568"/>
                  <a:pt x="25707" y="21569"/>
                </a:cubicBezTo>
                <a:cubicBezTo>
                  <a:pt x="25617" y="21458"/>
                  <a:pt x="25537" y="21320"/>
                  <a:pt x="25403" y="21320"/>
                </a:cubicBezTo>
                <a:cubicBezTo>
                  <a:pt x="25366" y="21320"/>
                  <a:pt x="25325" y="21331"/>
                  <a:pt x="25279" y="21355"/>
                </a:cubicBezTo>
                <a:cubicBezTo>
                  <a:pt x="25022" y="21498"/>
                  <a:pt x="25207" y="21684"/>
                  <a:pt x="25264" y="21840"/>
                </a:cubicBezTo>
                <a:cubicBezTo>
                  <a:pt x="26377" y="25121"/>
                  <a:pt x="26905" y="28488"/>
                  <a:pt x="26377" y="31955"/>
                </a:cubicBezTo>
                <a:cubicBezTo>
                  <a:pt x="26220" y="32953"/>
                  <a:pt x="25921" y="33923"/>
                  <a:pt x="25578" y="34865"/>
                </a:cubicBezTo>
                <a:cubicBezTo>
                  <a:pt x="24737" y="37276"/>
                  <a:pt x="24594" y="39772"/>
                  <a:pt x="24237" y="42283"/>
                </a:cubicBezTo>
                <a:cubicBezTo>
                  <a:pt x="24180" y="42696"/>
                  <a:pt x="24123" y="43110"/>
                  <a:pt x="24023" y="43509"/>
                </a:cubicBezTo>
                <a:cubicBezTo>
                  <a:pt x="23981" y="43723"/>
                  <a:pt x="23938" y="43937"/>
                  <a:pt x="23866" y="44137"/>
                </a:cubicBezTo>
                <a:cubicBezTo>
                  <a:pt x="23853" y="44205"/>
                  <a:pt x="23725" y="44641"/>
                  <a:pt x="23639" y="44641"/>
                </a:cubicBezTo>
                <a:cubicBezTo>
                  <a:pt x="23634" y="44641"/>
                  <a:pt x="23629" y="44640"/>
                  <a:pt x="23624" y="44636"/>
                </a:cubicBezTo>
                <a:cubicBezTo>
                  <a:pt x="23610" y="44636"/>
                  <a:pt x="23595" y="44608"/>
                  <a:pt x="23595" y="44579"/>
                </a:cubicBezTo>
                <a:cubicBezTo>
                  <a:pt x="23510" y="44323"/>
                  <a:pt x="23538" y="44037"/>
                  <a:pt x="23581" y="43766"/>
                </a:cubicBezTo>
                <a:cubicBezTo>
                  <a:pt x="23610" y="43495"/>
                  <a:pt x="23638" y="43210"/>
                  <a:pt x="23667" y="42939"/>
                </a:cubicBezTo>
                <a:cubicBezTo>
                  <a:pt x="23724" y="42240"/>
                  <a:pt x="23724" y="41527"/>
                  <a:pt x="23710" y="40828"/>
                </a:cubicBezTo>
                <a:cubicBezTo>
                  <a:pt x="23681" y="39358"/>
                  <a:pt x="23496" y="37889"/>
                  <a:pt x="23210" y="36448"/>
                </a:cubicBezTo>
                <a:cubicBezTo>
                  <a:pt x="22739" y="33966"/>
                  <a:pt x="21983" y="31584"/>
                  <a:pt x="20842" y="29330"/>
                </a:cubicBezTo>
                <a:cubicBezTo>
                  <a:pt x="20585" y="28816"/>
                  <a:pt x="20714" y="28331"/>
                  <a:pt x="20799" y="27832"/>
                </a:cubicBezTo>
                <a:cubicBezTo>
                  <a:pt x="21142" y="26049"/>
                  <a:pt x="21755" y="24337"/>
                  <a:pt x="22197" y="22582"/>
                </a:cubicBezTo>
                <a:cubicBezTo>
                  <a:pt x="22397" y="21798"/>
                  <a:pt x="22668" y="21013"/>
                  <a:pt x="22739" y="20200"/>
                </a:cubicBezTo>
                <a:lnTo>
                  <a:pt x="22839" y="19701"/>
                </a:lnTo>
                <a:cubicBezTo>
                  <a:pt x="22982" y="19144"/>
                  <a:pt x="23096" y="18588"/>
                  <a:pt x="23082" y="18017"/>
                </a:cubicBezTo>
                <a:cubicBezTo>
                  <a:pt x="23153" y="17618"/>
                  <a:pt x="23182" y="17218"/>
                  <a:pt x="23167" y="16819"/>
                </a:cubicBezTo>
                <a:cubicBezTo>
                  <a:pt x="23496" y="13238"/>
                  <a:pt x="22597" y="9986"/>
                  <a:pt x="20543" y="7033"/>
                </a:cubicBezTo>
                <a:cubicBezTo>
                  <a:pt x="20314" y="6719"/>
                  <a:pt x="20100" y="6405"/>
                  <a:pt x="19886" y="6091"/>
                </a:cubicBezTo>
                <a:cubicBezTo>
                  <a:pt x="19145" y="5079"/>
                  <a:pt x="18389" y="4080"/>
                  <a:pt x="17918" y="2896"/>
                </a:cubicBezTo>
                <a:cubicBezTo>
                  <a:pt x="17490" y="1855"/>
                  <a:pt x="17732" y="1027"/>
                  <a:pt x="179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</p:spTree>
    <p:extLst>
      <p:ext uri="{BB962C8B-B14F-4D97-AF65-F5344CB8AC3E}">
        <p14:creationId xmlns:p14="http://schemas.microsoft.com/office/powerpoint/2010/main" val="3834379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339" y="347"/>
            <a:ext cx="7201990" cy="5399985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835807" y="1439577"/>
            <a:ext cx="2210813" cy="79348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4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9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9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9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9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9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9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9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9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835807" y="2749925"/>
            <a:ext cx="2210813" cy="1211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59954" lvl="0" indent="-239969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60"/>
            </a:lvl1pPr>
            <a:lvl2pPr marL="719907" lvl="1" indent="-239969" rtl="0">
              <a:spcBef>
                <a:spcPts val="1260"/>
              </a:spcBef>
              <a:spcAft>
                <a:spcPts val="0"/>
              </a:spcAft>
              <a:buSzPts val="1200"/>
              <a:buChar char="○"/>
              <a:defRPr sz="945"/>
            </a:lvl2pPr>
            <a:lvl3pPr marL="1079861" lvl="2" indent="-239969" rtl="0">
              <a:spcBef>
                <a:spcPts val="1260"/>
              </a:spcBef>
              <a:spcAft>
                <a:spcPts val="0"/>
              </a:spcAft>
              <a:buSzPts val="1200"/>
              <a:buChar char="■"/>
              <a:defRPr sz="945"/>
            </a:lvl3pPr>
            <a:lvl4pPr marL="1439814" lvl="3" indent="-239969" rtl="0">
              <a:spcBef>
                <a:spcPts val="1260"/>
              </a:spcBef>
              <a:spcAft>
                <a:spcPts val="0"/>
              </a:spcAft>
              <a:buSzPts val="1200"/>
              <a:buChar char="●"/>
              <a:defRPr sz="945"/>
            </a:lvl4pPr>
            <a:lvl5pPr marL="1799768" lvl="4" indent="-239969" rtl="0">
              <a:spcBef>
                <a:spcPts val="1260"/>
              </a:spcBef>
              <a:spcAft>
                <a:spcPts val="0"/>
              </a:spcAft>
              <a:buSzPts val="1200"/>
              <a:buChar char="○"/>
              <a:defRPr sz="945"/>
            </a:lvl5pPr>
            <a:lvl6pPr marL="2159721" lvl="5" indent="-239969" rtl="0">
              <a:spcBef>
                <a:spcPts val="1260"/>
              </a:spcBef>
              <a:spcAft>
                <a:spcPts val="0"/>
              </a:spcAft>
              <a:buSzPts val="1200"/>
              <a:buChar char="■"/>
              <a:defRPr sz="945"/>
            </a:lvl6pPr>
            <a:lvl7pPr marL="2519675" lvl="6" indent="-239969" rtl="0">
              <a:spcBef>
                <a:spcPts val="1260"/>
              </a:spcBef>
              <a:spcAft>
                <a:spcPts val="0"/>
              </a:spcAft>
              <a:buSzPts val="1200"/>
              <a:buChar char="●"/>
              <a:defRPr sz="945"/>
            </a:lvl7pPr>
            <a:lvl8pPr marL="2879628" lvl="7" indent="-239969" rtl="0">
              <a:spcBef>
                <a:spcPts val="1260"/>
              </a:spcBef>
              <a:spcAft>
                <a:spcPts val="0"/>
              </a:spcAft>
              <a:buSzPts val="1200"/>
              <a:buChar char="○"/>
              <a:defRPr sz="945"/>
            </a:lvl8pPr>
            <a:lvl9pPr marL="3239582" lvl="8" indent="-239969" rtl="0">
              <a:spcBef>
                <a:spcPts val="1260"/>
              </a:spcBef>
              <a:spcAft>
                <a:spcPts val="1260"/>
              </a:spcAft>
              <a:buSzPts val="1200"/>
              <a:buChar char="■"/>
              <a:defRPr sz="945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49248" y="567000"/>
            <a:ext cx="7297808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1456" y="5261366"/>
            <a:ext cx="7212068" cy="164115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</p:spTree>
    <p:extLst>
      <p:ext uri="{BB962C8B-B14F-4D97-AF65-F5344CB8AC3E}">
        <p14:creationId xmlns:p14="http://schemas.microsoft.com/office/powerpoint/2010/main" val="3470702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339" y="347"/>
            <a:ext cx="7201990" cy="5399985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136472" y="1846087"/>
            <a:ext cx="3495966" cy="10209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6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4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4626174" y="2979377"/>
            <a:ext cx="2006265" cy="48478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26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9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9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9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9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9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9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9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94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6041754" y="-301887"/>
            <a:ext cx="621013" cy="904667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2"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2"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</p:spTree>
    <p:extLst>
      <p:ext uri="{BB962C8B-B14F-4D97-AF65-F5344CB8AC3E}">
        <p14:creationId xmlns:p14="http://schemas.microsoft.com/office/powerpoint/2010/main" val="317352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4959A9-CC84-4C8E-9F28-9FBFA0AC3D66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339" y="347"/>
            <a:ext cx="7201990" cy="5399985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2454215" y="3830650"/>
            <a:ext cx="2290884" cy="9494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5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5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5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5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5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5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5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53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510605" y="1694531"/>
            <a:ext cx="4178105" cy="155641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7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7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026287" y="620616"/>
            <a:ext cx="1146741" cy="7093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448216" y="-368867"/>
            <a:ext cx="1027770" cy="1413784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</p:spTree>
    <p:extLst>
      <p:ext uri="{BB962C8B-B14F-4D97-AF65-F5344CB8AC3E}">
        <p14:creationId xmlns:p14="http://schemas.microsoft.com/office/powerpoint/2010/main" val="166007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8822" y="1440180"/>
            <a:ext cx="4049615" cy="1440180"/>
          </a:xfrm>
        </p:spPr>
        <p:txBody>
          <a:bodyPr rtlCol="0" anchor="b">
            <a:normAutofit/>
          </a:bodyPr>
          <a:lstStyle>
            <a:lvl1pPr algn="l" rtl="0">
              <a:defRPr sz="2598"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2518821" y="2940368"/>
            <a:ext cx="4049615" cy="72009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417">
                <a:solidFill>
                  <a:schemeClr val="tx1"/>
                </a:solidFill>
              </a:defRPr>
            </a:lvl1pPr>
            <a:lvl2pPr marL="269977" indent="0" algn="l" rtl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39953" indent="0" algn="l" rtl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09930" indent="0" algn="l" rtl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79906" indent="0" algn="l" rtl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49883" indent="0" algn="l" rtl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19860" indent="0" algn="l" rtl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89836" indent="0" algn="l" rtl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59813" indent="0" algn="l" rtl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629002" y="1437680"/>
            <a:ext cx="2925659" cy="3298012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3644652" y="1437680"/>
            <a:ext cx="2923784" cy="3298012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9A085B-5A6A-4CB1-A3D3-363E75C16A8A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631740" y="1323916"/>
            <a:ext cx="2926521" cy="648831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417" b="1"/>
            </a:lvl1pPr>
            <a:lvl2pPr marL="269977" indent="0" algn="l" rtl="0">
              <a:buNone/>
              <a:defRPr sz="1181" b="1"/>
            </a:lvl2pPr>
            <a:lvl3pPr marL="539953" indent="0" algn="l" rtl="0">
              <a:buNone/>
              <a:defRPr sz="1063" b="1"/>
            </a:lvl3pPr>
            <a:lvl4pPr marL="809930" indent="0" algn="l" rtl="0">
              <a:buNone/>
              <a:defRPr sz="945" b="1"/>
            </a:lvl4pPr>
            <a:lvl5pPr marL="1079906" indent="0" algn="l" rtl="0">
              <a:buNone/>
              <a:defRPr sz="945" b="1"/>
            </a:lvl5pPr>
            <a:lvl6pPr marL="1349883" indent="0" algn="l" rtl="0">
              <a:buNone/>
              <a:defRPr sz="945" b="1"/>
            </a:lvl6pPr>
            <a:lvl7pPr marL="1619860" indent="0" algn="l" rtl="0">
              <a:buNone/>
              <a:defRPr sz="945" b="1"/>
            </a:lvl7pPr>
            <a:lvl8pPr marL="1889836" indent="0" algn="l" rtl="0">
              <a:buNone/>
              <a:defRPr sz="945" b="1"/>
            </a:lvl8pPr>
            <a:lvl9pPr marL="2159813" indent="0" algn="l" rtl="0">
              <a:buNone/>
              <a:defRPr sz="945" b="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31740" y="1972747"/>
            <a:ext cx="2926521" cy="2737842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3644652" y="1323916"/>
            <a:ext cx="2926521" cy="648831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417" b="1"/>
            </a:lvl1pPr>
            <a:lvl2pPr marL="269977" indent="0" algn="l" rtl="0">
              <a:buNone/>
              <a:defRPr sz="1181" b="1"/>
            </a:lvl2pPr>
            <a:lvl3pPr marL="539953" indent="0" algn="l" rtl="0">
              <a:buNone/>
              <a:defRPr sz="1063" b="1"/>
            </a:lvl3pPr>
            <a:lvl4pPr marL="809930" indent="0" algn="l" rtl="0">
              <a:buNone/>
              <a:defRPr sz="945" b="1"/>
            </a:lvl4pPr>
            <a:lvl5pPr marL="1079906" indent="0" algn="l" rtl="0">
              <a:buNone/>
              <a:defRPr sz="945" b="1"/>
            </a:lvl5pPr>
            <a:lvl6pPr marL="1349883" indent="0" algn="l" rtl="0">
              <a:buNone/>
              <a:defRPr sz="945" b="1"/>
            </a:lvl6pPr>
            <a:lvl7pPr marL="1619860" indent="0" algn="l" rtl="0">
              <a:buNone/>
              <a:defRPr sz="945" b="1"/>
            </a:lvl7pPr>
            <a:lvl8pPr marL="1889836" indent="0" algn="l" rtl="0">
              <a:buNone/>
              <a:defRPr sz="945" b="1"/>
            </a:lvl8pPr>
            <a:lvl9pPr marL="2159813" indent="0" algn="l" rtl="0">
              <a:buNone/>
              <a:defRPr sz="945" b="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3644652" y="1972747"/>
            <a:ext cx="2926521" cy="2737842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822563-89D2-467C-84B2-32BC59CAF8E1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6CAAE9-FA31-4371-8478-AF23CD1FAA42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E6D1B6-CFF7-453E-AB63-5EAD99BA274F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002" y="240029"/>
            <a:ext cx="5939434" cy="95772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621450" y="1365171"/>
            <a:ext cx="2574854" cy="240190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2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2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36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7"/>
          </p:nvPr>
        </p:nvSpPr>
        <p:spPr>
          <a:xfrm>
            <a:off x="746992" y="1496415"/>
            <a:ext cx="2323914" cy="2025242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39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21450" y="3887092"/>
            <a:ext cx="2579860" cy="79349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45"/>
              </a:spcBef>
              <a:buNone/>
              <a:defRPr sz="945"/>
            </a:lvl1pPr>
            <a:lvl2pPr marL="269977" indent="0" algn="l" rtl="0">
              <a:buNone/>
              <a:defRPr sz="827"/>
            </a:lvl2pPr>
            <a:lvl3pPr marL="539953" indent="0" algn="l" rtl="0">
              <a:buNone/>
              <a:defRPr sz="709"/>
            </a:lvl3pPr>
            <a:lvl4pPr marL="809930" indent="0" algn="l" rtl="0">
              <a:buNone/>
              <a:defRPr sz="591"/>
            </a:lvl4pPr>
            <a:lvl5pPr marL="1079906" indent="0" algn="l" rtl="0">
              <a:buNone/>
              <a:defRPr sz="591"/>
            </a:lvl5pPr>
            <a:lvl6pPr marL="1349883" indent="0" algn="l" rtl="0">
              <a:buNone/>
              <a:defRPr sz="591"/>
            </a:lvl6pPr>
            <a:lvl7pPr marL="1619860" indent="0" algn="l" rtl="0">
              <a:buNone/>
              <a:defRPr sz="591"/>
            </a:lvl7pPr>
            <a:lvl8pPr marL="1889836" indent="0" algn="l" rtl="0">
              <a:buNone/>
              <a:defRPr sz="591"/>
            </a:lvl8pPr>
            <a:lvl9pPr marL="2159813" indent="0" algn="l" rtl="0">
              <a:buNone/>
              <a:defRPr sz="59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grpSp>
        <p:nvGrpSpPr>
          <p:cNvPr id="22" name="Ομάδα 21"/>
          <p:cNvGrpSpPr/>
          <p:nvPr/>
        </p:nvGrpSpPr>
        <p:grpSpPr>
          <a:xfrm>
            <a:off x="3993583" y="1365171"/>
            <a:ext cx="2574854" cy="240190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2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2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2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2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2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2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3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3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3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3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3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3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4119125" y="1496415"/>
            <a:ext cx="2323914" cy="2025242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0" name="Σύμβολο κράτησης θέσης κειμένου 3"/>
          <p:cNvSpPr>
            <a:spLocks noGrp="1"/>
          </p:cNvSpPr>
          <p:nvPr>
            <p:ph type="body" sz="half" idx="19"/>
          </p:nvPr>
        </p:nvSpPr>
        <p:spPr>
          <a:xfrm>
            <a:off x="3981652" y="3887092"/>
            <a:ext cx="2579860" cy="79349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45"/>
              </a:spcBef>
              <a:buNone/>
              <a:defRPr sz="945"/>
            </a:lvl1pPr>
            <a:lvl2pPr marL="269977" indent="0" algn="l" rtl="0">
              <a:buNone/>
              <a:defRPr sz="827"/>
            </a:lvl2pPr>
            <a:lvl3pPr marL="539953" indent="0" algn="l" rtl="0">
              <a:buNone/>
              <a:defRPr sz="709"/>
            </a:lvl3pPr>
            <a:lvl4pPr marL="809930" indent="0" algn="l" rtl="0">
              <a:buNone/>
              <a:defRPr sz="591"/>
            </a:lvl4pPr>
            <a:lvl5pPr marL="1079906" indent="0" algn="l" rtl="0">
              <a:buNone/>
              <a:defRPr sz="591"/>
            </a:lvl5pPr>
            <a:lvl6pPr marL="1349883" indent="0" algn="l" rtl="0">
              <a:buNone/>
              <a:defRPr sz="591"/>
            </a:lvl6pPr>
            <a:lvl7pPr marL="1619860" indent="0" algn="l" rtl="0">
              <a:buNone/>
              <a:defRPr sz="591"/>
            </a:lvl7pPr>
            <a:lvl8pPr marL="1889836" indent="0" algn="l" rtl="0">
              <a:buNone/>
              <a:defRPr sz="591"/>
            </a:lvl8pPr>
            <a:lvl9pPr marL="2159813" indent="0" algn="l" rtl="0">
              <a:buNone/>
              <a:defRPr sz="59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823DA-4471-44A3-BB91-8E092A59436F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grpSp>
        <p:nvGrpSpPr>
          <p:cNvPr id="52" name="Ομάδα 51"/>
          <p:cNvGrpSpPr>
            <a:grpSpLocks noChangeAspect="1"/>
          </p:cNvGrpSpPr>
          <p:nvPr/>
        </p:nvGrpSpPr>
        <p:grpSpPr>
          <a:xfrm rot="5400000">
            <a:off x="309492" y="1625854"/>
            <a:ext cx="2459636" cy="182447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5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5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5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5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5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5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6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6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6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6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6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79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9"/>
          </p:nvPr>
        </p:nvSpPr>
        <p:spPr>
          <a:xfrm>
            <a:off x="737628" y="1436624"/>
            <a:ext cx="1603364" cy="2186343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81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29387" y="3896081"/>
            <a:ext cx="1619845" cy="72009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45"/>
              </a:spcBef>
              <a:buNone/>
              <a:defRPr sz="945"/>
            </a:lvl1pPr>
            <a:lvl2pPr marL="269977" indent="0" algn="l" rtl="0">
              <a:buNone/>
              <a:defRPr sz="827"/>
            </a:lvl2pPr>
            <a:lvl3pPr marL="539953" indent="0" algn="l" rtl="0">
              <a:buNone/>
              <a:defRPr sz="709"/>
            </a:lvl3pPr>
            <a:lvl4pPr marL="809930" indent="0" algn="l" rtl="0">
              <a:buNone/>
              <a:defRPr sz="591"/>
            </a:lvl4pPr>
            <a:lvl5pPr marL="1079906" indent="0" algn="l" rtl="0">
              <a:buNone/>
              <a:defRPr sz="591"/>
            </a:lvl5pPr>
            <a:lvl6pPr marL="1349883" indent="0" algn="l" rtl="0">
              <a:buNone/>
              <a:defRPr sz="591"/>
            </a:lvl6pPr>
            <a:lvl7pPr marL="1619860" indent="0" algn="l" rtl="0">
              <a:buNone/>
              <a:defRPr sz="591"/>
            </a:lvl7pPr>
            <a:lvl8pPr marL="1889836" indent="0" algn="l" rtl="0">
              <a:buNone/>
              <a:defRPr sz="591"/>
            </a:lvl8pPr>
            <a:lvl9pPr marL="2159813" indent="0" algn="l" rtl="0">
              <a:buNone/>
              <a:defRPr sz="59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grpSp>
        <p:nvGrpSpPr>
          <p:cNvPr id="84" name="Ομάδα 83"/>
          <p:cNvGrpSpPr>
            <a:grpSpLocks noChangeAspect="1"/>
          </p:cNvGrpSpPr>
          <p:nvPr userDrawn="1"/>
        </p:nvGrpSpPr>
        <p:grpSpPr>
          <a:xfrm rot="5400000">
            <a:off x="2359687" y="1625854"/>
            <a:ext cx="2459636" cy="182447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78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8"/>
          </p:nvPr>
        </p:nvSpPr>
        <p:spPr>
          <a:xfrm>
            <a:off x="2787681" y="1436624"/>
            <a:ext cx="1603647" cy="2186343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82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2779582" y="3896081"/>
            <a:ext cx="1619845" cy="72009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45"/>
              </a:spcBef>
              <a:buNone/>
              <a:defRPr sz="945"/>
            </a:lvl1pPr>
            <a:lvl2pPr marL="269977" indent="0" algn="l" rtl="0">
              <a:buNone/>
              <a:defRPr sz="827"/>
            </a:lvl2pPr>
            <a:lvl3pPr marL="539953" indent="0" algn="l" rtl="0">
              <a:buNone/>
              <a:defRPr sz="709"/>
            </a:lvl3pPr>
            <a:lvl4pPr marL="809930" indent="0" algn="l" rtl="0">
              <a:buNone/>
              <a:defRPr sz="591"/>
            </a:lvl4pPr>
            <a:lvl5pPr marL="1079906" indent="0" algn="l" rtl="0">
              <a:buNone/>
              <a:defRPr sz="591"/>
            </a:lvl5pPr>
            <a:lvl6pPr marL="1349883" indent="0" algn="l" rtl="0">
              <a:buNone/>
              <a:defRPr sz="591"/>
            </a:lvl6pPr>
            <a:lvl7pPr marL="1619860" indent="0" algn="l" rtl="0">
              <a:buNone/>
              <a:defRPr sz="591"/>
            </a:lvl7pPr>
            <a:lvl8pPr marL="1889836" indent="0" algn="l" rtl="0">
              <a:buNone/>
              <a:defRPr sz="591"/>
            </a:lvl8pPr>
            <a:lvl9pPr marL="2159813" indent="0" algn="l" rtl="0">
              <a:buNone/>
              <a:defRPr sz="59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grpSp>
        <p:nvGrpSpPr>
          <p:cNvPr id="97" name="Ομάδα 96"/>
          <p:cNvGrpSpPr>
            <a:grpSpLocks noChangeAspect="1"/>
          </p:cNvGrpSpPr>
          <p:nvPr userDrawn="1"/>
        </p:nvGrpSpPr>
        <p:grpSpPr>
          <a:xfrm rot="5400000">
            <a:off x="4427526" y="1625854"/>
            <a:ext cx="2459636" cy="182447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9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0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1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2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3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4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5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6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7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8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9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80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20"/>
          </p:nvPr>
        </p:nvSpPr>
        <p:spPr>
          <a:xfrm>
            <a:off x="4855520" y="1436624"/>
            <a:ext cx="1603647" cy="2186343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83" name="Σύμβολο κράτησης θέσης κειμένου 3"/>
          <p:cNvSpPr>
            <a:spLocks noGrp="1"/>
          </p:cNvSpPr>
          <p:nvPr>
            <p:ph type="body" sz="half" idx="22"/>
          </p:nvPr>
        </p:nvSpPr>
        <p:spPr>
          <a:xfrm>
            <a:off x="4847421" y="3896081"/>
            <a:ext cx="1619845" cy="72009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45"/>
              </a:spcBef>
              <a:buNone/>
              <a:defRPr sz="945"/>
            </a:lvl1pPr>
            <a:lvl2pPr marL="269977" indent="0" algn="l" rtl="0">
              <a:buNone/>
              <a:defRPr sz="827"/>
            </a:lvl2pPr>
            <a:lvl3pPr marL="539953" indent="0" algn="l" rtl="0">
              <a:buNone/>
              <a:defRPr sz="709"/>
            </a:lvl3pPr>
            <a:lvl4pPr marL="809930" indent="0" algn="l" rtl="0">
              <a:buNone/>
              <a:defRPr sz="591"/>
            </a:lvl4pPr>
            <a:lvl5pPr marL="1079906" indent="0" algn="l" rtl="0">
              <a:buNone/>
              <a:defRPr sz="591"/>
            </a:lvl5pPr>
            <a:lvl6pPr marL="1349883" indent="0" algn="l" rtl="0">
              <a:buNone/>
              <a:defRPr sz="591"/>
            </a:lvl6pPr>
            <a:lvl7pPr marL="1619860" indent="0" algn="l" rtl="0">
              <a:buNone/>
              <a:defRPr sz="591"/>
            </a:lvl7pPr>
            <a:lvl8pPr marL="1889836" indent="0" algn="l" rtl="0">
              <a:buNone/>
              <a:defRPr sz="591"/>
            </a:lvl8pPr>
            <a:lvl9pPr marL="2159813" indent="0" algn="l" rtl="0">
              <a:buNone/>
              <a:defRPr sz="59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FBDC1F-3043-4251-A21D-ECBD6D43714D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629002" y="240030"/>
            <a:ext cx="5939434" cy="96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629003" y="1380173"/>
            <a:ext cx="5939433" cy="3330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29003" y="4740593"/>
            <a:ext cx="449957" cy="180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65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168951" y="4740593"/>
            <a:ext cx="3509665" cy="180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65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4768607" y="4740593"/>
            <a:ext cx="824484" cy="180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650">
                <a:solidFill>
                  <a:schemeClr val="tx1"/>
                </a:solidFill>
              </a:defRPr>
            </a:lvl1pPr>
          </a:lstStyle>
          <a:p>
            <a:fld id="{9ADB283A-80A3-4181-99C4-CF1A94DEB135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539953" rtl="0" eaLnBrk="1" latinLnBrk="0" hangingPunct="1">
        <a:lnSpc>
          <a:spcPct val="90000"/>
        </a:lnSpc>
        <a:spcBef>
          <a:spcPct val="0"/>
        </a:spcBef>
        <a:buNone/>
        <a:defRPr sz="2126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182" indent="-205182" algn="l" defTabSz="539953" rtl="0" eaLnBrk="1" latinLnBrk="0" hangingPunct="1">
        <a:lnSpc>
          <a:spcPct val="100000"/>
        </a:lnSpc>
        <a:spcBef>
          <a:spcPts val="1063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437362" indent="-167385" algn="l" defTabSz="539953" rtl="0" eaLnBrk="1" latinLnBrk="0" hangingPunct="1">
        <a:lnSpc>
          <a:spcPct val="100000"/>
        </a:lnSpc>
        <a:spcBef>
          <a:spcPts val="709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674942" indent="-134988" algn="l" defTabSz="539953" rtl="0" eaLnBrk="1" latinLnBrk="0" hangingPunct="1">
        <a:lnSpc>
          <a:spcPct val="100000"/>
        </a:lnSpc>
        <a:spcBef>
          <a:spcPts val="472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944918" indent="-134988" algn="l" defTabSz="539953" rtl="0" eaLnBrk="1" latinLnBrk="0" hangingPunct="1">
        <a:lnSpc>
          <a:spcPct val="100000"/>
        </a:lnSpc>
        <a:spcBef>
          <a:spcPts val="354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214895" indent="-134988" algn="l" defTabSz="539953" rtl="0" eaLnBrk="1" latinLnBrk="0" hangingPunct="1">
        <a:lnSpc>
          <a:spcPct val="100000"/>
        </a:lnSpc>
        <a:spcBef>
          <a:spcPts val="354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484871" indent="-134988" algn="l" defTabSz="539953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754848" indent="-134988" algn="l" defTabSz="539953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2024825" indent="-134988" algn="l" defTabSz="539953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94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94801" indent="-134988" algn="l" defTabSz="539953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94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69977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09930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79906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49883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19860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89836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59813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68" userDrawn="1">
          <p15:clr>
            <a:srgbClr val="F26B43"/>
          </p15:clr>
        </p15:guide>
        <p15:guide id="2" orient="horz" pos="17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4" name="Google Shape;2084;p71"/>
          <p:cNvGrpSpPr/>
          <p:nvPr/>
        </p:nvGrpSpPr>
        <p:grpSpPr>
          <a:xfrm>
            <a:off x="1320813" y="3886413"/>
            <a:ext cx="610087" cy="744369"/>
            <a:chOff x="1677593" y="4078209"/>
            <a:chExt cx="774884" cy="945439"/>
          </a:xfrm>
        </p:grpSpPr>
        <p:sp>
          <p:nvSpPr>
            <p:cNvPr id="2085" name="Google Shape;2085;p71"/>
            <p:cNvSpPr/>
            <p:nvPr/>
          </p:nvSpPr>
          <p:spPr>
            <a:xfrm>
              <a:off x="1677593" y="4400367"/>
              <a:ext cx="383608" cy="297257"/>
            </a:xfrm>
            <a:custGeom>
              <a:avLst/>
              <a:gdLst/>
              <a:ahLst/>
              <a:cxnLst/>
              <a:rect l="l" t="t" r="r" b="b"/>
              <a:pathLst>
                <a:path w="11999" h="9298" extrusionOk="0">
                  <a:moveTo>
                    <a:pt x="9530" y="1"/>
                  </a:moveTo>
                  <a:cubicBezTo>
                    <a:pt x="8602" y="15"/>
                    <a:pt x="7961" y="500"/>
                    <a:pt x="7789" y="1441"/>
                  </a:cubicBezTo>
                  <a:cubicBezTo>
                    <a:pt x="7690" y="2012"/>
                    <a:pt x="7747" y="2640"/>
                    <a:pt x="7590" y="3196"/>
                  </a:cubicBezTo>
                  <a:cubicBezTo>
                    <a:pt x="7262" y="4337"/>
                    <a:pt x="6677" y="5350"/>
                    <a:pt x="5421" y="5621"/>
                  </a:cubicBezTo>
                  <a:cubicBezTo>
                    <a:pt x="5300" y="5648"/>
                    <a:pt x="5188" y="5661"/>
                    <a:pt x="5084" y="5661"/>
                  </a:cubicBezTo>
                  <a:cubicBezTo>
                    <a:pt x="4251" y="5661"/>
                    <a:pt x="3957" y="4854"/>
                    <a:pt x="3538" y="4195"/>
                  </a:cubicBezTo>
                  <a:cubicBezTo>
                    <a:pt x="3185" y="3625"/>
                    <a:pt x="2669" y="3312"/>
                    <a:pt x="2089" y="3312"/>
                  </a:cubicBezTo>
                  <a:cubicBezTo>
                    <a:pt x="1826" y="3312"/>
                    <a:pt x="1550" y="3377"/>
                    <a:pt x="1270" y="3510"/>
                  </a:cubicBezTo>
                  <a:cubicBezTo>
                    <a:pt x="300" y="3981"/>
                    <a:pt x="0" y="4837"/>
                    <a:pt x="371" y="5821"/>
                  </a:cubicBezTo>
                  <a:cubicBezTo>
                    <a:pt x="614" y="6449"/>
                    <a:pt x="1042" y="7005"/>
                    <a:pt x="1341" y="7561"/>
                  </a:cubicBezTo>
                  <a:cubicBezTo>
                    <a:pt x="2297" y="8489"/>
                    <a:pt x="3296" y="9088"/>
                    <a:pt x="4608" y="9259"/>
                  </a:cubicBezTo>
                  <a:cubicBezTo>
                    <a:pt x="4810" y="9285"/>
                    <a:pt x="5012" y="9298"/>
                    <a:pt x="5212" y="9298"/>
                  </a:cubicBezTo>
                  <a:cubicBezTo>
                    <a:pt x="8824" y="9298"/>
                    <a:pt x="11999" y="5150"/>
                    <a:pt x="11242" y="1285"/>
                  </a:cubicBezTo>
                  <a:cubicBezTo>
                    <a:pt x="11070" y="400"/>
                    <a:pt x="10371" y="1"/>
                    <a:pt x="9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6" name="Google Shape;2086;p71"/>
            <p:cNvSpPr/>
            <p:nvPr/>
          </p:nvSpPr>
          <p:spPr>
            <a:xfrm>
              <a:off x="1821264" y="4772940"/>
              <a:ext cx="356210" cy="250709"/>
            </a:xfrm>
            <a:custGeom>
              <a:avLst/>
              <a:gdLst/>
              <a:ahLst/>
              <a:cxnLst/>
              <a:rect l="l" t="t" r="r" b="b"/>
              <a:pathLst>
                <a:path w="11142" h="7842" extrusionOk="0">
                  <a:moveTo>
                    <a:pt x="9031" y="0"/>
                  </a:moveTo>
                  <a:cubicBezTo>
                    <a:pt x="9007" y="0"/>
                    <a:pt x="8983" y="1"/>
                    <a:pt x="8959" y="1"/>
                  </a:cubicBezTo>
                  <a:cubicBezTo>
                    <a:pt x="7789" y="59"/>
                    <a:pt x="7261" y="829"/>
                    <a:pt x="7347" y="2455"/>
                  </a:cubicBezTo>
                  <a:cubicBezTo>
                    <a:pt x="7404" y="3796"/>
                    <a:pt x="6419" y="4010"/>
                    <a:pt x="5478" y="4167"/>
                  </a:cubicBezTo>
                  <a:cubicBezTo>
                    <a:pt x="5281" y="4198"/>
                    <a:pt x="5087" y="4218"/>
                    <a:pt x="4903" y="4218"/>
                  </a:cubicBezTo>
                  <a:cubicBezTo>
                    <a:pt x="4236" y="4218"/>
                    <a:pt x="3702" y="3953"/>
                    <a:pt x="3623" y="2969"/>
                  </a:cubicBezTo>
                  <a:cubicBezTo>
                    <a:pt x="3546" y="1911"/>
                    <a:pt x="2991" y="1204"/>
                    <a:pt x="1979" y="1204"/>
                  </a:cubicBezTo>
                  <a:cubicBezTo>
                    <a:pt x="1871" y="1204"/>
                    <a:pt x="1759" y="1212"/>
                    <a:pt x="1641" y="1228"/>
                  </a:cubicBezTo>
                  <a:cubicBezTo>
                    <a:pt x="457" y="1385"/>
                    <a:pt x="0" y="2270"/>
                    <a:pt x="14" y="3397"/>
                  </a:cubicBezTo>
                  <a:cubicBezTo>
                    <a:pt x="57" y="5365"/>
                    <a:pt x="1270" y="7006"/>
                    <a:pt x="3210" y="7548"/>
                  </a:cubicBezTo>
                  <a:cubicBezTo>
                    <a:pt x="3921" y="7746"/>
                    <a:pt x="4616" y="7842"/>
                    <a:pt x="5281" y="7842"/>
                  </a:cubicBezTo>
                  <a:cubicBezTo>
                    <a:pt x="6669" y="7842"/>
                    <a:pt x="7927" y="7425"/>
                    <a:pt x="8930" y="6663"/>
                  </a:cubicBezTo>
                  <a:cubicBezTo>
                    <a:pt x="10585" y="5322"/>
                    <a:pt x="11141" y="3953"/>
                    <a:pt x="11013" y="2284"/>
                  </a:cubicBezTo>
                  <a:cubicBezTo>
                    <a:pt x="10901" y="917"/>
                    <a:pt x="10094" y="0"/>
                    <a:pt x="9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7" name="Google Shape;2087;p71"/>
            <p:cNvSpPr/>
            <p:nvPr/>
          </p:nvSpPr>
          <p:spPr>
            <a:xfrm>
              <a:off x="2108096" y="4401805"/>
              <a:ext cx="344381" cy="265639"/>
            </a:xfrm>
            <a:custGeom>
              <a:avLst/>
              <a:gdLst/>
              <a:ahLst/>
              <a:cxnLst/>
              <a:rect l="l" t="t" r="r" b="b"/>
              <a:pathLst>
                <a:path w="10772" h="8309" extrusionOk="0">
                  <a:moveTo>
                    <a:pt x="8433" y="1"/>
                  </a:moveTo>
                  <a:cubicBezTo>
                    <a:pt x="8307" y="1"/>
                    <a:pt x="8174" y="14"/>
                    <a:pt x="8032" y="41"/>
                  </a:cubicBezTo>
                  <a:cubicBezTo>
                    <a:pt x="6920" y="255"/>
                    <a:pt x="6435" y="1011"/>
                    <a:pt x="6577" y="2138"/>
                  </a:cubicBezTo>
                  <a:cubicBezTo>
                    <a:pt x="6606" y="2367"/>
                    <a:pt x="6663" y="2595"/>
                    <a:pt x="6663" y="2823"/>
                  </a:cubicBezTo>
                  <a:cubicBezTo>
                    <a:pt x="6634" y="3964"/>
                    <a:pt x="5807" y="4349"/>
                    <a:pt x="4894" y="4606"/>
                  </a:cubicBezTo>
                  <a:cubicBezTo>
                    <a:pt x="4731" y="4654"/>
                    <a:pt x="4587" y="4677"/>
                    <a:pt x="4458" y="4677"/>
                  </a:cubicBezTo>
                  <a:cubicBezTo>
                    <a:pt x="3898" y="4677"/>
                    <a:pt x="3631" y="4251"/>
                    <a:pt x="3410" y="3636"/>
                  </a:cubicBezTo>
                  <a:cubicBezTo>
                    <a:pt x="3151" y="2905"/>
                    <a:pt x="2618" y="2515"/>
                    <a:pt x="1909" y="2515"/>
                  </a:cubicBezTo>
                  <a:cubicBezTo>
                    <a:pt x="1761" y="2515"/>
                    <a:pt x="1605" y="2532"/>
                    <a:pt x="1442" y="2566"/>
                  </a:cubicBezTo>
                  <a:cubicBezTo>
                    <a:pt x="443" y="2780"/>
                    <a:pt x="1" y="3479"/>
                    <a:pt x="30" y="4464"/>
                  </a:cubicBezTo>
                  <a:cubicBezTo>
                    <a:pt x="58" y="5562"/>
                    <a:pt x="500" y="6503"/>
                    <a:pt x="1328" y="7217"/>
                  </a:cubicBezTo>
                  <a:cubicBezTo>
                    <a:pt x="2173" y="7949"/>
                    <a:pt x="3276" y="8308"/>
                    <a:pt x="4429" y="8308"/>
                  </a:cubicBezTo>
                  <a:cubicBezTo>
                    <a:pt x="5748" y="8308"/>
                    <a:pt x="7133" y="7838"/>
                    <a:pt x="8275" y="6917"/>
                  </a:cubicBezTo>
                  <a:cubicBezTo>
                    <a:pt x="10030" y="5505"/>
                    <a:pt x="10771" y="3308"/>
                    <a:pt x="10101" y="1425"/>
                  </a:cubicBezTo>
                  <a:cubicBezTo>
                    <a:pt x="9803" y="604"/>
                    <a:pt x="9287" y="1"/>
                    <a:pt x="8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8" name="Google Shape;2088;p71"/>
            <p:cNvSpPr/>
            <p:nvPr/>
          </p:nvSpPr>
          <p:spPr>
            <a:xfrm>
              <a:off x="2106274" y="4078209"/>
              <a:ext cx="322034" cy="246009"/>
            </a:xfrm>
            <a:custGeom>
              <a:avLst/>
              <a:gdLst/>
              <a:ahLst/>
              <a:cxnLst/>
              <a:rect l="l" t="t" r="r" b="b"/>
              <a:pathLst>
                <a:path w="10073" h="7695" extrusionOk="0">
                  <a:moveTo>
                    <a:pt x="7833" y="0"/>
                  </a:moveTo>
                  <a:cubicBezTo>
                    <a:pt x="7695" y="0"/>
                    <a:pt x="7552" y="16"/>
                    <a:pt x="7405" y="49"/>
                  </a:cubicBezTo>
                  <a:cubicBezTo>
                    <a:pt x="6192" y="306"/>
                    <a:pt x="5778" y="1148"/>
                    <a:pt x="6049" y="2303"/>
                  </a:cubicBezTo>
                  <a:cubicBezTo>
                    <a:pt x="6263" y="3188"/>
                    <a:pt x="5778" y="3587"/>
                    <a:pt x="5122" y="3887"/>
                  </a:cubicBezTo>
                  <a:cubicBezTo>
                    <a:pt x="4923" y="3979"/>
                    <a:pt x="4741" y="4024"/>
                    <a:pt x="4573" y="4024"/>
                  </a:cubicBezTo>
                  <a:cubicBezTo>
                    <a:pt x="4197" y="4024"/>
                    <a:pt x="3890" y="3801"/>
                    <a:pt x="3624" y="3387"/>
                  </a:cubicBezTo>
                  <a:cubicBezTo>
                    <a:pt x="3212" y="2745"/>
                    <a:pt x="2687" y="2386"/>
                    <a:pt x="2091" y="2386"/>
                  </a:cubicBezTo>
                  <a:cubicBezTo>
                    <a:pt x="1761" y="2386"/>
                    <a:pt x="1409" y="2497"/>
                    <a:pt x="1042" y="2731"/>
                  </a:cubicBezTo>
                  <a:cubicBezTo>
                    <a:pt x="1" y="3402"/>
                    <a:pt x="101" y="4386"/>
                    <a:pt x="572" y="5399"/>
                  </a:cubicBezTo>
                  <a:cubicBezTo>
                    <a:pt x="1274" y="6902"/>
                    <a:pt x="2745" y="7694"/>
                    <a:pt x="4364" y="7694"/>
                  </a:cubicBezTo>
                  <a:cubicBezTo>
                    <a:pt x="5571" y="7694"/>
                    <a:pt x="6860" y="7254"/>
                    <a:pt x="7975" y="6340"/>
                  </a:cubicBezTo>
                  <a:cubicBezTo>
                    <a:pt x="9487" y="5113"/>
                    <a:pt x="10072" y="3473"/>
                    <a:pt x="9644" y="1747"/>
                  </a:cubicBezTo>
                  <a:cubicBezTo>
                    <a:pt x="9373" y="650"/>
                    <a:pt x="8708" y="0"/>
                    <a:pt x="7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9410" y="1172534"/>
            <a:ext cx="6037318" cy="16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96" b="1" dirty="0" err="1">
                <a:latin typeface="Comic Sans MS" panose="030F0702030302020204" pitchFamily="66" charset="0"/>
              </a:rPr>
              <a:t>Salut</a:t>
            </a:r>
            <a:r>
              <a:rPr lang="en-US" sz="5196" b="1" dirty="0">
                <a:latin typeface="Comic Sans MS" panose="030F0702030302020204" pitchFamily="66" charset="0"/>
              </a:rPr>
              <a:t> ! Comment </a:t>
            </a:r>
            <a:r>
              <a:rPr lang="en-US" sz="5196" b="1" dirty="0" err="1">
                <a:latin typeface="Comic Sans MS" panose="030F0702030302020204" pitchFamily="66" charset="0"/>
              </a:rPr>
              <a:t>tu</a:t>
            </a:r>
            <a:r>
              <a:rPr lang="en-US" sz="5196" b="1" dirty="0">
                <a:latin typeface="Comic Sans MS" panose="030F0702030302020204" pitchFamily="66" charset="0"/>
              </a:rPr>
              <a:t> </a:t>
            </a:r>
            <a:r>
              <a:rPr lang="en-US" sz="5196" b="1" dirty="0" err="1">
                <a:latin typeface="Comic Sans MS" panose="030F0702030302020204" pitchFamily="66" charset="0"/>
              </a:rPr>
              <a:t>t’appelles</a:t>
            </a:r>
            <a:r>
              <a:rPr lang="en-US" sz="5196" b="1" dirty="0">
                <a:latin typeface="Comic Sans MS" panose="030F0702030302020204" pitchFamily="66" charset="0"/>
              </a:rPr>
              <a:t>?</a:t>
            </a:r>
            <a:endParaRPr lang="el-GR" sz="5196" b="1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4507" y="448789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>
                <a:solidFill>
                  <a:schemeClr val="tx2">
                    <a:lumMod val="10000"/>
                  </a:schemeClr>
                </a:solidFill>
              </a:rPr>
              <a:t>1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0430" y="3316119"/>
            <a:ext cx="5986797" cy="4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4" b="1" dirty="0" smtClean="0">
                <a:latin typeface="Comic Sans MS" panose="030F0702030302020204" pitchFamily="66" charset="0"/>
              </a:rPr>
              <a:t>Je </a:t>
            </a:r>
            <a:r>
              <a:rPr lang="en-US" sz="2204" b="1" dirty="0" err="1" smtClean="0">
                <a:latin typeface="Comic Sans MS" panose="030F0702030302020204" pitchFamily="66" charset="0"/>
              </a:rPr>
              <a:t>m’appelle</a:t>
            </a:r>
            <a:r>
              <a:rPr lang="en-US" sz="2204" b="1" dirty="0" smtClean="0">
                <a:latin typeface="Comic Sans MS" panose="030F0702030302020204" pitchFamily="66" charset="0"/>
              </a:rPr>
              <a:t> …</a:t>
            </a:r>
            <a:endParaRPr lang="el-GR" sz="2204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7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3"/>
          <p:cNvGrpSpPr/>
          <p:nvPr/>
        </p:nvGrpSpPr>
        <p:grpSpPr>
          <a:xfrm rot="9851395">
            <a:off x="127153" y="151072"/>
            <a:ext cx="1577033" cy="1138114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2968167" y="4255265"/>
            <a:ext cx="1916204" cy="252670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785092"/>
            <a:ext cx="7269130" cy="765517"/>
          </a:xfrm>
        </p:spPr>
        <p:txBody>
          <a:bodyPr/>
          <a:lstStyle/>
          <a:p>
            <a:pPr algn="ctr"/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Est-</a:t>
            </a:r>
            <a:r>
              <a:rPr lang="en-US" sz="5669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ce</a:t>
            </a:r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que </a:t>
            </a:r>
            <a:r>
              <a:rPr lang="en-US" sz="5669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tes</a:t>
            </a:r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5669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amis</a:t>
            </a:r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5669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parlent</a:t>
            </a:r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5669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italien</a:t>
            </a:r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?</a:t>
            </a:r>
            <a:endParaRPr lang="el-GR" sz="5669" b="1" dirty="0">
              <a:solidFill>
                <a:schemeClr val="dk1"/>
              </a:solidFill>
              <a:latin typeface="Comic Sans MS" panose="030F0702030302020204" pitchFamily="66" charset="0"/>
              <a:ea typeface="Itim"/>
              <a:cs typeface="Itim"/>
              <a:sym typeface="Itim"/>
            </a:endParaRPr>
          </a:p>
        </p:txBody>
      </p:sp>
      <p:sp>
        <p:nvSpPr>
          <p:cNvPr id="46" name="Google Shape;1001;p34"/>
          <p:cNvSpPr txBox="1">
            <a:spLocks/>
          </p:cNvSpPr>
          <p:nvPr/>
        </p:nvSpPr>
        <p:spPr>
          <a:xfrm>
            <a:off x="477084" y="3270911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519" dirty="0">
                <a:latin typeface="Comic Sans MS" panose="030F0702030302020204" pitchFamily="66" charset="0"/>
              </a:rPr>
              <a:t>Non, </a:t>
            </a:r>
            <a:r>
              <a:rPr lang="en-US" sz="2519" dirty="0" err="1">
                <a:latin typeface="Comic Sans MS" panose="030F0702030302020204" pitchFamily="66" charset="0"/>
              </a:rPr>
              <a:t>mes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 err="1">
                <a:latin typeface="Comic Sans MS" panose="030F0702030302020204" pitchFamily="66" charset="0"/>
              </a:rPr>
              <a:t>amis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>
                <a:solidFill>
                  <a:srgbClr val="C00000"/>
                </a:solidFill>
                <a:latin typeface="Comic Sans MS" panose="030F0702030302020204" pitchFamily="66" charset="0"/>
              </a:rPr>
              <a:t>ne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 err="1">
                <a:latin typeface="Comic Sans MS" panose="030F0702030302020204" pitchFamily="66" charset="0"/>
              </a:rPr>
              <a:t>parlent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>
                <a:solidFill>
                  <a:srgbClr val="C00000"/>
                </a:solidFill>
                <a:latin typeface="Comic Sans MS" panose="030F0702030302020204" pitchFamily="66" charset="0"/>
              </a:rPr>
              <a:t>pas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 err="1">
                <a:latin typeface="Comic Sans MS" panose="030F0702030302020204" pitchFamily="66" charset="0"/>
              </a:rPr>
              <a:t>italien</a:t>
            </a:r>
            <a:r>
              <a:rPr lang="en-US" sz="2519" dirty="0">
                <a:latin typeface="Comic Sans MS" panose="030F0702030302020204" pitchFamily="66" charset="0"/>
              </a:rPr>
              <a:t>.</a:t>
            </a:r>
            <a:endParaRPr lang="fr-FR" sz="2204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6329" y="180181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>
                <a:solidFill>
                  <a:schemeClr val="tx2">
                    <a:lumMod val="10000"/>
                  </a:schemeClr>
                </a:solidFill>
              </a:rPr>
              <a:t>10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3"/>
          <p:cNvGrpSpPr/>
          <p:nvPr/>
        </p:nvGrpSpPr>
        <p:grpSpPr>
          <a:xfrm rot="9851395">
            <a:off x="125211" y="135689"/>
            <a:ext cx="1577033" cy="1138114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2747320" y="4055588"/>
            <a:ext cx="1916204" cy="252670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647550" y="1642100"/>
            <a:ext cx="8609369" cy="765517"/>
          </a:xfrm>
        </p:spPr>
        <p:txBody>
          <a:bodyPr/>
          <a:lstStyle/>
          <a:p>
            <a:pPr algn="ctr"/>
            <a:r>
              <a:rPr lang="en-US" sz="46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Est-</a:t>
            </a:r>
            <a:r>
              <a:rPr lang="en-US" sz="46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ce</a:t>
            </a:r>
            <a:r>
              <a:rPr lang="en-US" sz="46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que </a:t>
            </a:r>
            <a:r>
              <a:rPr lang="en-US" sz="46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vous</a:t>
            </a:r>
            <a:r>
              <a:rPr lang="en-US" sz="46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4600" b="1" dirty="0" err="1" smtClean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habitez</a:t>
            </a:r>
            <a:r>
              <a:rPr lang="en-US" sz="4600" b="1" dirty="0" smtClean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   </a:t>
            </a:r>
            <a:r>
              <a:rPr lang="en-US" sz="46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en</a:t>
            </a:r>
            <a:r>
              <a:rPr lang="en-US" sz="46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France?</a:t>
            </a:r>
            <a:endParaRPr lang="el-GR" sz="4600" b="1" dirty="0">
              <a:solidFill>
                <a:schemeClr val="dk1"/>
              </a:solidFill>
              <a:latin typeface="Comic Sans MS" panose="030F0702030302020204" pitchFamily="66" charset="0"/>
              <a:ea typeface="Itim"/>
              <a:cs typeface="Itim"/>
              <a:sym typeface="Itim"/>
            </a:endParaRPr>
          </a:p>
        </p:txBody>
      </p:sp>
      <p:sp>
        <p:nvSpPr>
          <p:cNvPr id="46" name="Google Shape;1001;p34"/>
          <p:cNvSpPr txBox="1">
            <a:spLocks/>
          </p:cNvSpPr>
          <p:nvPr/>
        </p:nvSpPr>
        <p:spPr>
          <a:xfrm>
            <a:off x="388929" y="3116168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519" dirty="0">
                <a:latin typeface="Comic Sans MS" panose="030F0702030302020204" pitchFamily="66" charset="0"/>
              </a:rPr>
              <a:t>Non, nous </a:t>
            </a:r>
            <a:r>
              <a:rPr lang="en-US" sz="2519" dirty="0">
                <a:solidFill>
                  <a:srgbClr val="C00000"/>
                </a:solidFill>
                <a:latin typeface="Comic Sans MS" panose="030F0702030302020204" pitchFamily="66" charset="0"/>
              </a:rPr>
              <a:t>n’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 err="1">
                <a:latin typeface="Comic Sans MS" panose="030F0702030302020204" pitchFamily="66" charset="0"/>
              </a:rPr>
              <a:t>habitons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>
                <a:solidFill>
                  <a:srgbClr val="C00000"/>
                </a:solidFill>
                <a:latin typeface="Comic Sans MS" panose="030F0702030302020204" pitchFamily="66" charset="0"/>
              </a:rPr>
              <a:t>pas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 err="1">
                <a:latin typeface="Comic Sans MS" panose="030F0702030302020204" pitchFamily="66" charset="0"/>
              </a:rPr>
              <a:t>en</a:t>
            </a:r>
            <a:r>
              <a:rPr lang="en-US" sz="2519" dirty="0">
                <a:latin typeface="Comic Sans MS" panose="030F0702030302020204" pitchFamily="66" charset="0"/>
              </a:rPr>
              <a:t> France,</a:t>
            </a:r>
          </a:p>
          <a:p>
            <a:pPr algn="ctr"/>
            <a:r>
              <a:rPr lang="en-US" sz="2519" dirty="0">
                <a:latin typeface="Comic Sans MS" panose="030F0702030302020204" pitchFamily="66" charset="0"/>
              </a:rPr>
              <a:t>nous </a:t>
            </a:r>
            <a:r>
              <a:rPr lang="en-US" sz="2519" dirty="0" err="1">
                <a:latin typeface="Comic Sans MS" panose="030F0702030302020204" pitchFamily="66" charset="0"/>
              </a:rPr>
              <a:t>habitons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 err="1">
                <a:latin typeface="Comic Sans MS" panose="030F0702030302020204" pitchFamily="66" charset="0"/>
              </a:rPr>
              <a:t>en</a:t>
            </a:r>
            <a:r>
              <a:rPr lang="en-US" sz="2519" dirty="0">
                <a:latin typeface="Comic Sans MS" panose="030F0702030302020204" pitchFamily="66" charset="0"/>
              </a:rPr>
              <a:t> Gr</a:t>
            </a:r>
            <a:r>
              <a:rPr lang="fr-FR" sz="2519" dirty="0" err="1">
                <a:latin typeface="Comic Sans MS" panose="030F0702030302020204" pitchFamily="66" charset="0"/>
              </a:rPr>
              <a:t>èce</a:t>
            </a:r>
            <a:r>
              <a:rPr lang="fr-FR" sz="2519" dirty="0">
                <a:latin typeface="Comic Sans MS" panose="030F0702030302020204" pitchFamily="66" charset="0"/>
              </a:rPr>
              <a:t>.</a:t>
            </a:r>
            <a:endParaRPr lang="fr-FR" sz="2204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76149" y="197848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>
                <a:solidFill>
                  <a:schemeClr val="tx2">
                    <a:lumMod val="10000"/>
                  </a:schemeClr>
                </a:solidFill>
              </a:rPr>
              <a:t>11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8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056245" y="3549159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662590" y="1574937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5196" b="1" dirty="0">
                <a:latin typeface="Comic Sans MS" panose="030F0702030302020204" pitchFamily="66" charset="0"/>
              </a:rPr>
              <a:t>C</a:t>
            </a:r>
            <a:r>
              <a:rPr lang="en-US" sz="5196" b="1" dirty="0" err="1">
                <a:latin typeface="Comic Sans MS" panose="030F0702030302020204" pitchFamily="66" charset="0"/>
              </a:rPr>
              <a:t>omment</a:t>
            </a:r>
            <a:r>
              <a:rPr lang="en-US" sz="5196" b="1" dirty="0">
                <a:latin typeface="Comic Sans MS" panose="030F0702030302020204" pitchFamily="66" charset="0"/>
              </a:rPr>
              <a:t> </a:t>
            </a:r>
            <a:r>
              <a:rPr lang="en-US" sz="5196" b="1" dirty="0" err="1">
                <a:latin typeface="Comic Sans MS" panose="030F0702030302020204" pitchFamily="66" charset="0"/>
              </a:rPr>
              <a:t>s’appelle</a:t>
            </a:r>
            <a:r>
              <a:rPr lang="en-US" sz="5196" b="1" dirty="0">
                <a:latin typeface="Comic Sans MS" panose="030F0702030302020204" pitchFamily="66" charset="0"/>
              </a:rPr>
              <a:t> ton </a:t>
            </a:r>
            <a:r>
              <a:rPr lang="en-US" sz="5196" b="1" dirty="0" err="1">
                <a:latin typeface="Comic Sans MS" panose="030F0702030302020204" pitchFamily="66" charset="0"/>
              </a:rPr>
              <a:t>copain</a:t>
            </a:r>
            <a:r>
              <a:rPr lang="en-US" sz="5196" b="1" dirty="0">
                <a:latin typeface="Comic Sans MS" panose="030F0702030302020204" pitchFamily="66" charset="0"/>
              </a:rPr>
              <a:t> /                ta </a:t>
            </a:r>
            <a:r>
              <a:rPr lang="en-US" sz="5196" b="1" dirty="0" err="1">
                <a:latin typeface="Comic Sans MS" panose="030F0702030302020204" pitchFamily="66" charset="0"/>
              </a:rPr>
              <a:t>copine</a:t>
            </a:r>
            <a:r>
              <a:rPr lang="en-US" sz="5196" b="1" dirty="0">
                <a:latin typeface="Comic Sans MS" panose="030F0702030302020204" pitchFamily="66" charset="0"/>
              </a:rPr>
              <a:t>?</a:t>
            </a:r>
            <a:endParaRPr sz="5196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528278" y="4419325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212204" y="4249844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854389" y="2429585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297033" y="3141149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/>
          </p:cNvSpPr>
          <p:nvPr/>
        </p:nvSpPr>
        <p:spPr>
          <a:xfrm>
            <a:off x="225453" y="3430146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l"/>
            <a:r>
              <a:rPr lang="fr-FR" sz="2519" dirty="0"/>
              <a:t>            </a:t>
            </a:r>
            <a:r>
              <a:rPr lang="fr-FR" sz="2519" dirty="0">
                <a:latin typeface="Comic Sans MS" panose="030F0702030302020204" pitchFamily="66" charset="0"/>
              </a:rPr>
              <a:t>Mon copain s’ appelle …</a:t>
            </a:r>
          </a:p>
          <a:p>
            <a:pPr algn="l"/>
            <a:r>
              <a:rPr lang="fr-FR" sz="2519" dirty="0">
                <a:latin typeface="Comic Sans MS" panose="030F0702030302020204" pitchFamily="66" charset="0"/>
              </a:rPr>
              <a:t>       </a:t>
            </a:r>
            <a:r>
              <a:rPr lang="fr-FR" sz="2519" dirty="0" smtClean="0">
                <a:latin typeface="Comic Sans MS" panose="030F0702030302020204" pitchFamily="66" charset="0"/>
              </a:rPr>
              <a:t> Ma </a:t>
            </a:r>
            <a:r>
              <a:rPr lang="fr-FR" sz="2519" dirty="0">
                <a:latin typeface="Comic Sans MS" panose="030F0702030302020204" pitchFamily="66" charset="0"/>
              </a:rPr>
              <a:t>copine s’ appelle …</a:t>
            </a:r>
            <a:endParaRPr lang="fr-FR" sz="2204" dirty="0">
              <a:latin typeface="Comic Sans MS" panose="030F0702030302020204" pitchFamily="66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60" name="Flowchart: Alternate Process 59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12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2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39566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430307" y="1479796"/>
            <a:ext cx="6539086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6000" b="1" dirty="0">
                <a:latin typeface="Comic Sans MS" panose="030F0702030302020204" pitchFamily="66" charset="0"/>
              </a:rPr>
              <a:t>Tu as des frères et soeurs ?</a:t>
            </a:r>
            <a:endParaRPr sz="6000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457705" y="4725143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192926" y="4529943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952951" y="1849926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591408" y="2679669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5" name="Google Shape;1045;p34"/>
          <p:cNvGrpSpPr/>
          <p:nvPr/>
        </p:nvGrpSpPr>
        <p:grpSpPr>
          <a:xfrm rot="854098">
            <a:off x="6478810" y="409275"/>
            <a:ext cx="503517" cy="344851"/>
            <a:chOff x="5501450" y="2545600"/>
            <a:chExt cx="639525" cy="438000"/>
          </a:xfrm>
        </p:grpSpPr>
        <p:sp>
          <p:nvSpPr>
            <p:cNvPr id="1046" name="Google Shape;1046;p34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9" name="Google Shape;1001;p34"/>
          <p:cNvSpPr txBox="1">
            <a:spLocks/>
          </p:cNvSpPr>
          <p:nvPr/>
        </p:nvSpPr>
        <p:spPr>
          <a:xfrm>
            <a:off x="114624" y="3265364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l"/>
            <a:r>
              <a:rPr lang="fr-FR" sz="2519" dirty="0"/>
              <a:t>            </a:t>
            </a:r>
            <a:r>
              <a:rPr lang="fr-FR" sz="2519" dirty="0">
                <a:latin typeface="Comic Sans MS" panose="030F0702030302020204" pitchFamily="66" charset="0"/>
              </a:rPr>
              <a:t>Oui, j’ai un frère et une </a:t>
            </a:r>
            <a:r>
              <a:rPr lang="fr-FR" sz="2519" dirty="0" smtClean="0">
                <a:latin typeface="Comic Sans MS" panose="030F0702030302020204" pitchFamily="66" charset="0"/>
              </a:rPr>
              <a:t>sœur</a:t>
            </a:r>
          </a:p>
          <a:p>
            <a:pPr algn="l"/>
            <a:endParaRPr lang="fr-FR" sz="2519" dirty="0">
              <a:latin typeface="Comic Sans MS" panose="030F0702030302020204" pitchFamily="66" charset="0"/>
            </a:endParaRPr>
          </a:p>
          <a:p>
            <a:pPr algn="l"/>
            <a:r>
              <a:rPr lang="fr-FR" sz="2519" dirty="0">
                <a:latin typeface="Comic Sans MS" panose="030F0702030302020204" pitchFamily="66" charset="0"/>
              </a:rPr>
              <a:t>        </a:t>
            </a:r>
            <a:r>
              <a:rPr lang="fr-FR" sz="2519" dirty="0" smtClean="0">
                <a:latin typeface="Comic Sans MS" panose="030F0702030302020204" pitchFamily="66" charset="0"/>
              </a:rPr>
              <a:t>Non</a:t>
            </a:r>
            <a:r>
              <a:rPr lang="fr-FR" sz="2519" dirty="0">
                <a:latin typeface="Comic Sans MS" panose="030F0702030302020204" pitchFamily="66" charset="0"/>
              </a:rPr>
              <a:t>, je suis fils / fille unique</a:t>
            </a:r>
            <a:endParaRPr lang="fr-FR" sz="2204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13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51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297975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8237" y="2055043"/>
            <a:ext cx="5939434" cy="719931"/>
          </a:xfrm>
        </p:spPr>
        <p:txBody>
          <a:bodyPr rtlCol="0">
            <a:noAutofit/>
          </a:bodyPr>
          <a:lstStyle/>
          <a:p>
            <a:r>
              <a:rPr lang="en-US" sz="5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Vous</a:t>
            </a: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5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êtes combien dans ta famille</a:t>
            </a: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el-GR" sz="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Google Shape;72;p15"/>
          <p:cNvSpPr txBox="1">
            <a:spLocks/>
          </p:cNvSpPr>
          <p:nvPr/>
        </p:nvSpPr>
        <p:spPr>
          <a:xfrm>
            <a:off x="664620" y="3186496"/>
            <a:ext cx="6025687" cy="76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986" tIns="53986" rIns="53986" bIns="5398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niglet"/>
              <a:buNone/>
              <a:defRPr sz="24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 defTabSz="539953">
              <a:buClr>
                <a:srgbClr val="7B8486"/>
              </a:buClr>
              <a:defRPr/>
            </a:pPr>
            <a:r>
              <a:rPr lang="fr-FR" sz="2800" kern="0" dirty="0">
                <a:solidFill>
                  <a:srgbClr val="434343"/>
                </a:solidFill>
                <a:latin typeface="Comic Sans MS" panose="030F0702030302020204" pitchFamily="66" charset="0"/>
              </a:rPr>
              <a:t>Dans ma famille nous sommes trois (quatre / cinq / six):  mon père, ma mère, mon frère, ma sœur et moi.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08248" y="483770"/>
            <a:ext cx="702694" cy="472417"/>
            <a:chOff x="10905265" y="555102"/>
            <a:chExt cx="1190008" cy="800035"/>
          </a:xfrm>
        </p:grpSpPr>
        <p:grpSp>
          <p:nvGrpSpPr>
            <p:cNvPr id="4" name="Google Shape;1045;p34"/>
            <p:cNvGrpSpPr/>
            <p:nvPr/>
          </p:nvGrpSpPr>
          <p:grpSpPr>
            <a:xfrm rot="854098">
              <a:off x="10905265" y="555102"/>
              <a:ext cx="1190008" cy="800035"/>
              <a:chOff x="5501450" y="2545600"/>
              <a:chExt cx="639525" cy="438000"/>
            </a:xfrm>
          </p:grpSpPr>
          <p:sp>
            <p:nvSpPr>
              <p:cNvPr id="5" name="Google Shape;1046;p34"/>
              <p:cNvSpPr/>
              <p:nvPr/>
            </p:nvSpPr>
            <p:spPr>
              <a:xfrm>
                <a:off x="5501450" y="2545600"/>
                <a:ext cx="639525" cy="438000"/>
              </a:xfrm>
              <a:custGeom>
                <a:avLst/>
                <a:gdLst/>
                <a:ahLst/>
                <a:cxnLst/>
                <a:rect l="l" t="t" r="r" b="b"/>
                <a:pathLst>
                  <a:path w="25581" h="17520" extrusionOk="0">
                    <a:moveTo>
                      <a:pt x="2054" y="916"/>
                    </a:moveTo>
                    <a:cubicBezTo>
                      <a:pt x="4249" y="1273"/>
                      <a:pt x="6534" y="1376"/>
                      <a:pt x="8837" y="1376"/>
                    </a:cubicBezTo>
                    <a:cubicBezTo>
                      <a:pt x="11993" y="1376"/>
                      <a:pt x="15185" y="1183"/>
                      <a:pt x="18229" y="1183"/>
                    </a:cubicBezTo>
                    <a:cubicBezTo>
                      <a:pt x="18767" y="1183"/>
                      <a:pt x="19366" y="1142"/>
                      <a:pt x="19969" y="1142"/>
                    </a:cubicBezTo>
                    <a:cubicBezTo>
                      <a:pt x="21476" y="1142"/>
                      <a:pt x="23008" y="1398"/>
                      <a:pt x="23668" y="3189"/>
                    </a:cubicBezTo>
                    <a:cubicBezTo>
                      <a:pt x="24139" y="4443"/>
                      <a:pt x="23998" y="6292"/>
                      <a:pt x="24045" y="7625"/>
                    </a:cubicBezTo>
                    <a:cubicBezTo>
                      <a:pt x="24154" y="10242"/>
                      <a:pt x="24076" y="12876"/>
                      <a:pt x="23904" y="15493"/>
                    </a:cubicBezTo>
                    <a:cubicBezTo>
                      <a:pt x="19549" y="16044"/>
                      <a:pt x="15184" y="16308"/>
                      <a:pt x="10802" y="16308"/>
                    </a:cubicBezTo>
                    <a:cubicBezTo>
                      <a:pt x="9570" y="16308"/>
                      <a:pt x="8336" y="16287"/>
                      <a:pt x="7101" y="16246"/>
                    </a:cubicBezTo>
                    <a:cubicBezTo>
                      <a:pt x="5141" y="16167"/>
                      <a:pt x="2398" y="16543"/>
                      <a:pt x="1505" y="14036"/>
                    </a:cubicBezTo>
                    <a:cubicBezTo>
                      <a:pt x="1066" y="12782"/>
                      <a:pt x="1270" y="10916"/>
                      <a:pt x="1207" y="9600"/>
                    </a:cubicBezTo>
                    <a:cubicBezTo>
                      <a:pt x="1160" y="8659"/>
                      <a:pt x="235" y="1700"/>
                      <a:pt x="2054" y="916"/>
                    </a:cubicBezTo>
                    <a:close/>
                    <a:moveTo>
                      <a:pt x="1928" y="0"/>
                    </a:moveTo>
                    <a:cubicBezTo>
                      <a:pt x="478" y="0"/>
                      <a:pt x="29" y="2119"/>
                      <a:pt x="16" y="3518"/>
                    </a:cubicBezTo>
                    <a:cubicBezTo>
                      <a:pt x="0" y="5869"/>
                      <a:pt x="204" y="8252"/>
                      <a:pt x="282" y="10603"/>
                    </a:cubicBezTo>
                    <a:cubicBezTo>
                      <a:pt x="345" y="12139"/>
                      <a:pt x="157" y="14098"/>
                      <a:pt x="1003" y="15462"/>
                    </a:cubicBezTo>
                    <a:cubicBezTo>
                      <a:pt x="2119" y="17247"/>
                      <a:pt x="4806" y="17520"/>
                      <a:pt x="7212" y="17520"/>
                    </a:cubicBezTo>
                    <a:cubicBezTo>
                      <a:pt x="8268" y="17520"/>
                      <a:pt x="9269" y="17467"/>
                      <a:pt x="10061" y="17467"/>
                    </a:cubicBezTo>
                    <a:cubicBezTo>
                      <a:pt x="10126" y="17467"/>
                      <a:pt x="10189" y="17468"/>
                      <a:pt x="10251" y="17468"/>
                    </a:cubicBezTo>
                    <a:cubicBezTo>
                      <a:pt x="10550" y="17471"/>
                      <a:pt x="10848" y="17473"/>
                      <a:pt x="11146" y="17473"/>
                    </a:cubicBezTo>
                    <a:cubicBezTo>
                      <a:pt x="15785" y="17473"/>
                      <a:pt x="20422" y="17132"/>
                      <a:pt x="25016" y="16528"/>
                    </a:cubicBezTo>
                    <a:cubicBezTo>
                      <a:pt x="25581" y="16449"/>
                      <a:pt x="25549" y="15791"/>
                      <a:pt x="25189" y="15509"/>
                    </a:cubicBezTo>
                    <a:cubicBezTo>
                      <a:pt x="25440" y="11857"/>
                      <a:pt x="25534" y="8126"/>
                      <a:pt x="25110" y="4490"/>
                    </a:cubicBezTo>
                    <a:cubicBezTo>
                      <a:pt x="24907" y="2766"/>
                      <a:pt x="24515" y="995"/>
                      <a:pt x="22728" y="305"/>
                    </a:cubicBezTo>
                    <a:cubicBezTo>
                      <a:pt x="22098" y="64"/>
                      <a:pt x="21403" y="15"/>
                      <a:pt x="20716" y="15"/>
                    </a:cubicBezTo>
                    <a:cubicBezTo>
                      <a:pt x="20240" y="15"/>
                      <a:pt x="19769" y="38"/>
                      <a:pt x="19327" y="38"/>
                    </a:cubicBezTo>
                    <a:cubicBezTo>
                      <a:pt x="17132" y="38"/>
                      <a:pt x="14954" y="70"/>
                      <a:pt x="12759" y="70"/>
                    </a:cubicBezTo>
                    <a:cubicBezTo>
                      <a:pt x="12545" y="72"/>
                      <a:pt x="12330" y="73"/>
                      <a:pt x="12115" y="73"/>
                    </a:cubicBezTo>
                    <a:cubicBezTo>
                      <a:pt x="10641" y="73"/>
                      <a:pt x="9140" y="30"/>
                      <a:pt x="7640" y="30"/>
                    </a:cubicBezTo>
                    <a:cubicBezTo>
                      <a:pt x="6052" y="30"/>
                      <a:pt x="4466" y="78"/>
                      <a:pt x="2916" y="274"/>
                    </a:cubicBezTo>
                    <a:cubicBezTo>
                      <a:pt x="2544" y="84"/>
                      <a:pt x="2216" y="0"/>
                      <a:pt x="1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  <p:sp>
            <p:nvSpPr>
              <p:cNvPr id="6" name="Google Shape;1047;p34"/>
              <p:cNvSpPr/>
              <p:nvPr/>
            </p:nvSpPr>
            <p:spPr>
              <a:xfrm>
                <a:off x="5714775" y="2654925"/>
                <a:ext cx="280075" cy="257600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10304" extrusionOk="0">
                    <a:moveTo>
                      <a:pt x="652" y="289"/>
                    </a:moveTo>
                    <a:cubicBezTo>
                      <a:pt x="809" y="415"/>
                      <a:pt x="966" y="540"/>
                      <a:pt x="1138" y="650"/>
                    </a:cubicBezTo>
                    <a:cubicBezTo>
                      <a:pt x="1076" y="697"/>
                      <a:pt x="1044" y="775"/>
                      <a:pt x="1029" y="854"/>
                    </a:cubicBezTo>
                    <a:cubicBezTo>
                      <a:pt x="1029" y="1042"/>
                      <a:pt x="1044" y="1214"/>
                      <a:pt x="1044" y="1387"/>
                    </a:cubicBezTo>
                    <a:cubicBezTo>
                      <a:pt x="919" y="1449"/>
                      <a:pt x="825" y="1543"/>
                      <a:pt x="778" y="1669"/>
                    </a:cubicBezTo>
                    <a:cubicBezTo>
                      <a:pt x="746" y="1214"/>
                      <a:pt x="699" y="760"/>
                      <a:pt x="652" y="305"/>
                    </a:cubicBezTo>
                    <a:cubicBezTo>
                      <a:pt x="652" y="305"/>
                      <a:pt x="652" y="289"/>
                      <a:pt x="652" y="289"/>
                    </a:cubicBezTo>
                    <a:close/>
                    <a:moveTo>
                      <a:pt x="5778" y="4208"/>
                    </a:moveTo>
                    <a:lnTo>
                      <a:pt x="5778" y="4208"/>
                    </a:lnTo>
                    <a:cubicBezTo>
                      <a:pt x="6217" y="4333"/>
                      <a:pt x="6671" y="4443"/>
                      <a:pt x="7126" y="4521"/>
                    </a:cubicBezTo>
                    <a:cubicBezTo>
                      <a:pt x="7142" y="4537"/>
                      <a:pt x="7142" y="4537"/>
                      <a:pt x="7157" y="4553"/>
                    </a:cubicBezTo>
                    <a:cubicBezTo>
                      <a:pt x="6844" y="4725"/>
                      <a:pt x="6530" y="4913"/>
                      <a:pt x="6232" y="5101"/>
                    </a:cubicBezTo>
                    <a:cubicBezTo>
                      <a:pt x="6138" y="4804"/>
                      <a:pt x="5966" y="4490"/>
                      <a:pt x="5778" y="4208"/>
                    </a:cubicBezTo>
                    <a:close/>
                    <a:moveTo>
                      <a:pt x="840" y="2296"/>
                    </a:moveTo>
                    <a:lnTo>
                      <a:pt x="840" y="2296"/>
                    </a:lnTo>
                    <a:cubicBezTo>
                      <a:pt x="919" y="2672"/>
                      <a:pt x="1013" y="3032"/>
                      <a:pt x="1076" y="3393"/>
                    </a:cubicBezTo>
                    <a:cubicBezTo>
                      <a:pt x="1123" y="4694"/>
                      <a:pt x="1201" y="5995"/>
                      <a:pt x="1264" y="7280"/>
                    </a:cubicBezTo>
                    <a:cubicBezTo>
                      <a:pt x="1279" y="7500"/>
                      <a:pt x="1436" y="7641"/>
                      <a:pt x="1609" y="7688"/>
                    </a:cubicBezTo>
                    <a:cubicBezTo>
                      <a:pt x="1624" y="7923"/>
                      <a:pt x="1656" y="8142"/>
                      <a:pt x="1671" y="8377"/>
                    </a:cubicBezTo>
                    <a:cubicBezTo>
                      <a:pt x="1671" y="8503"/>
                      <a:pt x="1734" y="8612"/>
                      <a:pt x="1812" y="8706"/>
                    </a:cubicBezTo>
                    <a:cubicBezTo>
                      <a:pt x="1781" y="8753"/>
                      <a:pt x="1765" y="8801"/>
                      <a:pt x="1734" y="8848"/>
                    </a:cubicBezTo>
                    <a:cubicBezTo>
                      <a:pt x="1718" y="8910"/>
                      <a:pt x="1718" y="8957"/>
                      <a:pt x="1703" y="9004"/>
                    </a:cubicBezTo>
                    <a:cubicBezTo>
                      <a:pt x="1577" y="9130"/>
                      <a:pt x="1436" y="9239"/>
                      <a:pt x="1295" y="9365"/>
                    </a:cubicBezTo>
                    <a:cubicBezTo>
                      <a:pt x="1154" y="7014"/>
                      <a:pt x="1029" y="4647"/>
                      <a:pt x="840" y="2296"/>
                    </a:cubicBezTo>
                    <a:close/>
                    <a:moveTo>
                      <a:pt x="299" y="0"/>
                    </a:moveTo>
                    <a:cubicBezTo>
                      <a:pt x="146" y="0"/>
                      <a:pt x="0" y="102"/>
                      <a:pt x="10" y="305"/>
                    </a:cubicBezTo>
                    <a:cubicBezTo>
                      <a:pt x="88" y="3440"/>
                      <a:pt x="355" y="6575"/>
                      <a:pt x="574" y="9710"/>
                    </a:cubicBezTo>
                    <a:cubicBezTo>
                      <a:pt x="590" y="9866"/>
                      <a:pt x="684" y="9976"/>
                      <a:pt x="793" y="10023"/>
                    </a:cubicBezTo>
                    <a:cubicBezTo>
                      <a:pt x="841" y="10176"/>
                      <a:pt x="985" y="10303"/>
                      <a:pt x="1148" y="10303"/>
                    </a:cubicBezTo>
                    <a:cubicBezTo>
                      <a:pt x="1201" y="10303"/>
                      <a:pt x="1256" y="10289"/>
                      <a:pt x="1311" y="10258"/>
                    </a:cubicBezTo>
                    <a:cubicBezTo>
                      <a:pt x="1718" y="10070"/>
                      <a:pt x="2110" y="9851"/>
                      <a:pt x="2486" y="9647"/>
                    </a:cubicBezTo>
                    <a:cubicBezTo>
                      <a:pt x="2627" y="9631"/>
                      <a:pt x="2753" y="9569"/>
                      <a:pt x="2847" y="9475"/>
                    </a:cubicBezTo>
                    <a:cubicBezTo>
                      <a:pt x="2894" y="9427"/>
                      <a:pt x="2941" y="9396"/>
                      <a:pt x="2988" y="9349"/>
                    </a:cubicBezTo>
                    <a:cubicBezTo>
                      <a:pt x="5417" y="7938"/>
                      <a:pt x="7721" y="6199"/>
                      <a:pt x="10151" y="4819"/>
                    </a:cubicBezTo>
                    <a:cubicBezTo>
                      <a:pt x="10229" y="4757"/>
                      <a:pt x="10292" y="4694"/>
                      <a:pt x="10323" y="4615"/>
                    </a:cubicBezTo>
                    <a:cubicBezTo>
                      <a:pt x="10383" y="4639"/>
                      <a:pt x="10441" y="4649"/>
                      <a:pt x="10497" y="4649"/>
                    </a:cubicBezTo>
                    <a:cubicBezTo>
                      <a:pt x="10925" y="4649"/>
                      <a:pt x="11203" y="4024"/>
                      <a:pt x="10731" y="3816"/>
                    </a:cubicBezTo>
                    <a:cubicBezTo>
                      <a:pt x="9101" y="3032"/>
                      <a:pt x="7439" y="2296"/>
                      <a:pt x="5762" y="1606"/>
                    </a:cubicBezTo>
                    <a:cubicBezTo>
                      <a:pt x="4238" y="987"/>
                      <a:pt x="2525" y="34"/>
                      <a:pt x="860" y="34"/>
                    </a:cubicBezTo>
                    <a:cubicBezTo>
                      <a:pt x="796" y="34"/>
                      <a:pt x="732" y="36"/>
                      <a:pt x="668" y="39"/>
                    </a:cubicBezTo>
                    <a:cubicBezTo>
                      <a:pt x="621" y="39"/>
                      <a:pt x="590" y="70"/>
                      <a:pt x="558" y="117"/>
                    </a:cubicBezTo>
                    <a:cubicBezTo>
                      <a:pt x="492" y="39"/>
                      <a:pt x="394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11118620" y="712238"/>
              <a:ext cx="744091" cy="520239"/>
            </a:xfrm>
            <a:prstGeom prst="roundRect">
              <a:avLst>
                <a:gd name="adj" fmla="val 0"/>
              </a:avLst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14</a:t>
              </a:r>
              <a:endParaRPr lang="el-G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222886" y="3531879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658861" y="1568965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fr-FR" sz="8000" b="1" dirty="0">
                <a:latin typeface="Comic Sans MS" panose="030F0702030302020204" pitchFamily="66" charset="0"/>
              </a:rPr>
              <a:t>Ton père</a:t>
            </a:r>
            <a:r>
              <a:rPr lang="en-US" sz="8000" b="1" dirty="0">
                <a:latin typeface="Comic Sans MS" panose="030F0702030302020204" pitchFamily="66" charset="0"/>
              </a:rPr>
              <a:t> a         </a:t>
            </a:r>
            <a:r>
              <a:rPr lang="en-US" sz="8000" b="1" dirty="0" err="1">
                <a:latin typeface="Comic Sans MS" panose="030F0702030302020204" pitchFamily="66" charset="0"/>
              </a:rPr>
              <a:t>quel</a:t>
            </a:r>
            <a:r>
              <a:rPr lang="en-US" sz="8000" b="1" dirty="0">
                <a:latin typeface="Comic Sans MS" panose="030F0702030302020204" pitchFamily="66" charset="0"/>
              </a:rPr>
              <a:t> </a:t>
            </a:r>
            <a:r>
              <a:rPr lang="en-US" sz="8000" b="1" dirty="0" err="1">
                <a:latin typeface="Comic Sans MS" panose="030F0702030302020204" pitchFamily="66" charset="0"/>
              </a:rPr>
              <a:t>âge</a:t>
            </a:r>
            <a:r>
              <a:rPr lang="en-US" sz="8000" b="1" dirty="0">
                <a:latin typeface="Comic Sans MS" panose="030F0702030302020204" pitchFamily="66" charset="0"/>
              </a:rPr>
              <a:t> ?</a:t>
            </a:r>
            <a:endParaRPr sz="8000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424607" y="4583281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375244" y="4509829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2010989" y="2014707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513405" y="3094434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 noGrp="1"/>
          </p:cNvSpPr>
          <p:nvPr>
            <p:ph type="title"/>
          </p:nvPr>
        </p:nvSpPr>
        <p:spPr>
          <a:xfrm>
            <a:off x="969468" y="3480090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l"/>
            <a:r>
              <a:rPr lang="en-US" sz="2204" dirty="0">
                <a:latin typeface="Comic Sans MS" panose="030F0702030302020204" pitchFamily="66" charset="0"/>
              </a:rPr>
              <a:t>Mon </a:t>
            </a:r>
            <a:r>
              <a:rPr lang="en-US" sz="2204" dirty="0" err="1">
                <a:latin typeface="Comic Sans MS" panose="030F0702030302020204" pitchFamily="66" charset="0"/>
              </a:rPr>
              <a:t>père</a:t>
            </a:r>
            <a:r>
              <a:rPr lang="en-US" sz="2204" dirty="0">
                <a:latin typeface="Comic Sans MS" panose="030F0702030302020204" pitchFamily="66" charset="0"/>
              </a:rPr>
              <a:t> a </a:t>
            </a:r>
            <a:r>
              <a:rPr lang="en-US" sz="2204" dirty="0" err="1">
                <a:latin typeface="Comic Sans MS" panose="030F0702030302020204" pitchFamily="66" charset="0"/>
              </a:rPr>
              <a:t>cinquante</a:t>
            </a:r>
            <a:r>
              <a:rPr lang="en-US" sz="2204" dirty="0">
                <a:latin typeface="Comic Sans MS" panose="030F0702030302020204" pitchFamily="66" charset="0"/>
              </a:rPr>
              <a:t> et un </a:t>
            </a:r>
            <a:r>
              <a:rPr lang="en-US" sz="2204" dirty="0" err="1">
                <a:latin typeface="Comic Sans MS" panose="030F0702030302020204" pitchFamily="66" charset="0"/>
              </a:rPr>
              <a:t>ans</a:t>
            </a:r>
            <a:r>
              <a:rPr lang="en-US" sz="2204" dirty="0">
                <a:latin typeface="Comic Sans MS" panose="030F0702030302020204" pitchFamily="66" charset="0"/>
              </a:rPr>
              <a:t> (51</a:t>
            </a:r>
            <a:r>
              <a:rPr lang="en-US" sz="2204" dirty="0" smtClean="0">
                <a:latin typeface="Comic Sans MS" panose="030F0702030302020204" pitchFamily="66" charset="0"/>
              </a:rPr>
              <a:t>)</a:t>
            </a:r>
            <a:br>
              <a:rPr lang="en-US" sz="2204" dirty="0" smtClean="0">
                <a:latin typeface="Comic Sans MS" panose="030F0702030302020204" pitchFamily="66" charset="0"/>
              </a:rPr>
            </a:br>
            <a:r>
              <a:rPr lang="en-US" sz="2204" dirty="0">
                <a:latin typeface="Comic Sans MS" panose="030F0702030302020204" pitchFamily="66" charset="0"/>
              </a:rPr>
              <a:t/>
            </a:r>
            <a:br>
              <a:rPr lang="en-US" sz="2204" dirty="0">
                <a:latin typeface="Comic Sans MS" panose="030F0702030302020204" pitchFamily="66" charset="0"/>
              </a:rPr>
            </a:br>
            <a:r>
              <a:rPr lang="en-US" sz="2204" dirty="0" smtClean="0">
                <a:latin typeface="Comic Sans MS" panose="030F0702030302020204" pitchFamily="66" charset="0"/>
              </a:rPr>
              <a:t>Mon </a:t>
            </a:r>
            <a:r>
              <a:rPr lang="en-US" sz="2204" dirty="0" err="1" smtClean="0">
                <a:latin typeface="Comic Sans MS" panose="030F0702030302020204" pitchFamily="66" charset="0"/>
              </a:rPr>
              <a:t>pere</a:t>
            </a:r>
            <a:r>
              <a:rPr lang="en-US" sz="2204" dirty="0" smtClean="0">
                <a:latin typeface="Comic Sans MS" panose="030F0702030302020204" pitchFamily="66" charset="0"/>
              </a:rPr>
              <a:t> a </a:t>
            </a:r>
            <a:r>
              <a:rPr lang="en-US" sz="2204" dirty="0" err="1" smtClean="0">
                <a:latin typeface="Comic Sans MS" panose="030F0702030302020204" pitchFamily="66" charset="0"/>
              </a:rPr>
              <a:t>quarante-huit</a:t>
            </a:r>
            <a:r>
              <a:rPr lang="en-US" sz="2204" dirty="0" smtClean="0">
                <a:latin typeface="Comic Sans MS" panose="030F0702030302020204" pitchFamily="66" charset="0"/>
              </a:rPr>
              <a:t> </a:t>
            </a:r>
            <a:r>
              <a:rPr lang="en-US" sz="2204" dirty="0" err="1" smtClean="0">
                <a:latin typeface="Comic Sans MS" panose="030F0702030302020204" pitchFamily="66" charset="0"/>
              </a:rPr>
              <a:t>ans</a:t>
            </a:r>
            <a:r>
              <a:rPr lang="en-US" sz="2204" dirty="0" smtClean="0">
                <a:latin typeface="Comic Sans MS" panose="030F0702030302020204" pitchFamily="66" charset="0"/>
              </a:rPr>
              <a:t> (48)</a:t>
            </a:r>
            <a:endParaRPr sz="2204" dirty="0">
              <a:latin typeface="Comic Sans MS" panose="030F0702030302020204" pitchFamily="66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60" name="Flowchart: Alternate Process 59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15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2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30012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253908" y="3391370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721967" y="1580503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fr-FR" sz="8000" b="1" dirty="0">
                <a:latin typeface="Comic Sans MS" panose="030F0702030302020204" pitchFamily="66" charset="0"/>
              </a:rPr>
              <a:t>Ta mère</a:t>
            </a:r>
            <a:r>
              <a:rPr lang="en-US" sz="8000" b="1" dirty="0">
                <a:latin typeface="Comic Sans MS" panose="030F0702030302020204" pitchFamily="66" charset="0"/>
              </a:rPr>
              <a:t> a         </a:t>
            </a:r>
            <a:r>
              <a:rPr lang="en-US" sz="8000" b="1" dirty="0" err="1">
                <a:latin typeface="Comic Sans MS" panose="030F0702030302020204" pitchFamily="66" charset="0"/>
              </a:rPr>
              <a:t>quel</a:t>
            </a:r>
            <a:r>
              <a:rPr lang="en-US" sz="8000" b="1" dirty="0">
                <a:latin typeface="Comic Sans MS" panose="030F0702030302020204" pitchFamily="66" charset="0"/>
              </a:rPr>
              <a:t> </a:t>
            </a:r>
            <a:r>
              <a:rPr lang="en-US" sz="8000" b="1" dirty="0" err="1">
                <a:latin typeface="Comic Sans MS" panose="030F0702030302020204" pitchFamily="66" charset="0"/>
              </a:rPr>
              <a:t>âge</a:t>
            </a:r>
            <a:r>
              <a:rPr lang="en-US" sz="8000" b="1" dirty="0">
                <a:latin typeface="Comic Sans MS" panose="030F0702030302020204" pitchFamily="66" charset="0"/>
              </a:rPr>
              <a:t> ?</a:t>
            </a:r>
            <a:endParaRPr sz="8000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487714" y="4334245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343675" y="4275023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854389" y="2130762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456756" y="3166218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 noGrp="1"/>
          </p:cNvSpPr>
          <p:nvPr>
            <p:ph type="title"/>
          </p:nvPr>
        </p:nvSpPr>
        <p:spPr>
          <a:xfrm>
            <a:off x="425670" y="3258570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 </a:t>
            </a:r>
            <a:r>
              <a:rPr lang="en-US" sz="2800" dirty="0" err="1">
                <a:latin typeface="Comic Sans MS" panose="030F0702030302020204" pitchFamily="66" charset="0"/>
              </a:rPr>
              <a:t>mère</a:t>
            </a:r>
            <a:r>
              <a:rPr lang="en-US" sz="2800" dirty="0">
                <a:latin typeface="Comic Sans MS" panose="030F0702030302020204" pitchFamily="66" charset="0"/>
              </a:rPr>
              <a:t> a </a:t>
            </a:r>
            <a:r>
              <a:rPr lang="en-US" sz="2800" dirty="0" err="1">
                <a:latin typeface="Comic Sans MS" panose="030F0702030302020204" pitchFamily="66" charset="0"/>
              </a:rPr>
              <a:t>quarante</a:t>
            </a:r>
            <a:r>
              <a:rPr lang="en-US" sz="2800" dirty="0">
                <a:latin typeface="Comic Sans MS" panose="030F0702030302020204" pitchFamily="66" charset="0"/>
              </a:rPr>
              <a:t> – </a:t>
            </a:r>
            <a:r>
              <a:rPr lang="en-US" sz="2800" dirty="0" err="1">
                <a:latin typeface="Comic Sans MS" panose="030F0702030302020204" pitchFamily="66" charset="0"/>
              </a:rPr>
              <a:t>deux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r>
              <a:rPr lang="en-US" sz="2800" dirty="0" err="1">
                <a:latin typeface="Comic Sans MS" panose="030F0702030302020204" pitchFamily="66" charset="0"/>
              </a:rPr>
              <a:t>ans</a:t>
            </a:r>
            <a:r>
              <a:rPr lang="en-US" sz="2800" dirty="0">
                <a:latin typeface="Comic Sans MS" panose="030F0702030302020204" pitchFamily="66" charset="0"/>
              </a:rPr>
              <a:t>  (42)</a:t>
            </a:r>
            <a:endParaRPr sz="2800" dirty="0">
              <a:latin typeface="Comic Sans MS" panose="030F0702030302020204" pitchFamily="66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61" name="Flowchart: Alternate Process 60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16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3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4074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196" y="792623"/>
            <a:ext cx="6065563" cy="450902"/>
          </a:xfrm>
        </p:spPr>
        <p:txBody>
          <a:bodyPr/>
          <a:lstStyle/>
          <a:p>
            <a:r>
              <a:rPr lang="en-US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Comment </a:t>
            </a:r>
            <a:r>
              <a:rPr lang="en-US" sz="6600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s’appelle</a:t>
            </a:r>
            <a:r>
              <a:rPr lang="en-US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 ton grand-p</a:t>
            </a:r>
            <a:r>
              <a:rPr lang="fr-FR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ère</a:t>
            </a:r>
            <a:r>
              <a:rPr lang="en-US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?</a:t>
            </a:r>
            <a:endParaRPr lang="el-GR" sz="6600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726" y="3865336"/>
            <a:ext cx="5986797" cy="4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4" b="1" dirty="0">
                <a:latin typeface="Comic Sans MS" panose="030F0702030302020204" pitchFamily="66" charset="0"/>
              </a:rPr>
              <a:t>Mon grand-</a:t>
            </a:r>
            <a:r>
              <a:rPr lang="en-US" sz="2204" b="1" dirty="0" err="1">
                <a:latin typeface="Comic Sans MS" panose="030F0702030302020204" pitchFamily="66" charset="0"/>
              </a:rPr>
              <a:t>père</a:t>
            </a:r>
            <a:r>
              <a:rPr lang="en-US" sz="2204" b="1" dirty="0">
                <a:latin typeface="Comic Sans MS" panose="030F0702030302020204" pitchFamily="66" charset="0"/>
              </a:rPr>
              <a:t> </a:t>
            </a:r>
            <a:r>
              <a:rPr lang="en-US" sz="2204" b="1" dirty="0" err="1">
                <a:latin typeface="Comic Sans MS" panose="030F0702030302020204" pitchFamily="66" charset="0"/>
              </a:rPr>
              <a:t>s’appelle</a:t>
            </a:r>
            <a:r>
              <a:rPr lang="en-US" sz="2204" b="1" dirty="0">
                <a:latin typeface="Comic Sans MS" panose="030F0702030302020204" pitchFamily="66" charset="0"/>
              </a:rPr>
              <a:t> … </a:t>
            </a:r>
            <a:endParaRPr lang="el-GR" sz="2204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4582" y="792623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17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6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2571" y="809173"/>
            <a:ext cx="6065563" cy="450902"/>
          </a:xfrm>
        </p:spPr>
        <p:txBody>
          <a:bodyPr/>
          <a:lstStyle/>
          <a:p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Comment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s’appelle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ta grand-m</a:t>
            </a:r>
            <a:r>
              <a:rPr lang="fr-FR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ère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?</a:t>
            </a:r>
            <a:endParaRPr lang="el-GR" sz="5511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487" y="3700236"/>
            <a:ext cx="5986797" cy="4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4" b="1" dirty="0">
                <a:latin typeface="Comic Sans MS" panose="030F0702030302020204" pitchFamily="66" charset="0"/>
              </a:rPr>
              <a:t>Ma grand-</a:t>
            </a:r>
            <a:r>
              <a:rPr lang="en-US" sz="2204" b="1" dirty="0" err="1">
                <a:latin typeface="Comic Sans MS" panose="030F0702030302020204" pitchFamily="66" charset="0"/>
              </a:rPr>
              <a:t>mère</a:t>
            </a:r>
            <a:r>
              <a:rPr lang="en-US" sz="2204" b="1" dirty="0">
                <a:latin typeface="Comic Sans MS" panose="030F0702030302020204" pitchFamily="66" charset="0"/>
              </a:rPr>
              <a:t> </a:t>
            </a:r>
            <a:r>
              <a:rPr lang="en-US" sz="2204" b="1" dirty="0" err="1">
                <a:latin typeface="Comic Sans MS" panose="030F0702030302020204" pitchFamily="66" charset="0"/>
              </a:rPr>
              <a:t>s’appelle</a:t>
            </a:r>
            <a:r>
              <a:rPr lang="en-US" sz="2204" b="1" dirty="0">
                <a:latin typeface="Comic Sans MS" panose="030F0702030302020204" pitchFamily="66" charset="0"/>
              </a:rPr>
              <a:t> … </a:t>
            </a:r>
            <a:endParaRPr lang="el-GR" sz="2204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4703" y="809173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18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247580" y="4166884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676548" y="1731315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fr-FR" sz="6000" b="1" dirty="0">
                <a:latin typeface="Comic Sans MS" panose="030F0702030302020204" pitchFamily="66" charset="0"/>
              </a:rPr>
              <a:t>Ton père</a:t>
            </a:r>
            <a:r>
              <a:rPr lang="en-US" sz="6000" b="1" dirty="0">
                <a:latin typeface="Comic Sans MS" panose="030F0702030302020204" pitchFamily="66" charset="0"/>
              </a:rPr>
              <a:t>,               </a:t>
            </a:r>
            <a:r>
              <a:rPr lang="en-US" sz="6000" b="1" dirty="0" err="1">
                <a:latin typeface="Comic Sans MS" panose="030F0702030302020204" pitchFamily="66" charset="0"/>
              </a:rPr>
              <a:t>qu’est-ce</a:t>
            </a:r>
            <a:r>
              <a:rPr lang="en-US" sz="6000" b="1" dirty="0">
                <a:latin typeface="Comic Sans MS" panose="030F0702030302020204" pitchFamily="66" charset="0"/>
              </a:rPr>
              <a:t> </a:t>
            </a:r>
            <a:r>
              <a:rPr lang="en-US" sz="6000" b="1" dirty="0" err="1">
                <a:latin typeface="Comic Sans MS" panose="030F0702030302020204" pitchFamily="66" charset="0"/>
              </a:rPr>
              <a:t>qu</a:t>
            </a:r>
            <a:r>
              <a:rPr lang="en-US" sz="6000" b="1" dirty="0">
                <a:latin typeface="Comic Sans MS" panose="030F0702030302020204" pitchFamily="66" charset="0"/>
              </a:rPr>
              <a:t>’                  </a:t>
            </a:r>
            <a:r>
              <a:rPr lang="en-US" sz="6000" b="1" dirty="0" err="1">
                <a:latin typeface="Comic Sans MS" panose="030F0702030302020204" pitchFamily="66" charset="0"/>
              </a:rPr>
              <a:t>il</a:t>
            </a:r>
            <a:r>
              <a:rPr lang="en-US" sz="6000" b="1" dirty="0">
                <a:latin typeface="Comic Sans MS" panose="030F0702030302020204" pitchFamily="66" charset="0"/>
              </a:rPr>
              <a:t> fait? </a:t>
            </a:r>
            <a:endParaRPr sz="6000" b="1" dirty="0">
              <a:latin typeface="Comic Sans MS" panose="030F0702030302020204" pitchFamily="66" charset="0"/>
            </a:endParaRPr>
          </a:p>
        </p:txBody>
      </p:sp>
      <p:grpSp>
        <p:nvGrpSpPr>
          <p:cNvPr id="1039" name="Google Shape;1039;p34"/>
          <p:cNvGrpSpPr/>
          <p:nvPr/>
        </p:nvGrpSpPr>
        <p:grpSpPr>
          <a:xfrm>
            <a:off x="1892635" y="1652985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367974" y="3767906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 noGrp="1"/>
          </p:cNvSpPr>
          <p:nvPr>
            <p:ph type="title"/>
          </p:nvPr>
        </p:nvSpPr>
        <p:spPr>
          <a:xfrm>
            <a:off x="405732" y="4010625"/>
            <a:ext cx="666938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Il </a:t>
            </a:r>
            <a:r>
              <a:rPr lang="en-US" sz="2400" dirty="0" err="1">
                <a:latin typeface="Comic Sans MS" panose="030F0702030302020204" pitchFamily="66" charset="0"/>
              </a:rPr>
              <a:t>est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ouvrier</a:t>
            </a:r>
            <a:r>
              <a:rPr lang="en-US" sz="2400" dirty="0">
                <a:latin typeface="Comic Sans MS" panose="030F0702030302020204" pitchFamily="66" charset="0"/>
              </a:rPr>
              <a:t> / </a:t>
            </a:r>
            <a:r>
              <a:rPr lang="en-US" sz="2400" dirty="0" err="1">
                <a:latin typeface="Comic Sans MS" panose="030F0702030302020204" pitchFamily="66" charset="0"/>
              </a:rPr>
              <a:t>technicien</a:t>
            </a:r>
            <a:r>
              <a:rPr lang="en-US" sz="2400" dirty="0">
                <a:latin typeface="Comic Sans MS" panose="030F0702030302020204" pitchFamily="66" charset="0"/>
              </a:rPr>
              <a:t> / </a:t>
            </a:r>
            <a:r>
              <a:rPr lang="en-US" sz="2400" dirty="0" err="1">
                <a:latin typeface="Comic Sans MS" panose="030F0702030302020204" pitchFamily="66" charset="0"/>
              </a:rPr>
              <a:t>docteur</a:t>
            </a:r>
            <a:r>
              <a:rPr lang="en-US" sz="2400" dirty="0">
                <a:latin typeface="Comic Sans MS" panose="030F0702030302020204" pitchFamily="66" charset="0"/>
              </a:rPr>
              <a:t> / </a:t>
            </a:r>
            <a:r>
              <a:rPr lang="en-US" sz="2400" dirty="0" err="1">
                <a:latin typeface="Comic Sans MS" panose="030F0702030302020204" pitchFamily="66" charset="0"/>
              </a:rPr>
              <a:t>professeur</a:t>
            </a:r>
            <a:r>
              <a:rPr lang="en-US" sz="2400" dirty="0">
                <a:latin typeface="Comic Sans MS" panose="030F0702030302020204" pitchFamily="66" charset="0"/>
              </a:rPr>
              <a:t>…</a:t>
            </a:r>
            <a:endParaRPr sz="2400" dirty="0">
              <a:latin typeface="Comic Sans MS" panose="030F0702030302020204" pitchFamily="66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28" name="Flowchart: Alternate Process 27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19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30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40513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p71"/>
          <p:cNvSpPr/>
          <p:nvPr/>
        </p:nvSpPr>
        <p:spPr>
          <a:xfrm rot="-4500004">
            <a:off x="2038732" y="3611557"/>
            <a:ext cx="982616" cy="1016682"/>
          </a:xfrm>
          <a:custGeom>
            <a:avLst/>
            <a:gdLst/>
            <a:ahLst/>
            <a:cxnLst/>
            <a:rect l="l" t="t" r="r" b="b"/>
            <a:pathLst>
              <a:path w="38941" h="40291" extrusionOk="0">
                <a:moveTo>
                  <a:pt x="27165" y="0"/>
                </a:moveTo>
                <a:cubicBezTo>
                  <a:pt x="25601" y="0"/>
                  <a:pt x="24052" y="275"/>
                  <a:pt x="22508" y="769"/>
                </a:cubicBezTo>
                <a:cubicBezTo>
                  <a:pt x="14444" y="3320"/>
                  <a:pt x="7780" y="8066"/>
                  <a:pt x="2017" y="14132"/>
                </a:cubicBezTo>
                <a:cubicBezTo>
                  <a:pt x="366" y="15872"/>
                  <a:pt x="1" y="18066"/>
                  <a:pt x="884" y="20359"/>
                </a:cubicBezTo>
                <a:cubicBezTo>
                  <a:pt x="2722" y="25096"/>
                  <a:pt x="5532" y="29298"/>
                  <a:pt x="9484" y="32358"/>
                </a:cubicBezTo>
                <a:cubicBezTo>
                  <a:pt x="16397" y="37719"/>
                  <a:pt x="24516" y="40057"/>
                  <a:pt x="33232" y="40289"/>
                </a:cubicBezTo>
                <a:cubicBezTo>
                  <a:pt x="33291" y="40290"/>
                  <a:pt x="33351" y="40291"/>
                  <a:pt x="33410" y="40291"/>
                </a:cubicBezTo>
                <a:cubicBezTo>
                  <a:pt x="34580" y="40291"/>
                  <a:pt x="35731" y="40040"/>
                  <a:pt x="36809" y="39530"/>
                </a:cubicBezTo>
                <a:cubicBezTo>
                  <a:pt x="38236" y="38852"/>
                  <a:pt x="38941" y="37131"/>
                  <a:pt x="38290" y="35703"/>
                </a:cubicBezTo>
                <a:cubicBezTo>
                  <a:pt x="37853" y="34758"/>
                  <a:pt x="37344" y="33839"/>
                  <a:pt x="36604" y="33045"/>
                </a:cubicBezTo>
                <a:cubicBezTo>
                  <a:pt x="33526" y="29753"/>
                  <a:pt x="29779" y="27398"/>
                  <a:pt x="25791" y="25382"/>
                </a:cubicBezTo>
                <a:cubicBezTo>
                  <a:pt x="25390" y="24989"/>
                  <a:pt x="24801" y="24534"/>
                  <a:pt x="25872" y="24311"/>
                </a:cubicBezTo>
                <a:cubicBezTo>
                  <a:pt x="26853" y="24106"/>
                  <a:pt x="27879" y="24204"/>
                  <a:pt x="28887" y="24115"/>
                </a:cubicBezTo>
                <a:cubicBezTo>
                  <a:pt x="31581" y="23945"/>
                  <a:pt x="34257" y="23687"/>
                  <a:pt x="36737" y="22500"/>
                </a:cubicBezTo>
                <a:cubicBezTo>
                  <a:pt x="38629" y="21599"/>
                  <a:pt x="38896" y="20323"/>
                  <a:pt x="37505" y="18762"/>
                </a:cubicBezTo>
                <a:cubicBezTo>
                  <a:pt x="36675" y="17826"/>
                  <a:pt x="35676" y="17103"/>
                  <a:pt x="34516" y="16657"/>
                </a:cubicBezTo>
                <a:cubicBezTo>
                  <a:pt x="31438" y="15488"/>
                  <a:pt x="28289" y="14623"/>
                  <a:pt x="25024" y="14132"/>
                </a:cubicBezTo>
                <a:cubicBezTo>
                  <a:pt x="24915" y="14117"/>
                  <a:pt x="24803" y="14112"/>
                  <a:pt x="24690" y="14112"/>
                </a:cubicBezTo>
                <a:cubicBezTo>
                  <a:pt x="24460" y="14112"/>
                  <a:pt x="24222" y="14133"/>
                  <a:pt x="23978" y="14133"/>
                </a:cubicBezTo>
                <a:cubicBezTo>
                  <a:pt x="23500" y="14133"/>
                  <a:pt x="23001" y="14052"/>
                  <a:pt x="22499" y="13570"/>
                </a:cubicBezTo>
                <a:cubicBezTo>
                  <a:pt x="23597" y="12990"/>
                  <a:pt x="24596" y="12446"/>
                  <a:pt x="25604" y="11938"/>
                </a:cubicBezTo>
                <a:cubicBezTo>
                  <a:pt x="28191" y="10653"/>
                  <a:pt x="30600" y="9163"/>
                  <a:pt x="32536" y="6951"/>
                </a:cubicBezTo>
                <a:cubicBezTo>
                  <a:pt x="34614" y="4560"/>
                  <a:pt x="33669" y="1286"/>
                  <a:pt x="30635" y="465"/>
                </a:cubicBezTo>
                <a:cubicBezTo>
                  <a:pt x="29469" y="148"/>
                  <a:pt x="28313" y="0"/>
                  <a:pt x="27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endParaRPr sz="1102"/>
          </a:p>
        </p:txBody>
      </p:sp>
      <p:grpSp>
        <p:nvGrpSpPr>
          <p:cNvPr id="2084" name="Google Shape;2084;p71"/>
          <p:cNvGrpSpPr/>
          <p:nvPr/>
        </p:nvGrpSpPr>
        <p:grpSpPr>
          <a:xfrm>
            <a:off x="1320813" y="3886413"/>
            <a:ext cx="610087" cy="744369"/>
            <a:chOff x="1677593" y="4078209"/>
            <a:chExt cx="774884" cy="945439"/>
          </a:xfrm>
        </p:grpSpPr>
        <p:sp>
          <p:nvSpPr>
            <p:cNvPr id="2085" name="Google Shape;2085;p71"/>
            <p:cNvSpPr/>
            <p:nvPr/>
          </p:nvSpPr>
          <p:spPr>
            <a:xfrm>
              <a:off x="1677593" y="4400367"/>
              <a:ext cx="383608" cy="297257"/>
            </a:xfrm>
            <a:custGeom>
              <a:avLst/>
              <a:gdLst/>
              <a:ahLst/>
              <a:cxnLst/>
              <a:rect l="l" t="t" r="r" b="b"/>
              <a:pathLst>
                <a:path w="11999" h="9298" extrusionOk="0">
                  <a:moveTo>
                    <a:pt x="9530" y="1"/>
                  </a:moveTo>
                  <a:cubicBezTo>
                    <a:pt x="8602" y="15"/>
                    <a:pt x="7961" y="500"/>
                    <a:pt x="7789" y="1441"/>
                  </a:cubicBezTo>
                  <a:cubicBezTo>
                    <a:pt x="7690" y="2012"/>
                    <a:pt x="7747" y="2640"/>
                    <a:pt x="7590" y="3196"/>
                  </a:cubicBezTo>
                  <a:cubicBezTo>
                    <a:pt x="7262" y="4337"/>
                    <a:pt x="6677" y="5350"/>
                    <a:pt x="5421" y="5621"/>
                  </a:cubicBezTo>
                  <a:cubicBezTo>
                    <a:pt x="5300" y="5648"/>
                    <a:pt x="5188" y="5661"/>
                    <a:pt x="5084" y="5661"/>
                  </a:cubicBezTo>
                  <a:cubicBezTo>
                    <a:pt x="4251" y="5661"/>
                    <a:pt x="3957" y="4854"/>
                    <a:pt x="3538" y="4195"/>
                  </a:cubicBezTo>
                  <a:cubicBezTo>
                    <a:pt x="3185" y="3625"/>
                    <a:pt x="2669" y="3312"/>
                    <a:pt x="2089" y="3312"/>
                  </a:cubicBezTo>
                  <a:cubicBezTo>
                    <a:pt x="1826" y="3312"/>
                    <a:pt x="1550" y="3377"/>
                    <a:pt x="1270" y="3510"/>
                  </a:cubicBezTo>
                  <a:cubicBezTo>
                    <a:pt x="300" y="3981"/>
                    <a:pt x="0" y="4837"/>
                    <a:pt x="371" y="5821"/>
                  </a:cubicBezTo>
                  <a:cubicBezTo>
                    <a:pt x="614" y="6449"/>
                    <a:pt x="1042" y="7005"/>
                    <a:pt x="1341" y="7561"/>
                  </a:cubicBezTo>
                  <a:cubicBezTo>
                    <a:pt x="2297" y="8489"/>
                    <a:pt x="3296" y="9088"/>
                    <a:pt x="4608" y="9259"/>
                  </a:cubicBezTo>
                  <a:cubicBezTo>
                    <a:pt x="4810" y="9285"/>
                    <a:pt x="5012" y="9298"/>
                    <a:pt x="5212" y="9298"/>
                  </a:cubicBezTo>
                  <a:cubicBezTo>
                    <a:pt x="8824" y="9298"/>
                    <a:pt x="11999" y="5150"/>
                    <a:pt x="11242" y="1285"/>
                  </a:cubicBezTo>
                  <a:cubicBezTo>
                    <a:pt x="11070" y="400"/>
                    <a:pt x="10371" y="1"/>
                    <a:pt x="9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6" name="Google Shape;2086;p71"/>
            <p:cNvSpPr/>
            <p:nvPr/>
          </p:nvSpPr>
          <p:spPr>
            <a:xfrm>
              <a:off x="1821264" y="4772940"/>
              <a:ext cx="356210" cy="250709"/>
            </a:xfrm>
            <a:custGeom>
              <a:avLst/>
              <a:gdLst/>
              <a:ahLst/>
              <a:cxnLst/>
              <a:rect l="l" t="t" r="r" b="b"/>
              <a:pathLst>
                <a:path w="11142" h="7842" extrusionOk="0">
                  <a:moveTo>
                    <a:pt x="9031" y="0"/>
                  </a:moveTo>
                  <a:cubicBezTo>
                    <a:pt x="9007" y="0"/>
                    <a:pt x="8983" y="1"/>
                    <a:pt x="8959" y="1"/>
                  </a:cubicBezTo>
                  <a:cubicBezTo>
                    <a:pt x="7789" y="59"/>
                    <a:pt x="7261" y="829"/>
                    <a:pt x="7347" y="2455"/>
                  </a:cubicBezTo>
                  <a:cubicBezTo>
                    <a:pt x="7404" y="3796"/>
                    <a:pt x="6419" y="4010"/>
                    <a:pt x="5478" y="4167"/>
                  </a:cubicBezTo>
                  <a:cubicBezTo>
                    <a:pt x="5281" y="4198"/>
                    <a:pt x="5087" y="4218"/>
                    <a:pt x="4903" y="4218"/>
                  </a:cubicBezTo>
                  <a:cubicBezTo>
                    <a:pt x="4236" y="4218"/>
                    <a:pt x="3702" y="3953"/>
                    <a:pt x="3623" y="2969"/>
                  </a:cubicBezTo>
                  <a:cubicBezTo>
                    <a:pt x="3546" y="1911"/>
                    <a:pt x="2991" y="1204"/>
                    <a:pt x="1979" y="1204"/>
                  </a:cubicBezTo>
                  <a:cubicBezTo>
                    <a:pt x="1871" y="1204"/>
                    <a:pt x="1759" y="1212"/>
                    <a:pt x="1641" y="1228"/>
                  </a:cubicBezTo>
                  <a:cubicBezTo>
                    <a:pt x="457" y="1385"/>
                    <a:pt x="0" y="2270"/>
                    <a:pt x="14" y="3397"/>
                  </a:cubicBezTo>
                  <a:cubicBezTo>
                    <a:pt x="57" y="5365"/>
                    <a:pt x="1270" y="7006"/>
                    <a:pt x="3210" y="7548"/>
                  </a:cubicBezTo>
                  <a:cubicBezTo>
                    <a:pt x="3921" y="7746"/>
                    <a:pt x="4616" y="7842"/>
                    <a:pt x="5281" y="7842"/>
                  </a:cubicBezTo>
                  <a:cubicBezTo>
                    <a:pt x="6669" y="7842"/>
                    <a:pt x="7927" y="7425"/>
                    <a:pt x="8930" y="6663"/>
                  </a:cubicBezTo>
                  <a:cubicBezTo>
                    <a:pt x="10585" y="5322"/>
                    <a:pt x="11141" y="3953"/>
                    <a:pt x="11013" y="2284"/>
                  </a:cubicBezTo>
                  <a:cubicBezTo>
                    <a:pt x="10901" y="917"/>
                    <a:pt x="10094" y="0"/>
                    <a:pt x="9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7" name="Google Shape;2087;p71"/>
            <p:cNvSpPr/>
            <p:nvPr/>
          </p:nvSpPr>
          <p:spPr>
            <a:xfrm>
              <a:off x="2108096" y="4401805"/>
              <a:ext cx="344381" cy="265639"/>
            </a:xfrm>
            <a:custGeom>
              <a:avLst/>
              <a:gdLst/>
              <a:ahLst/>
              <a:cxnLst/>
              <a:rect l="l" t="t" r="r" b="b"/>
              <a:pathLst>
                <a:path w="10772" h="8309" extrusionOk="0">
                  <a:moveTo>
                    <a:pt x="8433" y="1"/>
                  </a:moveTo>
                  <a:cubicBezTo>
                    <a:pt x="8307" y="1"/>
                    <a:pt x="8174" y="14"/>
                    <a:pt x="8032" y="41"/>
                  </a:cubicBezTo>
                  <a:cubicBezTo>
                    <a:pt x="6920" y="255"/>
                    <a:pt x="6435" y="1011"/>
                    <a:pt x="6577" y="2138"/>
                  </a:cubicBezTo>
                  <a:cubicBezTo>
                    <a:pt x="6606" y="2367"/>
                    <a:pt x="6663" y="2595"/>
                    <a:pt x="6663" y="2823"/>
                  </a:cubicBezTo>
                  <a:cubicBezTo>
                    <a:pt x="6634" y="3964"/>
                    <a:pt x="5807" y="4349"/>
                    <a:pt x="4894" y="4606"/>
                  </a:cubicBezTo>
                  <a:cubicBezTo>
                    <a:pt x="4731" y="4654"/>
                    <a:pt x="4587" y="4677"/>
                    <a:pt x="4458" y="4677"/>
                  </a:cubicBezTo>
                  <a:cubicBezTo>
                    <a:pt x="3898" y="4677"/>
                    <a:pt x="3631" y="4251"/>
                    <a:pt x="3410" y="3636"/>
                  </a:cubicBezTo>
                  <a:cubicBezTo>
                    <a:pt x="3151" y="2905"/>
                    <a:pt x="2618" y="2515"/>
                    <a:pt x="1909" y="2515"/>
                  </a:cubicBezTo>
                  <a:cubicBezTo>
                    <a:pt x="1761" y="2515"/>
                    <a:pt x="1605" y="2532"/>
                    <a:pt x="1442" y="2566"/>
                  </a:cubicBezTo>
                  <a:cubicBezTo>
                    <a:pt x="443" y="2780"/>
                    <a:pt x="1" y="3479"/>
                    <a:pt x="30" y="4464"/>
                  </a:cubicBezTo>
                  <a:cubicBezTo>
                    <a:pt x="58" y="5562"/>
                    <a:pt x="500" y="6503"/>
                    <a:pt x="1328" y="7217"/>
                  </a:cubicBezTo>
                  <a:cubicBezTo>
                    <a:pt x="2173" y="7949"/>
                    <a:pt x="3276" y="8308"/>
                    <a:pt x="4429" y="8308"/>
                  </a:cubicBezTo>
                  <a:cubicBezTo>
                    <a:pt x="5748" y="8308"/>
                    <a:pt x="7133" y="7838"/>
                    <a:pt x="8275" y="6917"/>
                  </a:cubicBezTo>
                  <a:cubicBezTo>
                    <a:pt x="10030" y="5505"/>
                    <a:pt x="10771" y="3308"/>
                    <a:pt x="10101" y="1425"/>
                  </a:cubicBezTo>
                  <a:cubicBezTo>
                    <a:pt x="9803" y="604"/>
                    <a:pt x="9287" y="1"/>
                    <a:pt x="8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8" name="Google Shape;2088;p71"/>
            <p:cNvSpPr/>
            <p:nvPr/>
          </p:nvSpPr>
          <p:spPr>
            <a:xfrm>
              <a:off x="2106274" y="4078209"/>
              <a:ext cx="322034" cy="246009"/>
            </a:xfrm>
            <a:custGeom>
              <a:avLst/>
              <a:gdLst/>
              <a:ahLst/>
              <a:cxnLst/>
              <a:rect l="l" t="t" r="r" b="b"/>
              <a:pathLst>
                <a:path w="10073" h="7695" extrusionOk="0">
                  <a:moveTo>
                    <a:pt x="7833" y="0"/>
                  </a:moveTo>
                  <a:cubicBezTo>
                    <a:pt x="7695" y="0"/>
                    <a:pt x="7552" y="16"/>
                    <a:pt x="7405" y="49"/>
                  </a:cubicBezTo>
                  <a:cubicBezTo>
                    <a:pt x="6192" y="306"/>
                    <a:pt x="5778" y="1148"/>
                    <a:pt x="6049" y="2303"/>
                  </a:cubicBezTo>
                  <a:cubicBezTo>
                    <a:pt x="6263" y="3188"/>
                    <a:pt x="5778" y="3587"/>
                    <a:pt x="5122" y="3887"/>
                  </a:cubicBezTo>
                  <a:cubicBezTo>
                    <a:pt x="4923" y="3979"/>
                    <a:pt x="4741" y="4024"/>
                    <a:pt x="4573" y="4024"/>
                  </a:cubicBezTo>
                  <a:cubicBezTo>
                    <a:pt x="4197" y="4024"/>
                    <a:pt x="3890" y="3801"/>
                    <a:pt x="3624" y="3387"/>
                  </a:cubicBezTo>
                  <a:cubicBezTo>
                    <a:pt x="3212" y="2745"/>
                    <a:pt x="2687" y="2386"/>
                    <a:pt x="2091" y="2386"/>
                  </a:cubicBezTo>
                  <a:cubicBezTo>
                    <a:pt x="1761" y="2386"/>
                    <a:pt x="1409" y="2497"/>
                    <a:pt x="1042" y="2731"/>
                  </a:cubicBezTo>
                  <a:cubicBezTo>
                    <a:pt x="1" y="3402"/>
                    <a:pt x="101" y="4386"/>
                    <a:pt x="572" y="5399"/>
                  </a:cubicBezTo>
                  <a:cubicBezTo>
                    <a:pt x="1274" y="6902"/>
                    <a:pt x="2745" y="7694"/>
                    <a:pt x="4364" y="7694"/>
                  </a:cubicBezTo>
                  <a:cubicBezTo>
                    <a:pt x="5571" y="7694"/>
                    <a:pt x="6860" y="7254"/>
                    <a:pt x="7975" y="6340"/>
                  </a:cubicBezTo>
                  <a:cubicBezTo>
                    <a:pt x="9487" y="5113"/>
                    <a:pt x="10072" y="3473"/>
                    <a:pt x="9644" y="1747"/>
                  </a:cubicBezTo>
                  <a:cubicBezTo>
                    <a:pt x="9373" y="650"/>
                    <a:pt x="8708" y="0"/>
                    <a:pt x="7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2561" y="1646032"/>
            <a:ext cx="5986797" cy="96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69" b="1" dirty="0" err="1">
                <a:latin typeface="Comic Sans MS" panose="030F0702030302020204" pitchFamily="66" charset="0"/>
              </a:rPr>
              <a:t>Tu</a:t>
            </a:r>
            <a:r>
              <a:rPr lang="en-US" sz="5669" b="1" dirty="0">
                <a:latin typeface="Comic Sans MS" panose="030F0702030302020204" pitchFamily="66" charset="0"/>
              </a:rPr>
              <a:t> as </a:t>
            </a:r>
            <a:r>
              <a:rPr lang="en-US" sz="5669" b="1" dirty="0" err="1">
                <a:latin typeface="Comic Sans MS" panose="030F0702030302020204" pitchFamily="66" charset="0"/>
              </a:rPr>
              <a:t>quel</a:t>
            </a:r>
            <a:r>
              <a:rPr lang="en-US" sz="5669" b="1" dirty="0">
                <a:latin typeface="Comic Sans MS" panose="030F0702030302020204" pitchFamily="66" charset="0"/>
              </a:rPr>
              <a:t> </a:t>
            </a:r>
            <a:r>
              <a:rPr lang="en-US" sz="5669" b="1" dirty="0" err="1">
                <a:latin typeface="Comic Sans MS" panose="030F0702030302020204" pitchFamily="66" charset="0"/>
              </a:rPr>
              <a:t>âge</a:t>
            </a:r>
            <a:r>
              <a:rPr lang="en-US" sz="5669" b="1" dirty="0">
                <a:latin typeface="Comic Sans MS" panose="030F0702030302020204" pitchFamily="66" charset="0"/>
              </a:rPr>
              <a:t>? </a:t>
            </a:r>
            <a:endParaRPr lang="el-GR" sz="5669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430" y="3127644"/>
            <a:ext cx="5986797" cy="4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4" b="1" dirty="0" err="1">
                <a:latin typeface="Comic Sans MS" panose="030F0702030302020204" pitchFamily="66" charset="0"/>
              </a:rPr>
              <a:t>J’ai</a:t>
            </a:r>
            <a:r>
              <a:rPr lang="en-US" sz="2204" b="1" dirty="0">
                <a:latin typeface="Comic Sans MS" panose="030F0702030302020204" pitchFamily="66" charset="0"/>
              </a:rPr>
              <a:t> </a:t>
            </a:r>
            <a:r>
              <a:rPr lang="en-US" sz="2204" b="1" dirty="0" err="1">
                <a:latin typeface="Comic Sans MS" panose="030F0702030302020204" pitchFamily="66" charset="0"/>
              </a:rPr>
              <a:t>treize</a:t>
            </a:r>
            <a:r>
              <a:rPr lang="en-US" sz="2204" b="1" dirty="0">
                <a:latin typeface="Comic Sans MS" panose="030F0702030302020204" pitchFamily="66" charset="0"/>
              </a:rPr>
              <a:t> (13) </a:t>
            </a:r>
            <a:r>
              <a:rPr lang="en-US" sz="2204" b="1" dirty="0" err="1">
                <a:latin typeface="Comic Sans MS" panose="030F0702030302020204" pitchFamily="66" charset="0"/>
              </a:rPr>
              <a:t>quatorze</a:t>
            </a:r>
            <a:r>
              <a:rPr lang="en-US" sz="2204" b="1" dirty="0">
                <a:latin typeface="Comic Sans MS" panose="030F0702030302020204" pitchFamily="66" charset="0"/>
              </a:rPr>
              <a:t> (14) ans.</a:t>
            </a:r>
            <a:endParaRPr lang="el-GR" sz="2204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4446" y="589223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>
                <a:solidFill>
                  <a:schemeClr val="tx2">
                    <a:lumMod val="10000"/>
                  </a:schemeClr>
                </a:solidFill>
              </a:rPr>
              <a:t>2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p71"/>
          <p:cNvSpPr/>
          <p:nvPr/>
        </p:nvSpPr>
        <p:spPr>
          <a:xfrm rot="-4500004">
            <a:off x="2038732" y="3611557"/>
            <a:ext cx="982616" cy="1016682"/>
          </a:xfrm>
          <a:custGeom>
            <a:avLst/>
            <a:gdLst/>
            <a:ahLst/>
            <a:cxnLst/>
            <a:rect l="l" t="t" r="r" b="b"/>
            <a:pathLst>
              <a:path w="38941" h="40291" extrusionOk="0">
                <a:moveTo>
                  <a:pt x="27165" y="0"/>
                </a:moveTo>
                <a:cubicBezTo>
                  <a:pt x="25601" y="0"/>
                  <a:pt x="24052" y="275"/>
                  <a:pt x="22508" y="769"/>
                </a:cubicBezTo>
                <a:cubicBezTo>
                  <a:pt x="14444" y="3320"/>
                  <a:pt x="7780" y="8066"/>
                  <a:pt x="2017" y="14132"/>
                </a:cubicBezTo>
                <a:cubicBezTo>
                  <a:pt x="366" y="15872"/>
                  <a:pt x="1" y="18066"/>
                  <a:pt x="884" y="20359"/>
                </a:cubicBezTo>
                <a:cubicBezTo>
                  <a:pt x="2722" y="25096"/>
                  <a:pt x="5532" y="29298"/>
                  <a:pt x="9484" y="32358"/>
                </a:cubicBezTo>
                <a:cubicBezTo>
                  <a:pt x="16397" y="37719"/>
                  <a:pt x="24516" y="40057"/>
                  <a:pt x="33232" y="40289"/>
                </a:cubicBezTo>
                <a:cubicBezTo>
                  <a:pt x="33291" y="40290"/>
                  <a:pt x="33351" y="40291"/>
                  <a:pt x="33410" y="40291"/>
                </a:cubicBezTo>
                <a:cubicBezTo>
                  <a:pt x="34580" y="40291"/>
                  <a:pt x="35731" y="40040"/>
                  <a:pt x="36809" y="39530"/>
                </a:cubicBezTo>
                <a:cubicBezTo>
                  <a:pt x="38236" y="38852"/>
                  <a:pt x="38941" y="37131"/>
                  <a:pt x="38290" y="35703"/>
                </a:cubicBezTo>
                <a:cubicBezTo>
                  <a:pt x="37853" y="34758"/>
                  <a:pt x="37344" y="33839"/>
                  <a:pt x="36604" y="33045"/>
                </a:cubicBezTo>
                <a:cubicBezTo>
                  <a:pt x="33526" y="29753"/>
                  <a:pt x="29779" y="27398"/>
                  <a:pt x="25791" y="25382"/>
                </a:cubicBezTo>
                <a:cubicBezTo>
                  <a:pt x="25390" y="24989"/>
                  <a:pt x="24801" y="24534"/>
                  <a:pt x="25872" y="24311"/>
                </a:cubicBezTo>
                <a:cubicBezTo>
                  <a:pt x="26853" y="24106"/>
                  <a:pt x="27879" y="24204"/>
                  <a:pt x="28887" y="24115"/>
                </a:cubicBezTo>
                <a:cubicBezTo>
                  <a:pt x="31581" y="23945"/>
                  <a:pt x="34257" y="23687"/>
                  <a:pt x="36737" y="22500"/>
                </a:cubicBezTo>
                <a:cubicBezTo>
                  <a:pt x="38629" y="21599"/>
                  <a:pt x="38896" y="20323"/>
                  <a:pt x="37505" y="18762"/>
                </a:cubicBezTo>
                <a:cubicBezTo>
                  <a:pt x="36675" y="17826"/>
                  <a:pt x="35676" y="17103"/>
                  <a:pt x="34516" y="16657"/>
                </a:cubicBezTo>
                <a:cubicBezTo>
                  <a:pt x="31438" y="15488"/>
                  <a:pt x="28289" y="14623"/>
                  <a:pt x="25024" y="14132"/>
                </a:cubicBezTo>
                <a:cubicBezTo>
                  <a:pt x="24915" y="14117"/>
                  <a:pt x="24803" y="14112"/>
                  <a:pt x="24690" y="14112"/>
                </a:cubicBezTo>
                <a:cubicBezTo>
                  <a:pt x="24460" y="14112"/>
                  <a:pt x="24222" y="14133"/>
                  <a:pt x="23978" y="14133"/>
                </a:cubicBezTo>
                <a:cubicBezTo>
                  <a:pt x="23500" y="14133"/>
                  <a:pt x="23001" y="14052"/>
                  <a:pt x="22499" y="13570"/>
                </a:cubicBezTo>
                <a:cubicBezTo>
                  <a:pt x="23597" y="12990"/>
                  <a:pt x="24596" y="12446"/>
                  <a:pt x="25604" y="11938"/>
                </a:cubicBezTo>
                <a:cubicBezTo>
                  <a:pt x="28191" y="10653"/>
                  <a:pt x="30600" y="9163"/>
                  <a:pt x="32536" y="6951"/>
                </a:cubicBezTo>
                <a:cubicBezTo>
                  <a:pt x="34614" y="4560"/>
                  <a:pt x="33669" y="1286"/>
                  <a:pt x="30635" y="465"/>
                </a:cubicBezTo>
                <a:cubicBezTo>
                  <a:pt x="29469" y="148"/>
                  <a:pt x="28313" y="0"/>
                  <a:pt x="27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endParaRPr sz="1102"/>
          </a:p>
        </p:txBody>
      </p:sp>
      <p:grpSp>
        <p:nvGrpSpPr>
          <p:cNvPr id="2084" name="Google Shape;2084;p71"/>
          <p:cNvGrpSpPr/>
          <p:nvPr/>
        </p:nvGrpSpPr>
        <p:grpSpPr>
          <a:xfrm>
            <a:off x="1320813" y="3886413"/>
            <a:ext cx="610087" cy="744369"/>
            <a:chOff x="1677593" y="4078209"/>
            <a:chExt cx="774884" cy="945439"/>
          </a:xfrm>
        </p:grpSpPr>
        <p:sp>
          <p:nvSpPr>
            <p:cNvPr id="2085" name="Google Shape;2085;p71"/>
            <p:cNvSpPr/>
            <p:nvPr/>
          </p:nvSpPr>
          <p:spPr>
            <a:xfrm>
              <a:off x="1677593" y="4400367"/>
              <a:ext cx="383608" cy="297257"/>
            </a:xfrm>
            <a:custGeom>
              <a:avLst/>
              <a:gdLst/>
              <a:ahLst/>
              <a:cxnLst/>
              <a:rect l="l" t="t" r="r" b="b"/>
              <a:pathLst>
                <a:path w="11999" h="9298" extrusionOk="0">
                  <a:moveTo>
                    <a:pt x="9530" y="1"/>
                  </a:moveTo>
                  <a:cubicBezTo>
                    <a:pt x="8602" y="15"/>
                    <a:pt x="7961" y="500"/>
                    <a:pt x="7789" y="1441"/>
                  </a:cubicBezTo>
                  <a:cubicBezTo>
                    <a:pt x="7690" y="2012"/>
                    <a:pt x="7747" y="2640"/>
                    <a:pt x="7590" y="3196"/>
                  </a:cubicBezTo>
                  <a:cubicBezTo>
                    <a:pt x="7262" y="4337"/>
                    <a:pt x="6677" y="5350"/>
                    <a:pt x="5421" y="5621"/>
                  </a:cubicBezTo>
                  <a:cubicBezTo>
                    <a:pt x="5300" y="5648"/>
                    <a:pt x="5188" y="5661"/>
                    <a:pt x="5084" y="5661"/>
                  </a:cubicBezTo>
                  <a:cubicBezTo>
                    <a:pt x="4251" y="5661"/>
                    <a:pt x="3957" y="4854"/>
                    <a:pt x="3538" y="4195"/>
                  </a:cubicBezTo>
                  <a:cubicBezTo>
                    <a:pt x="3185" y="3625"/>
                    <a:pt x="2669" y="3312"/>
                    <a:pt x="2089" y="3312"/>
                  </a:cubicBezTo>
                  <a:cubicBezTo>
                    <a:pt x="1826" y="3312"/>
                    <a:pt x="1550" y="3377"/>
                    <a:pt x="1270" y="3510"/>
                  </a:cubicBezTo>
                  <a:cubicBezTo>
                    <a:pt x="300" y="3981"/>
                    <a:pt x="0" y="4837"/>
                    <a:pt x="371" y="5821"/>
                  </a:cubicBezTo>
                  <a:cubicBezTo>
                    <a:pt x="614" y="6449"/>
                    <a:pt x="1042" y="7005"/>
                    <a:pt x="1341" y="7561"/>
                  </a:cubicBezTo>
                  <a:cubicBezTo>
                    <a:pt x="2297" y="8489"/>
                    <a:pt x="3296" y="9088"/>
                    <a:pt x="4608" y="9259"/>
                  </a:cubicBezTo>
                  <a:cubicBezTo>
                    <a:pt x="4810" y="9285"/>
                    <a:pt x="5012" y="9298"/>
                    <a:pt x="5212" y="9298"/>
                  </a:cubicBezTo>
                  <a:cubicBezTo>
                    <a:pt x="8824" y="9298"/>
                    <a:pt x="11999" y="5150"/>
                    <a:pt x="11242" y="1285"/>
                  </a:cubicBezTo>
                  <a:cubicBezTo>
                    <a:pt x="11070" y="400"/>
                    <a:pt x="10371" y="1"/>
                    <a:pt x="9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6" name="Google Shape;2086;p71"/>
            <p:cNvSpPr/>
            <p:nvPr/>
          </p:nvSpPr>
          <p:spPr>
            <a:xfrm>
              <a:off x="1821264" y="4772940"/>
              <a:ext cx="356210" cy="250709"/>
            </a:xfrm>
            <a:custGeom>
              <a:avLst/>
              <a:gdLst/>
              <a:ahLst/>
              <a:cxnLst/>
              <a:rect l="l" t="t" r="r" b="b"/>
              <a:pathLst>
                <a:path w="11142" h="7842" extrusionOk="0">
                  <a:moveTo>
                    <a:pt x="9031" y="0"/>
                  </a:moveTo>
                  <a:cubicBezTo>
                    <a:pt x="9007" y="0"/>
                    <a:pt x="8983" y="1"/>
                    <a:pt x="8959" y="1"/>
                  </a:cubicBezTo>
                  <a:cubicBezTo>
                    <a:pt x="7789" y="59"/>
                    <a:pt x="7261" y="829"/>
                    <a:pt x="7347" y="2455"/>
                  </a:cubicBezTo>
                  <a:cubicBezTo>
                    <a:pt x="7404" y="3796"/>
                    <a:pt x="6419" y="4010"/>
                    <a:pt x="5478" y="4167"/>
                  </a:cubicBezTo>
                  <a:cubicBezTo>
                    <a:pt x="5281" y="4198"/>
                    <a:pt x="5087" y="4218"/>
                    <a:pt x="4903" y="4218"/>
                  </a:cubicBezTo>
                  <a:cubicBezTo>
                    <a:pt x="4236" y="4218"/>
                    <a:pt x="3702" y="3953"/>
                    <a:pt x="3623" y="2969"/>
                  </a:cubicBezTo>
                  <a:cubicBezTo>
                    <a:pt x="3546" y="1911"/>
                    <a:pt x="2991" y="1204"/>
                    <a:pt x="1979" y="1204"/>
                  </a:cubicBezTo>
                  <a:cubicBezTo>
                    <a:pt x="1871" y="1204"/>
                    <a:pt x="1759" y="1212"/>
                    <a:pt x="1641" y="1228"/>
                  </a:cubicBezTo>
                  <a:cubicBezTo>
                    <a:pt x="457" y="1385"/>
                    <a:pt x="0" y="2270"/>
                    <a:pt x="14" y="3397"/>
                  </a:cubicBezTo>
                  <a:cubicBezTo>
                    <a:pt x="57" y="5365"/>
                    <a:pt x="1270" y="7006"/>
                    <a:pt x="3210" y="7548"/>
                  </a:cubicBezTo>
                  <a:cubicBezTo>
                    <a:pt x="3921" y="7746"/>
                    <a:pt x="4616" y="7842"/>
                    <a:pt x="5281" y="7842"/>
                  </a:cubicBezTo>
                  <a:cubicBezTo>
                    <a:pt x="6669" y="7842"/>
                    <a:pt x="7927" y="7425"/>
                    <a:pt x="8930" y="6663"/>
                  </a:cubicBezTo>
                  <a:cubicBezTo>
                    <a:pt x="10585" y="5322"/>
                    <a:pt x="11141" y="3953"/>
                    <a:pt x="11013" y="2284"/>
                  </a:cubicBezTo>
                  <a:cubicBezTo>
                    <a:pt x="10901" y="917"/>
                    <a:pt x="10094" y="0"/>
                    <a:pt x="9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7" name="Google Shape;2087;p71"/>
            <p:cNvSpPr/>
            <p:nvPr/>
          </p:nvSpPr>
          <p:spPr>
            <a:xfrm>
              <a:off x="2108096" y="4401805"/>
              <a:ext cx="344381" cy="265639"/>
            </a:xfrm>
            <a:custGeom>
              <a:avLst/>
              <a:gdLst/>
              <a:ahLst/>
              <a:cxnLst/>
              <a:rect l="l" t="t" r="r" b="b"/>
              <a:pathLst>
                <a:path w="10772" h="8309" extrusionOk="0">
                  <a:moveTo>
                    <a:pt x="8433" y="1"/>
                  </a:moveTo>
                  <a:cubicBezTo>
                    <a:pt x="8307" y="1"/>
                    <a:pt x="8174" y="14"/>
                    <a:pt x="8032" y="41"/>
                  </a:cubicBezTo>
                  <a:cubicBezTo>
                    <a:pt x="6920" y="255"/>
                    <a:pt x="6435" y="1011"/>
                    <a:pt x="6577" y="2138"/>
                  </a:cubicBezTo>
                  <a:cubicBezTo>
                    <a:pt x="6606" y="2367"/>
                    <a:pt x="6663" y="2595"/>
                    <a:pt x="6663" y="2823"/>
                  </a:cubicBezTo>
                  <a:cubicBezTo>
                    <a:pt x="6634" y="3964"/>
                    <a:pt x="5807" y="4349"/>
                    <a:pt x="4894" y="4606"/>
                  </a:cubicBezTo>
                  <a:cubicBezTo>
                    <a:pt x="4731" y="4654"/>
                    <a:pt x="4587" y="4677"/>
                    <a:pt x="4458" y="4677"/>
                  </a:cubicBezTo>
                  <a:cubicBezTo>
                    <a:pt x="3898" y="4677"/>
                    <a:pt x="3631" y="4251"/>
                    <a:pt x="3410" y="3636"/>
                  </a:cubicBezTo>
                  <a:cubicBezTo>
                    <a:pt x="3151" y="2905"/>
                    <a:pt x="2618" y="2515"/>
                    <a:pt x="1909" y="2515"/>
                  </a:cubicBezTo>
                  <a:cubicBezTo>
                    <a:pt x="1761" y="2515"/>
                    <a:pt x="1605" y="2532"/>
                    <a:pt x="1442" y="2566"/>
                  </a:cubicBezTo>
                  <a:cubicBezTo>
                    <a:pt x="443" y="2780"/>
                    <a:pt x="1" y="3479"/>
                    <a:pt x="30" y="4464"/>
                  </a:cubicBezTo>
                  <a:cubicBezTo>
                    <a:pt x="58" y="5562"/>
                    <a:pt x="500" y="6503"/>
                    <a:pt x="1328" y="7217"/>
                  </a:cubicBezTo>
                  <a:cubicBezTo>
                    <a:pt x="2173" y="7949"/>
                    <a:pt x="3276" y="8308"/>
                    <a:pt x="4429" y="8308"/>
                  </a:cubicBezTo>
                  <a:cubicBezTo>
                    <a:pt x="5748" y="8308"/>
                    <a:pt x="7133" y="7838"/>
                    <a:pt x="8275" y="6917"/>
                  </a:cubicBezTo>
                  <a:cubicBezTo>
                    <a:pt x="10030" y="5505"/>
                    <a:pt x="10771" y="3308"/>
                    <a:pt x="10101" y="1425"/>
                  </a:cubicBezTo>
                  <a:cubicBezTo>
                    <a:pt x="9803" y="604"/>
                    <a:pt x="9287" y="1"/>
                    <a:pt x="8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8" name="Google Shape;2088;p71"/>
            <p:cNvSpPr/>
            <p:nvPr/>
          </p:nvSpPr>
          <p:spPr>
            <a:xfrm>
              <a:off x="2106274" y="4078209"/>
              <a:ext cx="322034" cy="246009"/>
            </a:xfrm>
            <a:custGeom>
              <a:avLst/>
              <a:gdLst/>
              <a:ahLst/>
              <a:cxnLst/>
              <a:rect l="l" t="t" r="r" b="b"/>
              <a:pathLst>
                <a:path w="10073" h="7695" extrusionOk="0">
                  <a:moveTo>
                    <a:pt x="7833" y="0"/>
                  </a:moveTo>
                  <a:cubicBezTo>
                    <a:pt x="7695" y="0"/>
                    <a:pt x="7552" y="16"/>
                    <a:pt x="7405" y="49"/>
                  </a:cubicBezTo>
                  <a:cubicBezTo>
                    <a:pt x="6192" y="306"/>
                    <a:pt x="5778" y="1148"/>
                    <a:pt x="6049" y="2303"/>
                  </a:cubicBezTo>
                  <a:cubicBezTo>
                    <a:pt x="6263" y="3188"/>
                    <a:pt x="5778" y="3587"/>
                    <a:pt x="5122" y="3887"/>
                  </a:cubicBezTo>
                  <a:cubicBezTo>
                    <a:pt x="4923" y="3979"/>
                    <a:pt x="4741" y="4024"/>
                    <a:pt x="4573" y="4024"/>
                  </a:cubicBezTo>
                  <a:cubicBezTo>
                    <a:pt x="4197" y="4024"/>
                    <a:pt x="3890" y="3801"/>
                    <a:pt x="3624" y="3387"/>
                  </a:cubicBezTo>
                  <a:cubicBezTo>
                    <a:pt x="3212" y="2745"/>
                    <a:pt x="2687" y="2386"/>
                    <a:pt x="2091" y="2386"/>
                  </a:cubicBezTo>
                  <a:cubicBezTo>
                    <a:pt x="1761" y="2386"/>
                    <a:pt x="1409" y="2497"/>
                    <a:pt x="1042" y="2731"/>
                  </a:cubicBezTo>
                  <a:cubicBezTo>
                    <a:pt x="1" y="3402"/>
                    <a:pt x="101" y="4386"/>
                    <a:pt x="572" y="5399"/>
                  </a:cubicBezTo>
                  <a:cubicBezTo>
                    <a:pt x="1274" y="6902"/>
                    <a:pt x="2745" y="7694"/>
                    <a:pt x="4364" y="7694"/>
                  </a:cubicBezTo>
                  <a:cubicBezTo>
                    <a:pt x="5571" y="7694"/>
                    <a:pt x="6860" y="7254"/>
                    <a:pt x="7975" y="6340"/>
                  </a:cubicBezTo>
                  <a:cubicBezTo>
                    <a:pt x="9487" y="5113"/>
                    <a:pt x="10072" y="3473"/>
                    <a:pt x="9644" y="1747"/>
                  </a:cubicBezTo>
                  <a:cubicBezTo>
                    <a:pt x="9373" y="650"/>
                    <a:pt x="8708" y="0"/>
                    <a:pt x="7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2936" y="983660"/>
            <a:ext cx="5986797" cy="183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69" b="1" dirty="0">
                <a:latin typeface="Comic Sans MS" panose="030F0702030302020204" pitchFamily="66" charset="0"/>
              </a:rPr>
              <a:t>Comment </a:t>
            </a:r>
            <a:r>
              <a:rPr lang="en-US" sz="5669" b="1" dirty="0" err="1">
                <a:latin typeface="Comic Sans MS" panose="030F0702030302020204" pitchFamily="66" charset="0"/>
              </a:rPr>
              <a:t>sont</a:t>
            </a:r>
            <a:r>
              <a:rPr lang="en-US" sz="5669" b="1" dirty="0">
                <a:latin typeface="Comic Sans MS" panose="030F0702030302020204" pitchFamily="66" charset="0"/>
              </a:rPr>
              <a:t> </a:t>
            </a:r>
            <a:r>
              <a:rPr lang="en-US" sz="5669" b="1" dirty="0" err="1">
                <a:latin typeface="Comic Sans MS" panose="030F0702030302020204" pitchFamily="66" charset="0"/>
              </a:rPr>
              <a:t>tes</a:t>
            </a:r>
            <a:r>
              <a:rPr lang="en-US" sz="5669" b="1" dirty="0">
                <a:latin typeface="Comic Sans MS" panose="030F0702030302020204" pitchFamily="66" charset="0"/>
              </a:rPr>
              <a:t> </a:t>
            </a:r>
            <a:r>
              <a:rPr lang="en-US" sz="5669" b="1" dirty="0" err="1">
                <a:latin typeface="Comic Sans MS" panose="030F0702030302020204" pitchFamily="66" charset="0"/>
              </a:rPr>
              <a:t>yeux</a:t>
            </a:r>
            <a:r>
              <a:rPr lang="en-US" sz="5669" b="1" dirty="0">
                <a:latin typeface="Comic Sans MS" panose="030F0702030302020204" pitchFamily="66" charset="0"/>
              </a:rPr>
              <a:t>? </a:t>
            </a:r>
            <a:endParaRPr lang="el-GR" sz="5669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169" y="2928813"/>
            <a:ext cx="5986797" cy="4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4" b="1" dirty="0">
                <a:latin typeface="Comic Sans MS" panose="030F0702030302020204" pitchFamily="66" charset="0"/>
              </a:rPr>
              <a:t>(</a:t>
            </a:r>
            <a:r>
              <a:rPr lang="en-US" sz="2204" b="1" dirty="0" err="1">
                <a:latin typeface="Comic Sans MS" panose="030F0702030302020204" pitchFamily="66" charset="0"/>
              </a:rPr>
              <a:t>J’ai</a:t>
            </a:r>
            <a:r>
              <a:rPr lang="en-US" sz="2204" b="1" dirty="0">
                <a:latin typeface="Comic Sans MS" panose="030F0702030302020204" pitchFamily="66" charset="0"/>
              </a:rPr>
              <a:t> les </a:t>
            </a:r>
            <a:r>
              <a:rPr lang="en-US" sz="2204" b="1" dirty="0" err="1">
                <a:latin typeface="Comic Sans MS" panose="030F0702030302020204" pitchFamily="66" charset="0"/>
              </a:rPr>
              <a:t>yeux</a:t>
            </a:r>
            <a:r>
              <a:rPr lang="en-US" sz="2204" b="1" dirty="0">
                <a:latin typeface="Comic Sans MS" panose="030F0702030302020204" pitchFamily="66" charset="0"/>
              </a:rPr>
              <a:t> …</a:t>
            </a:r>
            <a:r>
              <a:rPr lang="en-US" sz="2204" b="1" dirty="0" err="1">
                <a:latin typeface="Comic Sans MS" panose="030F0702030302020204" pitchFamily="66" charset="0"/>
              </a:rPr>
              <a:t>bruns</a:t>
            </a:r>
            <a:r>
              <a:rPr lang="en-US" sz="2204" b="1" dirty="0">
                <a:latin typeface="Comic Sans MS" panose="030F0702030302020204" pitchFamily="66" charset="0"/>
              </a:rPr>
              <a:t> / </a:t>
            </a:r>
            <a:r>
              <a:rPr lang="en-US" sz="2204" b="1" dirty="0" err="1">
                <a:latin typeface="Comic Sans MS" panose="030F0702030302020204" pitchFamily="66" charset="0"/>
              </a:rPr>
              <a:t>verts</a:t>
            </a:r>
            <a:r>
              <a:rPr lang="en-US" sz="2204" b="1" dirty="0">
                <a:latin typeface="Comic Sans MS" panose="030F0702030302020204" pitchFamily="66" charset="0"/>
              </a:rPr>
              <a:t> / bleus)  </a:t>
            </a:r>
            <a:endParaRPr lang="el-GR" sz="2204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6" t="13657" r="597" b="22763"/>
          <a:stretch/>
        </p:blipFill>
        <p:spPr>
          <a:xfrm>
            <a:off x="2009051" y="3581922"/>
            <a:ext cx="2916446" cy="11549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25617" y="329733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20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889" y="930281"/>
            <a:ext cx="5986797" cy="183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69" b="1" dirty="0">
                <a:latin typeface="Comic Sans MS" panose="030F0702030302020204" pitchFamily="66" charset="0"/>
              </a:rPr>
              <a:t>Comment </a:t>
            </a:r>
            <a:r>
              <a:rPr lang="en-US" sz="5669" b="1" dirty="0" err="1">
                <a:latin typeface="Comic Sans MS" panose="030F0702030302020204" pitchFamily="66" charset="0"/>
              </a:rPr>
              <a:t>sont</a:t>
            </a:r>
            <a:r>
              <a:rPr lang="en-US" sz="5669" b="1" dirty="0">
                <a:latin typeface="Comic Sans MS" panose="030F0702030302020204" pitchFamily="66" charset="0"/>
              </a:rPr>
              <a:t> </a:t>
            </a:r>
            <a:r>
              <a:rPr lang="en-US" sz="5669" b="1" dirty="0" err="1">
                <a:latin typeface="Comic Sans MS" panose="030F0702030302020204" pitchFamily="66" charset="0"/>
              </a:rPr>
              <a:t>tes</a:t>
            </a:r>
            <a:r>
              <a:rPr lang="en-US" sz="5669" b="1" dirty="0">
                <a:latin typeface="Comic Sans MS" panose="030F0702030302020204" pitchFamily="66" charset="0"/>
              </a:rPr>
              <a:t> </a:t>
            </a:r>
            <a:r>
              <a:rPr lang="en-US" sz="5669" b="1" dirty="0" err="1">
                <a:latin typeface="Comic Sans MS" panose="030F0702030302020204" pitchFamily="66" charset="0"/>
              </a:rPr>
              <a:t>cheveux</a:t>
            </a:r>
            <a:r>
              <a:rPr lang="en-US" sz="5669" b="1" dirty="0">
                <a:latin typeface="Comic Sans MS" panose="030F0702030302020204" pitchFamily="66" charset="0"/>
              </a:rPr>
              <a:t>? </a:t>
            </a:r>
            <a:endParaRPr lang="el-GR" sz="5669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452" y="3063491"/>
            <a:ext cx="5986797" cy="770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4" b="1" dirty="0">
                <a:latin typeface="Comic Sans MS" panose="030F0702030302020204" pitchFamily="66" charset="0"/>
              </a:rPr>
              <a:t>(</a:t>
            </a:r>
            <a:r>
              <a:rPr lang="en-US" sz="2204" b="1" dirty="0" err="1">
                <a:latin typeface="Comic Sans MS" panose="030F0702030302020204" pitchFamily="66" charset="0"/>
              </a:rPr>
              <a:t>J’ai</a:t>
            </a:r>
            <a:r>
              <a:rPr lang="en-US" sz="2204" b="1" dirty="0">
                <a:latin typeface="Comic Sans MS" panose="030F0702030302020204" pitchFamily="66" charset="0"/>
              </a:rPr>
              <a:t> les </a:t>
            </a:r>
            <a:r>
              <a:rPr lang="en-US" sz="2204" b="1" dirty="0" err="1">
                <a:latin typeface="Comic Sans MS" panose="030F0702030302020204" pitchFamily="66" charset="0"/>
              </a:rPr>
              <a:t>cheveux</a:t>
            </a:r>
            <a:r>
              <a:rPr lang="en-US" sz="2204" b="1" dirty="0">
                <a:latin typeface="Comic Sans MS" panose="030F0702030302020204" pitchFamily="66" charset="0"/>
              </a:rPr>
              <a:t> </a:t>
            </a:r>
            <a:r>
              <a:rPr lang="en-US" sz="2204" b="1" dirty="0" err="1" smtClean="0">
                <a:latin typeface="Comic Sans MS" panose="030F0702030302020204" pitchFamily="66" charset="0"/>
              </a:rPr>
              <a:t>bruns</a:t>
            </a:r>
            <a:r>
              <a:rPr lang="en-US" sz="2204" b="1" dirty="0" smtClean="0">
                <a:latin typeface="Comic Sans MS" panose="030F0702030302020204" pitchFamily="66" charset="0"/>
              </a:rPr>
              <a:t> / blonds / longs </a:t>
            </a:r>
            <a:r>
              <a:rPr lang="en-US" sz="2204" b="1" dirty="0">
                <a:latin typeface="Comic Sans MS" panose="030F0702030302020204" pitchFamily="66" charset="0"/>
              </a:rPr>
              <a:t>/ courts / </a:t>
            </a:r>
            <a:r>
              <a:rPr lang="en-US" sz="2204" b="1" dirty="0" err="1">
                <a:latin typeface="Comic Sans MS" panose="030F0702030302020204" pitchFamily="66" charset="0"/>
              </a:rPr>
              <a:t>lisses</a:t>
            </a:r>
            <a:r>
              <a:rPr lang="en-US" sz="2204" b="1" dirty="0">
                <a:latin typeface="Comic Sans MS" panose="030F0702030302020204" pitchFamily="66" charset="0"/>
              </a:rPr>
              <a:t> / </a:t>
            </a:r>
            <a:r>
              <a:rPr lang="en-US" sz="2204" b="1" dirty="0" err="1">
                <a:latin typeface="Comic Sans MS" panose="030F0702030302020204" pitchFamily="66" charset="0"/>
              </a:rPr>
              <a:t>fris</a:t>
            </a:r>
            <a:r>
              <a:rPr lang="fr-FR" sz="2204" b="1" dirty="0" err="1">
                <a:latin typeface="Comic Sans MS" panose="030F0702030302020204" pitchFamily="66" charset="0"/>
              </a:rPr>
              <a:t>és</a:t>
            </a:r>
            <a:r>
              <a:rPr lang="en-US" sz="2204" b="1" dirty="0">
                <a:latin typeface="Comic Sans MS" panose="030F0702030302020204" pitchFamily="66" charset="0"/>
              </a:rPr>
              <a:t>)  </a:t>
            </a:r>
            <a:endParaRPr lang="el-GR" sz="2204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93" t="18445" r="1720" b="23544"/>
          <a:stretch/>
        </p:blipFill>
        <p:spPr>
          <a:xfrm>
            <a:off x="4673786" y="3707296"/>
            <a:ext cx="2525528" cy="1523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0745" y="390333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21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304918" y="3804350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686372" y="1603636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fr-FR" sz="5669" b="1" dirty="0">
                <a:latin typeface="Comic Sans MS" panose="030F0702030302020204" pitchFamily="66" charset="0"/>
              </a:rPr>
              <a:t>Tu es plutôt     </a:t>
            </a:r>
            <a:r>
              <a:rPr lang="en-US" sz="5669" b="1" dirty="0">
                <a:latin typeface="Comic Sans MS" panose="030F0702030302020204" pitchFamily="66" charset="0"/>
              </a:rPr>
              <a:t>mince                          </a:t>
            </a:r>
            <a:r>
              <a:rPr lang="en-US" sz="5669" b="1" dirty="0" err="1">
                <a:latin typeface="Comic Sans MS" panose="030F0702030302020204" pitchFamily="66" charset="0"/>
              </a:rPr>
              <a:t>ou</a:t>
            </a:r>
            <a:r>
              <a:rPr lang="en-US" sz="5669" b="1" dirty="0">
                <a:latin typeface="Comic Sans MS" panose="030F0702030302020204" pitchFamily="66" charset="0"/>
              </a:rPr>
              <a:t> </a:t>
            </a:r>
            <a:r>
              <a:rPr lang="en-US" sz="5669" b="1" dirty="0" err="1">
                <a:latin typeface="Comic Sans MS" panose="030F0702030302020204" pitchFamily="66" charset="0"/>
              </a:rPr>
              <a:t>gros</a:t>
            </a:r>
            <a:r>
              <a:rPr lang="en-US" sz="5669" b="1" dirty="0">
                <a:latin typeface="Comic Sans MS" panose="030F0702030302020204" pitchFamily="66" charset="0"/>
              </a:rPr>
              <a:t>-se ?</a:t>
            </a:r>
            <a:endParaRPr sz="5669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363891" y="3924926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241985" y="3821555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884455" y="1978161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522913" y="2724168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/>
          </p:cNvSpPr>
          <p:nvPr/>
        </p:nvSpPr>
        <p:spPr>
          <a:xfrm>
            <a:off x="509564" y="3541985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l"/>
            <a:r>
              <a:rPr lang="fr-FR" sz="2519" dirty="0"/>
              <a:t>            </a:t>
            </a:r>
            <a:r>
              <a:rPr lang="fr-FR" sz="2519" dirty="0">
                <a:latin typeface="Comic Sans MS" panose="030F0702030302020204" pitchFamily="66" charset="0"/>
              </a:rPr>
              <a:t>Je suis </a:t>
            </a:r>
            <a:r>
              <a:rPr lang="fr-FR" sz="2519" dirty="0" smtClean="0">
                <a:latin typeface="Comic Sans MS" panose="030F0702030302020204" pitchFamily="66" charset="0"/>
              </a:rPr>
              <a:t>plutôt ………..</a:t>
            </a:r>
            <a:endParaRPr lang="fr-FR" sz="2204" dirty="0">
              <a:latin typeface="Comic Sans MS" panose="030F0702030302020204" pitchFamily="66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60" name="Flowchart: Alternate Process 59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22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2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115250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304918" y="3804350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515938" y="1818544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fr-FR" sz="5669" b="1" dirty="0">
                <a:latin typeface="Comic Sans MS" panose="030F0702030302020204" pitchFamily="66" charset="0"/>
              </a:rPr>
              <a:t>Tu es plutôt     grand</a:t>
            </a:r>
            <a:r>
              <a:rPr lang="en-US" sz="5669" b="1" dirty="0">
                <a:latin typeface="Comic Sans MS" panose="030F0702030302020204" pitchFamily="66" charset="0"/>
              </a:rPr>
              <a:t>-e                   </a:t>
            </a:r>
            <a:r>
              <a:rPr lang="en-US" sz="5669" b="1" dirty="0" err="1">
                <a:latin typeface="Comic Sans MS" panose="030F0702030302020204" pitchFamily="66" charset="0"/>
              </a:rPr>
              <a:t>ou</a:t>
            </a:r>
            <a:r>
              <a:rPr lang="en-US" sz="5669" b="1" dirty="0">
                <a:latin typeface="Comic Sans MS" panose="030F0702030302020204" pitchFamily="66" charset="0"/>
              </a:rPr>
              <a:t> petit-e ?</a:t>
            </a:r>
            <a:endParaRPr sz="5669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363891" y="3924926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241985" y="3821555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819695" y="1968704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304918" y="2722391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/>
          </p:cNvSpPr>
          <p:nvPr/>
        </p:nvSpPr>
        <p:spPr>
          <a:xfrm>
            <a:off x="512950" y="3551184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l"/>
            <a:r>
              <a:rPr lang="fr-FR" sz="2519" dirty="0"/>
              <a:t>            Je suis </a:t>
            </a:r>
            <a:r>
              <a:rPr lang="fr-FR" sz="2800" b="0" dirty="0">
                <a:latin typeface="Comic Sans MS" panose="030F0702030302020204" pitchFamily="66" charset="0"/>
              </a:rPr>
              <a:t>plutôt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519" dirty="0" smtClean="0"/>
              <a:t>………..</a:t>
            </a:r>
            <a:endParaRPr lang="fr-FR" sz="2204" dirty="0"/>
          </a:p>
        </p:txBody>
      </p:sp>
      <p:grpSp>
        <p:nvGrpSpPr>
          <p:cNvPr id="59" name="Group 58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60" name="Flowchart: Alternate Process 59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23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2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40916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426" y="1501012"/>
            <a:ext cx="6065563" cy="450902"/>
          </a:xfrm>
        </p:spPr>
        <p:txBody>
          <a:bodyPr/>
          <a:lstStyle/>
          <a:p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Tu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es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5511" b="1" dirty="0" smtClean="0">
                <a:solidFill>
                  <a:srgbClr val="070401"/>
                </a:solidFill>
                <a:latin typeface="Comic Sans MS" panose="030F0702030302020204" pitchFamily="66" charset="0"/>
              </a:rPr>
              <a:t>beau/belle               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ou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laid-e ?</a:t>
            </a:r>
            <a:endParaRPr lang="el-GR" sz="5511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6429" y="535229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24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Google Shape;1001;p34"/>
          <p:cNvSpPr txBox="1">
            <a:spLocks/>
          </p:cNvSpPr>
          <p:nvPr/>
        </p:nvSpPr>
        <p:spPr>
          <a:xfrm>
            <a:off x="905853" y="3343532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53995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26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 sz="2800" dirty="0" smtClean="0">
                <a:latin typeface="Comic Sans MS" panose="030F0702030302020204" pitchFamily="66" charset="0"/>
              </a:rPr>
              <a:t>Je suis …</a:t>
            </a:r>
            <a:endParaRPr lang="fr-F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027" y="1587901"/>
            <a:ext cx="6065563" cy="450902"/>
          </a:xfrm>
        </p:spPr>
        <p:txBody>
          <a:bodyPr/>
          <a:lstStyle/>
          <a:p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Tu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es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gentil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-le </a:t>
            </a:r>
            <a:b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</a:b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ou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méchant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-e ?</a:t>
            </a:r>
            <a:endParaRPr lang="el-GR" sz="5511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12201" y="692457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25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Google Shape;1001;p34"/>
          <p:cNvSpPr txBox="1">
            <a:spLocks/>
          </p:cNvSpPr>
          <p:nvPr/>
        </p:nvSpPr>
        <p:spPr>
          <a:xfrm>
            <a:off x="841307" y="3289743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53995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26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 sz="2800" dirty="0" smtClean="0">
                <a:latin typeface="Comic Sans MS" panose="030F0702030302020204" pitchFamily="66" charset="0"/>
              </a:rPr>
              <a:t>Je suis …</a:t>
            </a:r>
            <a:endParaRPr lang="fr-F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102822" y="4040463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405378" y="1545639"/>
            <a:ext cx="6491911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fr-FR" sz="5600" b="1" dirty="0">
                <a:latin typeface="Comic Sans MS" panose="030F0702030302020204" pitchFamily="66" charset="0"/>
              </a:rPr>
              <a:t>Tu es plutôt</a:t>
            </a:r>
            <a:br>
              <a:rPr lang="fr-FR" sz="5600" b="1" dirty="0">
                <a:latin typeface="Comic Sans MS" panose="030F0702030302020204" pitchFamily="66" charset="0"/>
              </a:rPr>
            </a:br>
            <a:r>
              <a:rPr lang="fr-FR" sz="5600" b="1" dirty="0">
                <a:latin typeface="Comic Sans MS" panose="030F0702030302020204" pitchFamily="66" charset="0"/>
              </a:rPr>
              <a:t> </a:t>
            </a:r>
            <a:r>
              <a:rPr lang="en-US" sz="5600" b="1" dirty="0" err="1">
                <a:latin typeface="Comic Sans MS" panose="030F0702030302020204" pitchFamily="66" charset="0"/>
              </a:rPr>
              <a:t>actif</a:t>
            </a:r>
            <a:r>
              <a:rPr lang="en-US" sz="5600" b="1" dirty="0">
                <a:latin typeface="Comic Sans MS" panose="030F0702030302020204" pitchFamily="66" charset="0"/>
              </a:rPr>
              <a:t> - </a:t>
            </a:r>
            <a:r>
              <a:rPr lang="en-US" sz="5600" b="1" dirty="0" err="1">
                <a:latin typeface="Comic Sans MS" panose="030F0702030302020204" pitchFamily="66" charset="0"/>
              </a:rPr>
              <a:t>ve</a:t>
            </a:r>
            <a:r>
              <a:rPr lang="en-US" sz="5600" b="1" dirty="0">
                <a:latin typeface="Comic Sans MS" panose="030F0702030302020204" pitchFamily="66" charset="0"/>
              </a:rPr>
              <a:t>                      </a:t>
            </a:r>
            <a:r>
              <a:rPr lang="en-US" sz="5600" b="1" dirty="0" err="1">
                <a:latin typeface="Comic Sans MS" panose="030F0702030302020204" pitchFamily="66" charset="0"/>
              </a:rPr>
              <a:t>ou</a:t>
            </a:r>
            <a:r>
              <a:rPr lang="en-US" sz="5600" b="1" dirty="0">
                <a:latin typeface="Comic Sans MS" panose="030F0702030302020204" pitchFamily="66" charset="0"/>
              </a:rPr>
              <a:t> </a:t>
            </a:r>
            <a:r>
              <a:rPr lang="en-US" sz="5600" b="1" dirty="0" err="1">
                <a:latin typeface="Comic Sans MS" panose="030F0702030302020204" pitchFamily="66" charset="0"/>
              </a:rPr>
              <a:t>paresseux</a:t>
            </a:r>
            <a:r>
              <a:rPr lang="en-US" sz="5600" b="1" dirty="0">
                <a:latin typeface="Comic Sans MS" panose="030F0702030302020204" pitchFamily="66" charset="0"/>
              </a:rPr>
              <a:t>-se ?</a:t>
            </a:r>
            <a:endParaRPr sz="5600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469326" y="4101229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189500" y="4126043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900579" y="2695987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314103" y="3607334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59" name="Flowchart: Alternate Process 58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26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1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7" name="Google Shape;1001;p34"/>
          <p:cNvSpPr txBox="1">
            <a:spLocks/>
          </p:cNvSpPr>
          <p:nvPr/>
        </p:nvSpPr>
        <p:spPr>
          <a:xfrm>
            <a:off x="509564" y="3541985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l"/>
            <a:r>
              <a:rPr lang="fr-FR" sz="2519" dirty="0"/>
              <a:t>            Je suis ………..</a:t>
            </a:r>
            <a:endParaRPr lang="fr-FR" sz="2204" dirty="0"/>
          </a:p>
        </p:txBody>
      </p:sp>
    </p:spTree>
    <p:extLst>
      <p:ext uri="{BB962C8B-B14F-4D97-AF65-F5344CB8AC3E}">
        <p14:creationId xmlns:p14="http://schemas.microsoft.com/office/powerpoint/2010/main" val="23932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" y="1152379"/>
            <a:ext cx="7327900" cy="450902"/>
          </a:xfrm>
        </p:spPr>
        <p:txBody>
          <a:bodyPr/>
          <a:lstStyle/>
          <a:p>
            <a:pPr algn="l"/>
            <a:r>
              <a:rPr lang="fr-FR" sz="5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De quelle couleur est ton sac </a:t>
            </a:r>
            <a:r>
              <a:rPr lang="fr-FR" sz="5400" b="1" dirty="0" smtClean="0">
                <a:solidFill>
                  <a:srgbClr val="070401"/>
                </a:solidFill>
                <a:latin typeface="Comic Sans MS" panose="030F0702030302020204" pitchFamily="66" charset="0"/>
              </a:rPr>
              <a:t>à </a:t>
            </a:r>
            <a:r>
              <a:rPr lang="fr-FR" sz="5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dos ?</a:t>
            </a:r>
            <a:endParaRPr lang="el-GR" sz="5400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11" t="3073" r="8242" b="4631"/>
          <a:stretch/>
        </p:blipFill>
        <p:spPr>
          <a:xfrm flipH="1">
            <a:off x="5078667" y="3073399"/>
            <a:ext cx="2120646" cy="2327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472" y="2937456"/>
            <a:ext cx="5137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  Mon sac à dos </a:t>
            </a:r>
            <a:r>
              <a:rPr lang="en-US" sz="2400" b="1" dirty="0" err="1">
                <a:latin typeface="Comic Sans MS" panose="030F0702030302020204" pitchFamily="66" charset="0"/>
              </a:rPr>
              <a:t>est</a:t>
            </a:r>
            <a:r>
              <a:rPr lang="en-US" sz="2400" b="1" dirty="0">
                <a:latin typeface="Comic Sans MS" panose="030F0702030302020204" pitchFamily="66" charset="0"/>
              </a:rPr>
              <a:t> noir/ </a:t>
            </a:r>
            <a:r>
              <a:rPr lang="en-US" sz="2400" b="1" dirty="0" err="1">
                <a:latin typeface="Comic Sans MS" panose="030F0702030302020204" pitchFamily="66" charset="0"/>
              </a:rPr>
              <a:t>gris</a:t>
            </a:r>
            <a:r>
              <a:rPr lang="en-US" sz="2400" b="1" dirty="0">
                <a:latin typeface="Comic Sans MS" panose="030F0702030302020204" pitchFamily="66" charset="0"/>
              </a:rPr>
              <a:t> /</a:t>
            </a:r>
          </a:p>
          <a:p>
            <a:r>
              <a:rPr lang="en-US" sz="2400" b="1" dirty="0">
                <a:latin typeface="Comic Sans MS" panose="030F0702030302020204" pitchFamily="66" charset="0"/>
              </a:rPr>
              <a:t>  rouge / rose / </a:t>
            </a:r>
            <a:r>
              <a:rPr lang="en-US" sz="2400" b="1" dirty="0" err="1">
                <a:latin typeface="Comic Sans MS" panose="030F0702030302020204" pitchFamily="66" charset="0"/>
              </a:rPr>
              <a:t>vert</a:t>
            </a:r>
            <a:r>
              <a:rPr lang="en-US" sz="2400" b="1" dirty="0">
                <a:latin typeface="Comic Sans MS" panose="030F0702030302020204" pitchFamily="66" charset="0"/>
              </a:rPr>
              <a:t> /</a:t>
            </a:r>
            <a:r>
              <a:rPr lang="en-US" sz="2400" b="1" dirty="0" err="1">
                <a:latin typeface="Comic Sans MS" panose="030F0702030302020204" pitchFamily="66" charset="0"/>
              </a:rPr>
              <a:t>jaune</a:t>
            </a:r>
            <a:r>
              <a:rPr lang="en-US" sz="2400" b="1" dirty="0">
                <a:latin typeface="Comic Sans MS" panose="030F0702030302020204" pitchFamily="66" charset="0"/>
              </a:rPr>
              <a:t> /</a:t>
            </a:r>
          </a:p>
          <a:p>
            <a:r>
              <a:rPr lang="en-US" sz="2400" b="1" dirty="0">
                <a:latin typeface="Comic Sans MS" panose="030F0702030302020204" pitchFamily="66" charset="0"/>
              </a:rPr>
              <a:t>  mauve …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9429" y="408900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27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7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1195652" y="3776454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707402" y="1577355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5800" b="1" dirty="0">
                <a:latin typeface="Comic Sans MS" panose="030F0702030302020204" pitchFamily="66" charset="0"/>
              </a:rPr>
              <a:t>De </a:t>
            </a:r>
            <a:r>
              <a:rPr lang="en-US" sz="5800" b="1" dirty="0" err="1">
                <a:latin typeface="Comic Sans MS" panose="030F0702030302020204" pitchFamily="66" charset="0"/>
              </a:rPr>
              <a:t>quelle</a:t>
            </a:r>
            <a:r>
              <a:rPr lang="en-US" sz="5800" b="1" dirty="0">
                <a:latin typeface="Comic Sans MS" panose="030F0702030302020204" pitchFamily="66" charset="0"/>
              </a:rPr>
              <a:t> </a:t>
            </a:r>
            <a:r>
              <a:rPr lang="en-US" sz="5800" b="1" dirty="0" err="1">
                <a:latin typeface="Comic Sans MS" panose="030F0702030302020204" pitchFamily="66" charset="0"/>
              </a:rPr>
              <a:t>couleur</a:t>
            </a:r>
            <a:r>
              <a:rPr lang="en-US" sz="5800" b="1" dirty="0">
                <a:latin typeface="Comic Sans MS" panose="030F0702030302020204" pitchFamily="66" charset="0"/>
              </a:rPr>
              <a:t> </a:t>
            </a:r>
            <a:r>
              <a:rPr lang="en-US" sz="5800" b="1" dirty="0" err="1">
                <a:latin typeface="Comic Sans MS" panose="030F0702030302020204" pitchFamily="66" charset="0"/>
              </a:rPr>
              <a:t>est</a:t>
            </a:r>
            <a:r>
              <a:rPr lang="en-US" sz="5800" b="1" dirty="0">
                <a:latin typeface="Comic Sans MS" panose="030F0702030302020204" pitchFamily="66" charset="0"/>
              </a:rPr>
              <a:t> ta </a:t>
            </a:r>
            <a:r>
              <a:rPr lang="en-US" sz="5800" b="1" dirty="0" err="1">
                <a:latin typeface="Comic Sans MS" panose="030F0702030302020204" pitchFamily="66" charset="0"/>
              </a:rPr>
              <a:t>trousse</a:t>
            </a:r>
            <a:r>
              <a:rPr lang="en-US" sz="5800" b="1" dirty="0">
                <a:latin typeface="Comic Sans MS" panose="030F0702030302020204" pitchFamily="66" charset="0"/>
              </a:rPr>
              <a:t>?</a:t>
            </a:r>
            <a:endParaRPr sz="5800" b="1" dirty="0">
              <a:latin typeface="Comic Sans MS" panose="030F0702030302020204" pitchFamily="66" charset="0"/>
            </a:endParaRPr>
          </a:p>
        </p:txBody>
      </p:sp>
      <p:grpSp>
        <p:nvGrpSpPr>
          <p:cNvPr id="1039" name="Google Shape;1039;p34"/>
          <p:cNvGrpSpPr/>
          <p:nvPr/>
        </p:nvGrpSpPr>
        <p:grpSpPr>
          <a:xfrm>
            <a:off x="2150491" y="2091587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565195" y="2947196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pic>
        <p:nvPicPr>
          <p:cNvPr id="2" name="Picture 2" descr="trousse d'écolier - trousse d'écolier photos et images de collec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3087" r="4646" b="1464"/>
          <a:stretch/>
        </p:blipFill>
        <p:spPr bwMode="auto">
          <a:xfrm>
            <a:off x="5176649" y="3774948"/>
            <a:ext cx="2022664" cy="13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754" y="3756952"/>
            <a:ext cx="4876676" cy="628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4" b="1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Elle </a:t>
            </a:r>
            <a:r>
              <a:rPr lang="en-US" sz="2204" b="1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est</a:t>
            </a:r>
            <a:r>
              <a:rPr lang="en-US" sz="2204" b="1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 blanche / noire / </a:t>
            </a:r>
            <a:r>
              <a:rPr lang="en-US" sz="2204" b="1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verte</a:t>
            </a:r>
            <a:r>
              <a:rPr lang="en-US" sz="2204" b="1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 /  </a:t>
            </a:r>
            <a:r>
              <a:rPr lang="en-US" sz="2204" b="1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jaune</a:t>
            </a:r>
            <a:r>
              <a:rPr lang="en-US" sz="2204" b="1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 / rouge / </a:t>
            </a:r>
            <a:r>
              <a:rPr lang="en-US" sz="2204" b="1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jaune</a:t>
            </a:r>
            <a:r>
              <a:rPr lang="en-US" sz="2204" b="1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 / rose / </a:t>
            </a:r>
            <a:r>
              <a:rPr lang="en-US" sz="2204" b="1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multicolore</a:t>
            </a:r>
            <a:r>
              <a:rPr lang="en-US" sz="2204" b="1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 …?</a:t>
            </a:r>
            <a:endParaRPr lang="el-GR" sz="2204" b="1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29" name="Flowchart: Alternate Process 28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28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31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766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970037" y="1687978"/>
            <a:ext cx="5606978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De </a:t>
            </a:r>
            <a:r>
              <a:rPr lang="en-US" sz="5400" b="1" dirty="0" err="1">
                <a:latin typeface="Comic Sans MS" panose="030F0702030302020204" pitchFamily="66" charset="0"/>
              </a:rPr>
              <a:t>quelle</a:t>
            </a:r>
            <a:r>
              <a:rPr lang="en-US" sz="5400" b="1" dirty="0">
                <a:latin typeface="Comic Sans MS" panose="030F0702030302020204" pitchFamily="66" charset="0"/>
              </a:rPr>
              <a:t> </a:t>
            </a:r>
            <a:r>
              <a:rPr lang="en-US" sz="5400" b="1" dirty="0" err="1">
                <a:latin typeface="Comic Sans MS" panose="030F0702030302020204" pitchFamily="66" charset="0"/>
              </a:rPr>
              <a:t>couleur</a:t>
            </a:r>
            <a:r>
              <a:rPr lang="en-US" sz="5400" b="1" dirty="0">
                <a:latin typeface="Comic Sans MS" panose="030F0702030302020204" pitchFamily="66" charset="0"/>
              </a:rPr>
              <a:t> </a:t>
            </a:r>
            <a:r>
              <a:rPr lang="en-US" sz="5400" b="1" dirty="0" err="1">
                <a:latin typeface="Comic Sans MS" panose="030F0702030302020204" pitchFamily="66" charset="0"/>
              </a:rPr>
              <a:t>sont</a:t>
            </a:r>
            <a:r>
              <a:rPr lang="en-US" sz="5400" b="1" dirty="0">
                <a:latin typeface="Comic Sans MS" panose="030F0702030302020204" pitchFamily="66" charset="0"/>
              </a:rPr>
              <a:t> </a:t>
            </a:r>
            <a:r>
              <a:rPr lang="en-US" sz="5400" b="1" dirty="0" err="1">
                <a:latin typeface="Comic Sans MS" panose="030F0702030302020204" pitchFamily="66" charset="0"/>
              </a:rPr>
              <a:t>tes</a:t>
            </a:r>
            <a:r>
              <a:rPr lang="en-US" sz="5400" b="1" dirty="0">
                <a:latin typeface="Comic Sans MS" panose="030F0702030302020204" pitchFamily="66" charset="0"/>
              </a:rPr>
              <a:t> cahiers?</a:t>
            </a:r>
            <a:endParaRPr sz="5400" b="1" dirty="0">
              <a:latin typeface="Comic Sans MS" panose="030F0702030302020204" pitchFamily="66" charset="0"/>
            </a:endParaRPr>
          </a:p>
        </p:txBody>
      </p:sp>
      <p:sp>
        <p:nvSpPr>
          <p:cNvPr id="56" name="Google Shape;1001;p34"/>
          <p:cNvSpPr txBox="1">
            <a:spLocks noGrp="1"/>
          </p:cNvSpPr>
          <p:nvPr>
            <p:ph type="title"/>
          </p:nvPr>
        </p:nvSpPr>
        <p:spPr>
          <a:xfrm>
            <a:off x="501040" y="3823438"/>
            <a:ext cx="6515957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Ils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sont</a:t>
            </a:r>
            <a:r>
              <a:rPr lang="en-US" sz="2400" dirty="0">
                <a:latin typeface="Comic Sans MS" panose="030F0702030302020204" pitchFamily="66" charset="0"/>
              </a:rPr>
              <a:t> bleus / </a:t>
            </a:r>
            <a:r>
              <a:rPr lang="en-US" sz="2400" dirty="0" err="1">
                <a:latin typeface="Comic Sans MS" panose="030F0702030302020204" pitchFamily="66" charset="0"/>
              </a:rPr>
              <a:t>blancs</a:t>
            </a:r>
            <a:r>
              <a:rPr lang="en-US" sz="2400" dirty="0">
                <a:latin typeface="Comic Sans MS" panose="030F0702030302020204" pitchFamily="66" charset="0"/>
              </a:rPr>
              <a:t> / rouges / </a:t>
            </a:r>
            <a:r>
              <a:rPr lang="en-US" sz="2400" dirty="0" err="1">
                <a:latin typeface="Comic Sans MS" panose="030F0702030302020204" pitchFamily="66" charset="0"/>
              </a:rPr>
              <a:t>verts</a:t>
            </a:r>
            <a:r>
              <a:rPr lang="en-US" sz="2400" dirty="0">
                <a:latin typeface="Comic Sans MS" panose="030F0702030302020204" pitchFamily="66" charset="0"/>
              </a:rPr>
              <a:t> / </a:t>
            </a:r>
            <a:r>
              <a:rPr lang="en-US" sz="2400" dirty="0" err="1">
                <a:latin typeface="Comic Sans MS" panose="030F0702030302020204" pitchFamily="66" charset="0"/>
              </a:rPr>
              <a:t>jaunes</a:t>
            </a:r>
            <a:r>
              <a:rPr lang="en-US" sz="2400" dirty="0">
                <a:latin typeface="Comic Sans MS" panose="030F0702030302020204" pitchFamily="66" charset="0"/>
              </a:rPr>
              <a:t> …?</a:t>
            </a:r>
            <a:endParaRPr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0181"/>
            <a:ext cx="1737789" cy="138614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11" name="Flowchart: Alternate Process 10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29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3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6439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3" y="1528266"/>
            <a:ext cx="6695590" cy="450902"/>
          </a:xfrm>
        </p:spPr>
        <p:txBody>
          <a:bodyPr/>
          <a:lstStyle/>
          <a:p>
            <a:r>
              <a:rPr lang="en-US" sz="6600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Tu</a:t>
            </a:r>
            <a:r>
              <a:rPr lang="en-US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6600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viens</a:t>
            </a:r>
            <a:r>
              <a:rPr lang="en-US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 d’ o</a:t>
            </a:r>
            <a:r>
              <a:rPr lang="fr-FR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ù</a:t>
            </a:r>
            <a:r>
              <a:rPr lang="en-US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?</a:t>
            </a:r>
            <a:endParaRPr lang="el-GR" sz="6600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475" y="3240508"/>
            <a:ext cx="6083717" cy="431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Je </a:t>
            </a:r>
            <a:r>
              <a:rPr lang="en-US" sz="2204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viens</a:t>
            </a:r>
            <a:r>
              <a:rPr lang="en-US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 de Gr</a:t>
            </a:r>
            <a:r>
              <a:rPr lang="fr-FR" sz="2204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èce</a:t>
            </a:r>
            <a:r>
              <a:rPr lang="fr-FR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/ de Naxos / d’ Alba</a:t>
            </a:r>
            <a:r>
              <a:rPr lang="fr-FR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nie</a:t>
            </a:r>
            <a:endParaRPr lang="el-GR" sz="2204" dirty="0"/>
          </a:p>
        </p:txBody>
      </p:sp>
      <p:sp>
        <p:nvSpPr>
          <p:cNvPr id="4" name="Rectangle 3"/>
          <p:cNvSpPr/>
          <p:nvPr/>
        </p:nvSpPr>
        <p:spPr>
          <a:xfrm>
            <a:off x="6276722" y="515404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3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3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253908" y="3391370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597919" y="1474578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800" b="1" dirty="0" err="1">
                <a:latin typeface="Comic Sans MS" panose="030F0702030302020204" pitchFamily="66" charset="0"/>
              </a:rPr>
              <a:t>Qu’est-ce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qu’il</a:t>
            </a:r>
            <a:r>
              <a:rPr lang="en-US" sz="4800" b="1" dirty="0">
                <a:latin typeface="Comic Sans MS" panose="030F0702030302020204" pitchFamily="66" charset="0"/>
              </a:rPr>
              <a:t> y a </a:t>
            </a:r>
            <a:r>
              <a:rPr lang="en-US" sz="4800" b="1" dirty="0" err="1">
                <a:latin typeface="Comic Sans MS" panose="030F0702030302020204" pitchFamily="66" charset="0"/>
              </a:rPr>
              <a:t>dans</a:t>
            </a:r>
            <a:r>
              <a:rPr lang="en-US" sz="4800" b="1" dirty="0">
                <a:latin typeface="Comic Sans MS" panose="030F0702030302020204" pitchFamily="66" charset="0"/>
              </a:rPr>
              <a:t> ton sac dos?</a:t>
            </a:r>
            <a:endParaRPr sz="4800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443569" y="4477453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192926" y="4340762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868593" y="2012566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449592" y="2893056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 noGrp="1"/>
          </p:cNvSpPr>
          <p:nvPr>
            <p:ph type="title"/>
          </p:nvPr>
        </p:nvSpPr>
        <p:spPr>
          <a:xfrm>
            <a:off x="416170" y="3205709"/>
            <a:ext cx="6389406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just"/>
            <a:r>
              <a:rPr lang="en-US" sz="2600" dirty="0" err="1">
                <a:latin typeface="Comic Sans MS" panose="030F0702030302020204" pitchFamily="66" charset="0"/>
              </a:rPr>
              <a:t>Dans</a:t>
            </a:r>
            <a:r>
              <a:rPr lang="en-US" sz="2600" dirty="0">
                <a:latin typeface="Comic Sans MS" panose="030F0702030302020204" pitchFamily="66" charset="0"/>
              </a:rPr>
              <a:t> mon sac </a:t>
            </a:r>
            <a:r>
              <a:rPr lang="fr-FR" sz="2600" dirty="0">
                <a:latin typeface="Comic Sans MS" panose="030F0702030302020204" pitchFamily="66" charset="0"/>
              </a:rPr>
              <a:t>à </a:t>
            </a:r>
            <a:r>
              <a:rPr lang="en-US" sz="2600" dirty="0">
                <a:latin typeface="Comic Sans MS" panose="030F0702030302020204" pitchFamily="66" charset="0"/>
              </a:rPr>
              <a:t>dos </a:t>
            </a:r>
            <a:r>
              <a:rPr lang="en-US" sz="2600" dirty="0" err="1">
                <a:latin typeface="Comic Sans MS" panose="030F0702030302020204" pitchFamily="66" charset="0"/>
              </a:rPr>
              <a:t>il</a:t>
            </a:r>
            <a:r>
              <a:rPr lang="en-US" sz="2600" dirty="0">
                <a:latin typeface="Comic Sans MS" panose="030F0702030302020204" pitchFamily="66" charset="0"/>
              </a:rPr>
              <a:t> y a des livres</a:t>
            </a:r>
            <a:r>
              <a:rPr lang="en-US" sz="2600" dirty="0" smtClean="0">
                <a:latin typeface="Comic Sans MS" panose="030F0702030302020204" pitchFamily="66" charset="0"/>
              </a:rPr>
              <a:t>,      </a:t>
            </a:r>
            <a:r>
              <a:rPr lang="en-US" sz="2600" dirty="0">
                <a:latin typeface="Comic Sans MS" panose="030F0702030302020204" pitchFamily="66" charset="0"/>
              </a:rPr>
              <a:t>des cahiers, </a:t>
            </a:r>
            <a:r>
              <a:rPr lang="en-US" sz="2600" dirty="0" err="1">
                <a:latin typeface="Comic Sans MS" panose="030F0702030302020204" pitchFamily="66" charset="0"/>
              </a:rPr>
              <a:t>une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trousse</a:t>
            </a:r>
            <a:r>
              <a:rPr lang="en-US" sz="2600" dirty="0">
                <a:latin typeface="Comic Sans MS" panose="030F0702030302020204" pitchFamily="66" charset="0"/>
              </a:rPr>
              <a:t>, des </a:t>
            </a:r>
            <a:r>
              <a:rPr lang="en-US" sz="2600" dirty="0" err="1">
                <a:latin typeface="Comic Sans MS" panose="030F0702030302020204" pitchFamily="66" charset="0"/>
              </a:rPr>
              <a:t>classeurs</a:t>
            </a:r>
            <a:r>
              <a:rPr lang="en-US" sz="2600" dirty="0">
                <a:latin typeface="Comic Sans MS" panose="030F0702030302020204" pitchFamily="66" charset="0"/>
              </a:rPr>
              <a:t> et un carnet à dessin</a:t>
            </a:r>
            <a:endParaRPr sz="2600" dirty="0">
              <a:latin typeface="Comic Sans MS" panose="030F0702030302020204" pitchFamily="66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60" name="Flowchart: Alternate Process 59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10000"/>
                    </a:schemeClr>
                  </a:solidFill>
                </a:rPr>
                <a:t>30</a:t>
              </a:r>
              <a:endParaRPr lang="el-GR" sz="14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2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38774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676651" y="1363101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800" b="1" dirty="0" err="1">
                <a:latin typeface="Comic Sans MS" panose="030F0702030302020204" pitchFamily="66" charset="0"/>
              </a:rPr>
              <a:t>Qu’est-ce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qu’il</a:t>
            </a:r>
            <a:r>
              <a:rPr lang="en-US" sz="4800" b="1" dirty="0">
                <a:latin typeface="Comic Sans MS" panose="030F0702030302020204" pitchFamily="66" charset="0"/>
              </a:rPr>
              <a:t> y a </a:t>
            </a:r>
            <a:r>
              <a:rPr lang="en-US" sz="4800" b="1" dirty="0" err="1">
                <a:latin typeface="Comic Sans MS" panose="030F0702030302020204" pitchFamily="66" charset="0"/>
              </a:rPr>
              <a:t>dans</a:t>
            </a:r>
            <a:r>
              <a:rPr lang="en-US" sz="4800" b="1" dirty="0">
                <a:latin typeface="Comic Sans MS" panose="030F0702030302020204" pitchFamily="66" charset="0"/>
              </a:rPr>
              <a:t> ta </a:t>
            </a:r>
            <a:r>
              <a:rPr lang="en-US" sz="4800" b="1" dirty="0" err="1">
                <a:latin typeface="Comic Sans MS" panose="030F0702030302020204" pitchFamily="66" charset="0"/>
              </a:rPr>
              <a:t>trousse</a:t>
            </a:r>
            <a:r>
              <a:rPr lang="en-US" sz="4800" b="1" dirty="0">
                <a:latin typeface="Comic Sans MS" panose="030F0702030302020204" pitchFamily="66" charset="0"/>
              </a:rPr>
              <a:t>?</a:t>
            </a:r>
            <a:endParaRPr sz="4800" b="1" dirty="0">
              <a:latin typeface="Comic Sans MS" panose="030F0702030302020204" pitchFamily="66" charset="0"/>
            </a:endParaRPr>
          </a:p>
        </p:txBody>
      </p:sp>
      <p:grpSp>
        <p:nvGrpSpPr>
          <p:cNvPr id="1039" name="Google Shape;1039;p34"/>
          <p:cNvGrpSpPr/>
          <p:nvPr/>
        </p:nvGrpSpPr>
        <p:grpSpPr>
          <a:xfrm>
            <a:off x="1892738" y="1884769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485415" y="2731724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 noGrp="1"/>
          </p:cNvSpPr>
          <p:nvPr>
            <p:ph type="title"/>
          </p:nvPr>
        </p:nvSpPr>
        <p:spPr>
          <a:xfrm>
            <a:off x="357681" y="3069789"/>
            <a:ext cx="6765692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just"/>
            <a:r>
              <a:rPr lang="en-US" sz="2400" dirty="0" err="1">
                <a:latin typeface="Comic Sans MS" panose="030F0702030302020204" pitchFamily="66" charset="0"/>
              </a:rPr>
              <a:t>Dans</a:t>
            </a:r>
            <a:r>
              <a:rPr lang="en-US" sz="2400" dirty="0">
                <a:latin typeface="Comic Sans MS" panose="030F0702030302020204" pitchFamily="66" charset="0"/>
              </a:rPr>
              <a:t> ma </a:t>
            </a:r>
            <a:r>
              <a:rPr lang="en-US" sz="2400" dirty="0" err="1">
                <a:latin typeface="Comic Sans MS" panose="030F0702030302020204" pitchFamily="66" charset="0"/>
              </a:rPr>
              <a:t>trousse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il</a:t>
            </a:r>
            <a:r>
              <a:rPr lang="en-US" sz="2400" dirty="0">
                <a:latin typeface="Comic Sans MS" panose="030F0702030302020204" pitchFamily="66" charset="0"/>
              </a:rPr>
              <a:t> y a un </a:t>
            </a:r>
            <a:r>
              <a:rPr lang="en-US" sz="2400" dirty="0" err="1">
                <a:latin typeface="Comic Sans MS" panose="030F0702030302020204" pitchFamily="66" charset="0"/>
              </a:rPr>
              <a:t>stylo</a:t>
            </a:r>
            <a:r>
              <a:rPr lang="en-US" sz="2400" dirty="0">
                <a:latin typeface="Comic Sans MS" panose="030F0702030302020204" pitchFamily="66" charset="0"/>
              </a:rPr>
              <a:t>, un crayon</a:t>
            </a:r>
            <a:r>
              <a:rPr lang="en-US" sz="2400" dirty="0" smtClean="0">
                <a:latin typeface="Comic Sans MS" panose="030F0702030302020204" pitchFamily="66" charset="0"/>
              </a:rPr>
              <a:t>,     </a:t>
            </a:r>
            <a:r>
              <a:rPr lang="en-US" sz="2400" dirty="0" err="1">
                <a:latin typeface="Comic Sans MS" panose="030F0702030302020204" pitchFamily="66" charset="0"/>
              </a:rPr>
              <a:t>une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gomme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une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règle</a:t>
            </a:r>
            <a:r>
              <a:rPr lang="en-US" sz="2400" dirty="0">
                <a:latin typeface="Comic Sans MS" panose="030F0702030302020204" pitchFamily="66" charset="0"/>
              </a:rPr>
              <a:t>, des crayons de </a:t>
            </a:r>
            <a:r>
              <a:rPr lang="en-US" sz="2400" dirty="0" err="1">
                <a:latin typeface="Comic Sans MS" panose="030F0702030302020204" pitchFamily="66" charset="0"/>
              </a:rPr>
              <a:t>couleur</a:t>
            </a:r>
            <a:r>
              <a:rPr lang="en-US" sz="2400" dirty="0">
                <a:latin typeface="Comic Sans MS" panose="030F0702030302020204" pitchFamily="66" charset="0"/>
              </a:rPr>
              <a:t>, des </a:t>
            </a:r>
            <a:r>
              <a:rPr lang="en-US" sz="2400" dirty="0" err="1">
                <a:latin typeface="Comic Sans MS" panose="030F0702030302020204" pitchFamily="66" charset="0"/>
              </a:rPr>
              <a:t>feutres</a:t>
            </a:r>
            <a:r>
              <a:rPr lang="en-US" sz="2400" dirty="0">
                <a:latin typeface="Comic Sans MS" panose="030F0702030302020204" pitchFamily="66" charset="0"/>
              </a:rPr>
              <a:t>, un </a:t>
            </a:r>
            <a:r>
              <a:rPr lang="en-US" sz="2400" dirty="0" err="1">
                <a:latin typeface="Comic Sans MS" panose="030F0702030302020204" pitchFamily="66" charset="0"/>
              </a:rPr>
              <a:t>surligneur</a:t>
            </a:r>
            <a:r>
              <a:rPr lang="en-US" sz="2400" dirty="0">
                <a:latin typeface="Comic Sans MS" panose="030F0702030302020204" pitchFamily="66" charset="0"/>
              </a:rPr>
              <a:t> et un </a:t>
            </a:r>
            <a:r>
              <a:rPr lang="en-US" sz="2400" dirty="0" err="1">
                <a:latin typeface="Comic Sans MS" panose="030F0702030302020204" pitchFamily="66" charset="0"/>
              </a:rPr>
              <a:t>éffaceur</a:t>
            </a:r>
            <a:endParaRPr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2" descr="Djeco Ζωγραφική με Μαγικούς Μαρκαδόρους &amp; Ντύνω-Κορίτσι για 3+ Ετών 09886 |  Skroutz.g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9" t="2284" r="14696" b="3020"/>
          <a:stretch/>
        </p:blipFill>
        <p:spPr bwMode="auto">
          <a:xfrm rot="5400000">
            <a:off x="635622" y="4149902"/>
            <a:ext cx="662398" cy="89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391" t="4268" r="4854" b="10551"/>
          <a:stretch/>
        </p:blipFill>
        <p:spPr>
          <a:xfrm>
            <a:off x="2296254" y="4313855"/>
            <a:ext cx="632532" cy="635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-783" t="21586" r="261" b="21371"/>
          <a:stretch/>
        </p:blipFill>
        <p:spPr>
          <a:xfrm>
            <a:off x="4076169" y="4286024"/>
            <a:ext cx="1002925" cy="569134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63" name="Flowchart: Alternate Process 62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31</a:t>
              </a:r>
              <a:endParaRPr lang="el-GR" sz="126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5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15910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7396" y="1297402"/>
            <a:ext cx="6065563" cy="450902"/>
          </a:xfrm>
        </p:spPr>
        <p:txBody>
          <a:bodyPr/>
          <a:lstStyle/>
          <a:p>
            <a:r>
              <a:rPr lang="fr-FR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Tu aimes le grec ancien ?</a:t>
            </a:r>
            <a:endParaRPr lang="el-GR" sz="5511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Google Shape;1001;p34"/>
          <p:cNvSpPr txBox="1">
            <a:spLocks/>
          </p:cNvSpPr>
          <p:nvPr/>
        </p:nvSpPr>
        <p:spPr>
          <a:xfrm>
            <a:off x="761734" y="3204874"/>
            <a:ext cx="6127754" cy="116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2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Oui, j’aime …</a:t>
            </a:r>
          </a:p>
          <a:p>
            <a:pPr algn="l"/>
            <a:r>
              <a:rPr lang="fr-FR" sz="2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Non, je déteste ça </a:t>
            </a:r>
            <a:r>
              <a:rPr lang="en-US" sz="2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!</a:t>
            </a:r>
          </a:p>
          <a:p>
            <a:pPr algn="l"/>
            <a:r>
              <a:rPr lang="en-US" sz="2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Pas </a:t>
            </a:r>
            <a:r>
              <a:rPr lang="en-US" sz="2400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vraiment</a:t>
            </a:r>
            <a:r>
              <a:rPr lang="en-US" sz="2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, je </a:t>
            </a:r>
            <a:r>
              <a:rPr lang="en-US" sz="2400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préfère</a:t>
            </a:r>
            <a:r>
              <a:rPr lang="en-US" sz="2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plutôt</a:t>
            </a:r>
            <a:r>
              <a:rPr lang="en-US" sz="2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 …</a:t>
            </a:r>
            <a:r>
              <a:rPr lang="fr-FR" sz="2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4547" y="566209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32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ubtitle 1"/>
          <p:cNvSpPr>
            <a:spLocks noGrp="1"/>
          </p:cNvSpPr>
          <p:nvPr>
            <p:ph type="subTitle" idx="1"/>
          </p:nvPr>
        </p:nvSpPr>
        <p:spPr>
          <a:xfrm>
            <a:off x="147772" y="1225859"/>
            <a:ext cx="6971966" cy="1539774"/>
          </a:xfrm>
        </p:spPr>
        <p:txBody>
          <a:bodyPr/>
          <a:lstStyle/>
          <a:p>
            <a:r>
              <a:rPr lang="en-US" sz="4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Tu</a:t>
            </a:r>
            <a:r>
              <a:rPr lang="en-US" sz="4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préfères</a:t>
            </a:r>
            <a:r>
              <a:rPr lang="en-US" sz="4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 la </a:t>
            </a:r>
            <a:r>
              <a:rPr lang="en-US" sz="4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musique</a:t>
            </a:r>
            <a:r>
              <a:rPr lang="en-US" sz="4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 </a:t>
            </a:r>
          </a:p>
          <a:p>
            <a:r>
              <a:rPr lang="en-US" sz="4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ou</a:t>
            </a:r>
            <a:r>
              <a:rPr lang="en-US" sz="4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 les arts </a:t>
            </a:r>
            <a:r>
              <a:rPr lang="en-US" sz="4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plastiques</a:t>
            </a:r>
            <a:r>
              <a:rPr lang="en-US" sz="4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?</a:t>
            </a:r>
            <a:endParaRPr lang="el-GR" sz="4400" b="1" dirty="0">
              <a:solidFill>
                <a:schemeClr val="dk1"/>
              </a:solidFill>
              <a:latin typeface="Comic Sans MS" panose="030F0702030302020204" pitchFamily="66" charset="0"/>
              <a:ea typeface="Itim"/>
              <a:cs typeface="Itim"/>
              <a:sym typeface="Arial"/>
            </a:endParaRPr>
          </a:p>
        </p:txBody>
      </p:sp>
      <p:pic>
        <p:nvPicPr>
          <p:cNvPr id="58" name="Picture 2" descr="Free Choir Clipart Pictures - Clipart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8" y="3932687"/>
            <a:ext cx="2285947" cy="127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678" y="3731262"/>
            <a:ext cx="1761585" cy="160318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11" name="Flowchart: Alternate Process 10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33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3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9" name="Google Shape;1001;p34"/>
          <p:cNvSpPr txBox="1">
            <a:spLocks/>
          </p:cNvSpPr>
          <p:nvPr/>
        </p:nvSpPr>
        <p:spPr>
          <a:xfrm>
            <a:off x="779335" y="2765633"/>
            <a:ext cx="6492012" cy="116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2204" b="1" dirty="0" smtClean="0">
                <a:solidFill>
                  <a:srgbClr val="070401"/>
                </a:solidFill>
                <a:latin typeface="Comic Sans MS" panose="030F0702030302020204" pitchFamily="66" charset="0"/>
              </a:rPr>
              <a:t>Je </a:t>
            </a:r>
            <a:r>
              <a:rPr lang="en-US" sz="2204" b="1" dirty="0" err="1" smtClean="0">
                <a:solidFill>
                  <a:srgbClr val="070401"/>
                </a:solidFill>
                <a:latin typeface="Comic Sans MS" panose="030F0702030302020204" pitchFamily="66" charset="0"/>
              </a:rPr>
              <a:t>préfère</a:t>
            </a:r>
            <a:r>
              <a:rPr lang="en-US" sz="2204" b="1" dirty="0" smtClean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080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3"/>
          <p:cNvGrpSpPr/>
          <p:nvPr/>
        </p:nvGrpSpPr>
        <p:grpSpPr>
          <a:xfrm rot="9851395">
            <a:off x="125210" y="55745"/>
            <a:ext cx="1577033" cy="1138114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2747320" y="4658365"/>
            <a:ext cx="1916204" cy="252670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69817" y="1402536"/>
            <a:ext cx="7269130" cy="765517"/>
          </a:xfrm>
        </p:spPr>
        <p:txBody>
          <a:bodyPr/>
          <a:lstStyle/>
          <a:p>
            <a:pPr algn="ctr"/>
            <a:r>
              <a:rPr lang="en-US" sz="5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Quelles</a:t>
            </a:r>
            <a:r>
              <a:rPr lang="en-US" sz="5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sont</a:t>
            </a:r>
            <a:r>
              <a:rPr lang="en-US" sz="5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tes</a:t>
            </a:r>
            <a:r>
              <a:rPr lang="en-US" sz="5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mati</a:t>
            </a:r>
            <a:r>
              <a:rPr lang="fr-FR" sz="5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ères préférées</a:t>
            </a:r>
            <a:r>
              <a:rPr lang="en-US" sz="5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?</a:t>
            </a:r>
            <a:endParaRPr lang="el-GR" sz="5400" b="1" dirty="0">
              <a:solidFill>
                <a:schemeClr val="dk1"/>
              </a:solidFill>
              <a:latin typeface="Comic Sans MS" panose="030F0702030302020204" pitchFamily="66" charset="0"/>
              <a:ea typeface="Itim"/>
              <a:cs typeface="Itim"/>
              <a:sym typeface="Itim"/>
            </a:endParaRPr>
          </a:p>
        </p:txBody>
      </p:sp>
      <p:sp>
        <p:nvSpPr>
          <p:cNvPr id="46" name="Google Shape;1001;p34"/>
          <p:cNvSpPr txBox="1">
            <a:spLocks/>
          </p:cNvSpPr>
          <p:nvPr/>
        </p:nvSpPr>
        <p:spPr>
          <a:xfrm>
            <a:off x="424510" y="3021986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fr-FR" sz="2519" dirty="0">
                <a:latin typeface="Comic Sans MS" panose="030F0702030302020204" pitchFamily="66" charset="0"/>
              </a:rPr>
              <a:t>J’aime / Je préfère </a:t>
            </a:r>
            <a:r>
              <a:rPr lang="en-US" sz="2519" dirty="0">
                <a:latin typeface="Comic Sans MS" panose="030F0702030302020204" pitchFamily="66" charset="0"/>
              </a:rPr>
              <a:t>… </a:t>
            </a:r>
          </a:p>
          <a:p>
            <a:pPr algn="ctr"/>
            <a:r>
              <a:rPr lang="en-US" sz="2204" dirty="0">
                <a:latin typeface="Comic Sans MS" panose="030F0702030302020204" pitchFamily="66" charset="0"/>
              </a:rPr>
              <a:t>le </a:t>
            </a:r>
            <a:r>
              <a:rPr lang="en-US" sz="2204" dirty="0" err="1">
                <a:latin typeface="Comic Sans MS" panose="030F0702030302020204" pitchFamily="66" charset="0"/>
              </a:rPr>
              <a:t>grec</a:t>
            </a:r>
            <a:r>
              <a:rPr lang="en-US" sz="2204" dirty="0">
                <a:latin typeface="Comic Sans MS" panose="030F0702030302020204" pitchFamily="66" charset="0"/>
              </a:rPr>
              <a:t> </a:t>
            </a:r>
            <a:r>
              <a:rPr lang="en-US" sz="2204" dirty="0" err="1">
                <a:latin typeface="Comic Sans MS" panose="030F0702030302020204" pitchFamily="66" charset="0"/>
              </a:rPr>
              <a:t>moderne</a:t>
            </a:r>
            <a:r>
              <a:rPr lang="en-US" sz="2204" dirty="0">
                <a:latin typeface="Comic Sans MS" panose="030F0702030302020204" pitchFamily="66" charset="0"/>
              </a:rPr>
              <a:t> - </a:t>
            </a:r>
            <a:r>
              <a:rPr lang="en-US" sz="2204" dirty="0" err="1">
                <a:latin typeface="Comic Sans MS" panose="030F0702030302020204" pitchFamily="66" charset="0"/>
              </a:rPr>
              <a:t>ancien</a:t>
            </a:r>
            <a:r>
              <a:rPr lang="en-US" sz="2204" dirty="0">
                <a:latin typeface="Comic Sans MS" panose="030F0702030302020204" pitchFamily="66" charset="0"/>
              </a:rPr>
              <a:t> / la physique / </a:t>
            </a:r>
            <a:r>
              <a:rPr lang="en-US" sz="2204" dirty="0" smtClean="0">
                <a:latin typeface="Comic Sans MS" panose="030F0702030302020204" pitchFamily="66" charset="0"/>
              </a:rPr>
              <a:t>      </a:t>
            </a:r>
            <a:r>
              <a:rPr lang="fr-FR" sz="2204" dirty="0" smtClean="0">
                <a:latin typeface="Comic Sans MS" panose="030F0702030302020204" pitchFamily="66" charset="0"/>
              </a:rPr>
              <a:t>le </a:t>
            </a:r>
            <a:r>
              <a:rPr lang="fr-FR" sz="2204" dirty="0">
                <a:latin typeface="Comic Sans MS" panose="030F0702030302020204" pitchFamily="66" charset="0"/>
              </a:rPr>
              <a:t>français /  </a:t>
            </a:r>
            <a:r>
              <a:rPr lang="en-US" sz="2204" dirty="0">
                <a:latin typeface="Comic Sans MS" panose="030F0702030302020204" pitchFamily="66" charset="0"/>
              </a:rPr>
              <a:t>la gym / les </a:t>
            </a:r>
            <a:r>
              <a:rPr lang="en-US" sz="2204" dirty="0" err="1">
                <a:latin typeface="Comic Sans MS" panose="030F0702030302020204" pitchFamily="66" charset="0"/>
              </a:rPr>
              <a:t>mathématiques</a:t>
            </a:r>
            <a:r>
              <a:rPr lang="fr-FR" sz="2204" dirty="0">
                <a:latin typeface="Comic Sans MS" panose="030F0702030302020204" pitchFamily="66" charset="0"/>
              </a:rPr>
              <a:t> / l’anglais / la géographie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45253" y="189939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34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0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1541" y="1385815"/>
            <a:ext cx="6569286" cy="450902"/>
          </a:xfrm>
        </p:spPr>
        <p:txBody>
          <a:bodyPr/>
          <a:lstStyle/>
          <a:p>
            <a:r>
              <a:rPr lang="fr-FR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Tu fais du sport?</a:t>
            </a:r>
            <a:endParaRPr lang="el-GR" sz="5511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Google Shape;1001;p34"/>
          <p:cNvSpPr txBox="1">
            <a:spLocks/>
          </p:cNvSpPr>
          <p:nvPr/>
        </p:nvSpPr>
        <p:spPr>
          <a:xfrm>
            <a:off x="707301" y="2883223"/>
            <a:ext cx="6492012" cy="116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Oui, je fais du football / du basket </a:t>
            </a:r>
            <a:r>
              <a:rPr lang="fr-FR" sz="2204" b="1" dirty="0" smtClean="0">
                <a:solidFill>
                  <a:srgbClr val="070401"/>
                </a:solidFill>
                <a:latin typeface="Comic Sans MS" panose="030F0702030302020204" pitchFamily="66" charset="0"/>
              </a:rPr>
              <a:t>/          </a:t>
            </a:r>
            <a:r>
              <a:rPr lang="fr-FR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du tennis / de l’équitation / de la natation</a:t>
            </a:r>
          </a:p>
          <a:p>
            <a:pPr algn="l"/>
            <a:endParaRPr lang="fr-FR" sz="2204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  <a:p>
            <a:pPr algn="l"/>
            <a:r>
              <a:rPr lang="fr-FR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Non, je </a:t>
            </a:r>
            <a:r>
              <a:rPr lang="en-US" sz="2204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préfère</a:t>
            </a:r>
            <a:r>
              <a:rPr lang="en-US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3374" y="592588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35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ubtitle 1"/>
          <p:cNvSpPr>
            <a:spLocks noGrp="1"/>
          </p:cNvSpPr>
          <p:nvPr>
            <p:ph type="subTitle" idx="1"/>
          </p:nvPr>
        </p:nvSpPr>
        <p:spPr>
          <a:xfrm>
            <a:off x="-762000" y="1010230"/>
            <a:ext cx="8664697" cy="1539774"/>
          </a:xfrm>
        </p:spPr>
        <p:txBody>
          <a:bodyPr/>
          <a:lstStyle/>
          <a:p>
            <a:r>
              <a:rPr lang="en-US" sz="5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Tu</a:t>
            </a:r>
            <a:r>
              <a:rPr lang="en-US" sz="5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joues</a:t>
            </a:r>
            <a:r>
              <a:rPr lang="en-US" sz="5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 au volley?</a:t>
            </a:r>
          </a:p>
        </p:txBody>
      </p:sp>
      <p:sp>
        <p:nvSpPr>
          <p:cNvPr id="8" name="Google Shape;1001;p34"/>
          <p:cNvSpPr txBox="1">
            <a:spLocks/>
          </p:cNvSpPr>
          <p:nvPr/>
        </p:nvSpPr>
        <p:spPr>
          <a:xfrm>
            <a:off x="524985" y="2711708"/>
            <a:ext cx="6779824" cy="116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24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Oui, je joue au volley avec mes copains.</a:t>
            </a:r>
          </a:p>
          <a:p>
            <a:pPr algn="l"/>
            <a:endParaRPr lang="fr-FR" sz="2400" b="1" dirty="0">
              <a:latin typeface="Comic Sans MS" panose="030F0702030302020204" pitchFamily="66" charset="0"/>
              <a:ea typeface="Itim"/>
              <a:cs typeface="Itim"/>
              <a:sym typeface="Muli"/>
            </a:endParaRPr>
          </a:p>
          <a:p>
            <a:pPr algn="l"/>
            <a:r>
              <a:rPr lang="fr-FR" sz="24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Non, je </a:t>
            </a:r>
            <a:r>
              <a:rPr lang="en-US" sz="2400" b="1" dirty="0" err="1">
                <a:latin typeface="Comic Sans MS" panose="030F0702030302020204" pitchFamily="66" charset="0"/>
                <a:ea typeface="Itim"/>
                <a:cs typeface="Itim"/>
                <a:sym typeface="Muli"/>
              </a:rPr>
              <a:t>préfère</a:t>
            </a:r>
            <a:r>
              <a:rPr lang="en-US" sz="24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  <a:ea typeface="Itim"/>
                <a:cs typeface="Itim"/>
                <a:sym typeface="Muli"/>
              </a:rPr>
              <a:t>jouer</a:t>
            </a:r>
            <a:r>
              <a:rPr lang="en-US" sz="24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au foot / au tennis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405" y="4089778"/>
            <a:ext cx="1703531" cy="12776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12" name="Flowchart: Alternate Process 11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36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4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25718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ubtitle 1"/>
          <p:cNvSpPr>
            <a:spLocks noGrp="1"/>
          </p:cNvSpPr>
          <p:nvPr>
            <p:ph type="subTitle" idx="1"/>
          </p:nvPr>
        </p:nvSpPr>
        <p:spPr>
          <a:xfrm>
            <a:off x="-157557" y="864917"/>
            <a:ext cx="7855804" cy="1539774"/>
          </a:xfrm>
        </p:spPr>
        <p:txBody>
          <a:bodyPr/>
          <a:lstStyle/>
          <a:p>
            <a:r>
              <a:rPr lang="en-US" sz="48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Tu</a:t>
            </a:r>
            <a:r>
              <a:rPr lang="en-US" sz="48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fais</a:t>
            </a:r>
            <a:r>
              <a:rPr lang="en-US" sz="48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 de la </a:t>
            </a:r>
            <a:r>
              <a:rPr lang="en-US" sz="4800" b="1" dirty="0" err="1" smtClean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musique</a:t>
            </a:r>
            <a:r>
              <a:rPr lang="en-US" sz="4800" b="1" dirty="0" smtClean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?</a:t>
            </a:r>
            <a:endParaRPr lang="en-US" sz="4800" b="1" dirty="0">
              <a:solidFill>
                <a:schemeClr val="dk1"/>
              </a:solidFill>
              <a:latin typeface="Comic Sans MS" panose="030F0702030302020204" pitchFamily="66" charset="0"/>
              <a:ea typeface="Itim"/>
              <a:cs typeface="Itim"/>
              <a:sym typeface="Arial"/>
            </a:endParaRPr>
          </a:p>
        </p:txBody>
      </p:sp>
      <p:sp>
        <p:nvSpPr>
          <p:cNvPr id="8" name="Google Shape;1001;p34"/>
          <p:cNvSpPr txBox="1">
            <a:spLocks/>
          </p:cNvSpPr>
          <p:nvPr/>
        </p:nvSpPr>
        <p:spPr>
          <a:xfrm>
            <a:off x="405245" y="2624029"/>
            <a:ext cx="7117640" cy="114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22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Oui, je joue / je fais du piano / de la guitare …</a:t>
            </a:r>
          </a:p>
          <a:p>
            <a:pPr algn="l"/>
            <a:endParaRPr lang="fr-FR" sz="2200" b="1" dirty="0">
              <a:latin typeface="Comic Sans MS" panose="030F0702030302020204" pitchFamily="66" charset="0"/>
              <a:ea typeface="Itim"/>
              <a:cs typeface="Itim"/>
              <a:sym typeface="Muli"/>
            </a:endParaRPr>
          </a:p>
          <a:p>
            <a:pPr algn="l"/>
            <a:r>
              <a:rPr lang="fr-FR" sz="22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Non, je </a:t>
            </a:r>
            <a:r>
              <a:rPr lang="en-US" sz="2200" b="1" dirty="0" err="1">
                <a:latin typeface="Comic Sans MS" panose="030F0702030302020204" pitchFamily="66" charset="0"/>
                <a:ea typeface="Itim"/>
                <a:cs typeface="Itim"/>
                <a:sym typeface="Muli"/>
              </a:rPr>
              <a:t>préfère</a:t>
            </a:r>
            <a:r>
              <a:rPr lang="en-US" sz="22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faire du sport / </a:t>
            </a:r>
            <a:r>
              <a:rPr lang="en-US" sz="2200" b="1" dirty="0" err="1">
                <a:latin typeface="Comic Sans MS" panose="030F0702030302020204" pitchFamily="66" charset="0"/>
                <a:ea typeface="Itim"/>
                <a:cs typeface="Itim"/>
                <a:sym typeface="Muli"/>
              </a:rPr>
              <a:t>jouer</a:t>
            </a:r>
            <a:r>
              <a:rPr lang="en-US" sz="22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aux </a:t>
            </a:r>
            <a:r>
              <a:rPr lang="en-US" sz="2200" b="1" dirty="0" err="1">
                <a:latin typeface="Comic Sans MS" panose="030F0702030302020204" pitchFamily="66" charset="0"/>
                <a:ea typeface="Itim"/>
                <a:cs typeface="Itim"/>
                <a:sym typeface="Muli"/>
              </a:rPr>
              <a:t>jeux</a:t>
            </a:r>
            <a:r>
              <a:rPr lang="en-US" sz="22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vid</a:t>
            </a:r>
            <a:r>
              <a:rPr lang="fr-FR" sz="2200" b="1" dirty="0" err="1">
                <a:latin typeface="Comic Sans MS" panose="030F0702030302020204" pitchFamily="66" charset="0"/>
                <a:ea typeface="Itim"/>
                <a:cs typeface="Itim"/>
                <a:sym typeface="Muli"/>
              </a:rPr>
              <a:t>éo</a:t>
            </a:r>
            <a:r>
              <a:rPr lang="fr-FR" sz="22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… </a:t>
            </a:r>
            <a:endParaRPr lang="en-US" sz="2200" b="1" dirty="0">
              <a:latin typeface="Comic Sans MS" panose="030F0702030302020204" pitchFamily="66" charset="0"/>
              <a:ea typeface="Itim"/>
              <a:cs typeface="Itim"/>
              <a:sym typeface="Mul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246" y="3989148"/>
            <a:ext cx="1850383" cy="123134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12" name="Flowchart: Alternate Process 11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37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4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31408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285374" y="1015483"/>
            <a:ext cx="6913941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800" b="1" dirty="0" err="1">
                <a:latin typeface="Comic Sans MS" panose="030F0702030302020204" pitchFamily="66" charset="0"/>
              </a:rPr>
              <a:t>Qu’est-ce</a:t>
            </a:r>
            <a:r>
              <a:rPr lang="en-US" sz="4800" b="1" dirty="0">
                <a:latin typeface="Comic Sans MS" panose="030F0702030302020204" pitchFamily="66" charset="0"/>
              </a:rPr>
              <a:t> que              </a:t>
            </a:r>
            <a:r>
              <a:rPr lang="en-US" sz="4800" b="1" dirty="0" err="1">
                <a:latin typeface="Comic Sans MS" panose="030F0702030302020204" pitchFamily="66" charset="0"/>
              </a:rPr>
              <a:t>tu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fais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apr</a:t>
            </a:r>
            <a:r>
              <a:rPr lang="fr-FR" sz="4800" b="1" dirty="0">
                <a:latin typeface="Comic Sans MS" panose="030F0702030302020204" pitchFamily="66" charset="0"/>
              </a:rPr>
              <a:t>ès l’ école </a:t>
            </a:r>
            <a:r>
              <a:rPr lang="en-US" sz="4800" b="1" dirty="0">
                <a:latin typeface="Comic Sans MS" panose="030F0702030302020204" pitchFamily="66" charset="0"/>
              </a:rPr>
              <a:t>?</a:t>
            </a:r>
            <a:r>
              <a:rPr lang="fr-FR" sz="4800" b="1" dirty="0">
                <a:latin typeface="Comic Sans MS" panose="030F0702030302020204" pitchFamily="66" charset="0"/>
              </a:rPr>
              <a:t> </a:t>
            </a:r>
            <a:endParaRPr sz="4800" b="1" dirty="0">
              <a:latin typeface="Comic Sans MS" panose="030F0702030302020204" pitchFamily="66" charset="0"/>
            </a:endParaRPr>
          </a:p>
        </p:txBody>
      </p:sp>
      <p:grpSp>
        <p:nvGrpSpPr>
          <p:cNvPr id="1017" name="Google Shape;1017;p34"/>
          <p:cNvGrpSpPr/>
          <p:nvPr/>
        </p:nvGrpSpPr>
        <p:grpSpPr>
          <a:xfrm rot="9456294">
            <a:off x="5241985" y="3821555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854389" y="1529717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381598" y="2262963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 noGrp="1"/>
          </p:cNvSpPr>
          <p:nvPr>
            <p:ph type="title"/>
          </p:nvPr>
        </p:nvSpPr>
        <p:spPr>
          <a:xfrm>
            <a:off x="489448" y="3140971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l"/>
            <a:r>
              <a:rPr lang="en-US" sz="2204" dirty="0">
                <a:latin typeface="Comic Sans MS" panose="030F0702030302020204" pitchFamily="66" charset="0"/>
              </a:rPr>
              <a:t>Je </a:t>
            </a:r>
            <a:r>
              <a:rPr lang="en-US" sz="2204" dirty="0" err="1">
                <a:latin typeface="Comic Sans MS" panose="030F0702030302020204" pitchFamily="66" charset="0"/>
              </a:rPr>
              <a:t>fais</a:t>
            </a:r>
            <a:r>
              <a:rPr lang="en-US" sz="2204" dirty="0">
                <a:latin typeface="Comic Sans MS" panose="030F0702030302020204" pitchFamily="66" charset="0"/>
              </a:rPr>
              <a:t> </a:t>
            </a:r>
            <a:r>
              <a:rPr lang="en-US" sz="2204" dirty="0" err="1">
                <a:latin typeface="Comic Sans MS" panose="030F0702030302020204" pitchFamily="66" charset="0"/>
              </a:rPr>
              <a:t>mes</a:t>
            </a:r>
            <a:r>
              <a:rPr lang="en-US" sz="2204" dirty="0">
                <a:latin typeface="Comic Sans MS" panose="030F0702030302020204" pitchFamily="66" charset="0"/>
              </a:rPr>
              <a:t> devoirs</a:t>
            </a:r>
            <a:br>
              <a:rPr lang="en-US" sz="2204" dirty="0">
                <a:latin typeface="Comic Sans MS" panose="030F0702030302020204" pitchFamily="66" charset="0"/>
              </a:rPr>
            </a:br>
            <a:r>
              <a:rPr lang="en-US" sz="2204" dirty="0">
                <a:latin typeface="Comic Sans MS" panose="030F0702030302020204" pitchFamily="66" charset="0"/>
              </a:rPr>
              <a:t>Je </a:t>
            </a:r>
            <a:r>
              <a:rPr lang="en-US" sz="2204" dirty="0" err="1">
                <a:latin typeface="Comic Sans MS" panose="030F0702030302020204" pitchFamily="66" charset="0"/>
              </a:rPr>
              <a:t>joue</a:t>
            </a:r>
            <a:r>
              <a:rPr lang="en-US" sz="2204" dirty="0">
                <a:latin typeface="Comic Sans MS" panose="030F0702030302020204" pitchFamily="66" charset="0"/>
              </a:rPr>
              <a:t> sur mon portable / aux </a:t>
            </a:r>
            <a:r>
              <a:rPr lang="en-US" sz="2204" dirty="0" err="1">
                <a:latin typeface="Comic Sans MS" panose="030F0702030302020204" pitchFamily="66" charset="0"/>
              </a:rPr>
              <a:t>jeux</a:t>
            </a:r>
            <a:r>
              <a:rPr lang="en-US" sz="2204" dirty="0">
                <a:latin typeface="Comic Sans MS" panose="030F0702030302020204" pitchFamily="66" charset="0"/>
              </a:rPr>
              <a:t> vid</a:t>
            </a:r>
            <a:r>
              <a:rPr lang="fr-FR" sz="2204" dirty="0" err="1">
                <a:latin typeface="Comic Sans MS" panose="030F0702030302020204" pitchFamily="66" charset="0"/>
              </a:rPr>
              <a:t>éo</a:t>
            </a:r>
            <a:r>
              <a:rPr lang="en-US" sz="2204" dirty="0">
                <a:latin typeface="Comic Sans MS" panose="030F0702030302020204" pitchFamily="66" charset="0"/>
              </a:rPr>
              <a:t/>
            </a:r>
            <a:br>
              <a:rPr lang="en-US" sz="2204" dirty="0">
                <a:latin typeface="Comic Sans MS" panose="030F0702030302020204" pitchFamily="66" charset="0"/>
              </a:rPr>
            </a:br>
            <a:r>
              <a:rPr lang="en-US" sz="2204" dirty="0">
                <a:latin typeface="Comic Sans MS" panose="030F0702030302020204" pitchFamily="66" charset="0"/>
              </a:rPr>
              <a:t>Je </a:t>
            </a:r>
            <a:r>
              <a:rPr lang="en-US" sz="2204" dirty="0" err="1">
                <a:latin typeface="Comic Sans MS" panose="030F0702030302020204" pitchFamily="66" charset="0"/>
              </a:rPr>
              <a:t>chatte</a:t>
            </a:r>
            <a:r>
              <a:rPr lang="en-US" sz="2204" dirty="0">
                <a:latin typeface="Comic Sans MS" panose="030F0702030302020204" pitchFamily="66" charset="0"/>
              </a:rPr>
              <a:t> avec </a:t>
            </a:r>
            <a:r>
              <a:rPr lang="en-US" sz="2204" dirty="0" err="1">
                <a:latin typeface="Comic Sans MS" panose="030F0702030302020204" pitchFamily="66" charset="0"/>
              </a:rPr>
              <a:t>mes</a:t>
            </a:r>
            <a:r>
              <a:rPr lang="en-US" sz="2204" dirty="0">
                <a:latin typeface="Comic Sans MS" panose="030F0702030302020204" pitchFamily="66" charset="0"/>
              </a:rPr>
              <a:t> </a:t>
            </a:r>
            <a:r>
              <a:rPr lang="en-US" sz="2204" dirty="0" err="1">
                <a:latin typeface="Comic Sans MS" panose="030F0702030302020204" pitchFamily="66" charset="0"/>
              </a:rPr>
              <a:t>copains</a:t>
            </a:r>
            <a:r>
              <a:rPr lang="en-US" sz="2204" dirty="0">
                <a:latin typeface="Comic Sans MS" panose="030F0702030302020204" pitchFamily="66" charset="0"/>
              </a:rPr>
              <a:t/>
            </a:r>
            <a:br>
              <a:rPr lang="en-US" sz="2204" dirty="0">
                <a:latin typeface="Comic Sans MS" panose="030F0702030302020204" pitchFamily="66" charset="0"/>
              </a:rPr>
            </a:br>
            <a:r>
              <a:rPr lang="en-US" sz="2204" dirty="0">
                <a:latin typeface="Comic Sans MS" panose="030F0702030302020204" pitchFamily="66" charset="0"/>
              </a:rPr>
              <a:t>Je </a:t>
            </a:r>
            <a:r>
              <a:rPr lang="en-US" sz="2204" dirty="0" err="1">
                <a:latin typeface="Comic Sans MS" panose="030F0702030302020204" pitchFamily="66" charset="0"/>
              </a:rPr>
              <a:t>joue</a:t>
            </a:r>
            <a:r>
              <a:rPr lang="en-US" sz="2204" dirty="0">
                <a:latin typeface="Comic Sans MS" panose="030F0702030302020204" pitchFamily="66" charset="0"/>
              </a:rPr>
              <a:t> avec mon petit </a:t>
            </a:r>
            <a:r>
              <a:rPr lang="en-US" sz="2204" dirty="0" err="1">
                <a:latin typeface="Comic Sans MS" panose="030F0702030302020204" pitchFamily="66" charset="0"/>
              </a:rPr>
              <a:t>fr</a:t>
            </a:r>
            <a:r>
              <a:rPr lang="fr-FR" sz="2204" dirty="0">
                <a:latin typeface="Comic Sans MS" panose="030F0702030302020204" pitchFamily="66" charset="0"/>
              </a:rPr>
              <a:t>ère</a:t>
            </a:r>
            <a:br>
              <a:rPr lang="fr-FR" sz="2204" dirty="0">
                <a:latin typeface="Comic Sans MS" panose="030F0702030302020204" pitchFamily="66" charset="0"/>
              </a:rPr>
            </a:br>
            <a:r>
              <a:rPr lang="fr-FR" sz="2204" dirty="0">
                <a:latin typeface="Comic Sans MS" panose="030F0702030302020204" pitchFamily="66" charset="0"/>
              </a:rPr>
              <a:t>J</a:t>
            </a:r>
            <a:r>
              <a:rPr lang="el-GR" sz="2204" dirty="0">
                <a:latin typeface="Comic Sans MS" panose="030F0702030302020204" pitchFamily="66" charset="0"/>
              </a:rPr>
              <a:t>’  </a:t>
            </a:r>
            <a:r>
              <a:rPr lang="fr-FR" sz="2204" dirty="0">
                <a:latin typeface="Comic Sans MS" panose="030F0702030302020204" pitchFamily="66" charset="0"/>
              </a:rPr>
              <a:t>écoute de la musique</a:t>
            </a:r>
            <a:br>
              <a:rPr lang="fr-FR" sz="2204" dirty="0">
                <a:latin typeface="Comic Sans MS" panose="030F0702030302020204" pitchFamily="66" charset="0"/>
              </a:rPr>
            </a:br>
            <a:r>
              <a:rPr lang="fr-FR" sz="2204" dirty="0">
                <a:latin typeface="Comic Sans MS" panose="030F0702030302020204" pitchFamily="66" charset="0"/>
              </a:rPr>
              <a:t>Je sors avec mes amis</a:t>
            </a:r>
            <a:br>
              <a:rPr lang="fr-FR" sz="2204" dirty="0">
                <a:latin typeface="Comic Sans MS" panose="030F0702030302020204" pitchFamily="66" charset="0"/>
              </a:rPr>
            </a:br>
            <a:r>
              <a:rPr lang="fr-FR" sz="2204" dirty="0">
                <a:latin typeface="Comic Sans MS" panose="030F0702030302020204" pitchFamily="66" charset="0"/>
              </a:rPr>
              <a:t>Je lis un roman</a:t>
            </a:r>
            <a:br>
              <a:rPr lang="fr-FR" sz="2204" dirty="0">
                <a:latin typeface="Comic Sans MS" panose="030F0702030302020204" pitchFamily="66" charset="0"/>
              </a:rPr>
            </a:br>
            <a:r>
              <a:rPr lang="fr-FR" sz="2204" dirty="0">
                <a:latin typeface="Comic Sans MS" panose="030F0702030302020204" pitchFamily="66" charset="0"/>
              </a:rPr>
              <a:t>Je fais du football / du piano …</a:t>
            </a:r>
            <a:endParaRPr sz="2204" dirty="0">
              <a:latin typeface="Comic Sans MS" panose="030F0702030302020204" pitchFamily="66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35" name="Flowchart: Alternate Process 34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38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37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17431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1661" y="1050110"/>
            <a:ext cx="7137652" cy="450902"/>
          </a:xfrm>
        </p:spPr>
        <p:txBody>
          <a:bodyPr/>
          <a:lstStyle/>
          <a:p>
            <a:pPr algn="ctr"/>
            <a:r>
              <a:rPr lang="fr-FR" sz="7200" b="1" dirty="0">
                <a:solidFill>
                  <a:srgbClr val="070401"/>
                </a:solidFill>
                <a:latin typeface="Comic Sans MS" panose="030F0702030302020204" pitchFamily="66" charset="0"/>
              </a:rPr>
              <a:t>Quelle heure</a:t>
            </a:r>
            <a:br>
              <a:rPr lang="fr-FR" sz="7200" b="1" dirty="0">
                <a:solidFill>
                  <a:srgbClr val="070401"/>
                </a:solidFill>
                <a:latin typeface="Comic Sans MS" panose="030F0702030302020204" pitchFamily="66" charset="0"/>
              </a:rPr>
            </a:br>
            <a:r>
              <a:rPr lang="fr-FR" sz="7200" b="1" dirty="0">
                <a:solidFill>
                  <a:srgbClr val="070401"/>
                </a:solidFill>
                <a:latin typeface="Comic Sans MS" panose="030F0702030302020204" pitchFamily="66" charset="0"/>
              </a:rPr>
              <a:t> il est?</a:t>
            </a:r>
            <a:endParaRPr lang="el-GR" sz="7200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84" t="4882" r="5579" b="4170"/>
          <a:stretch/>
        </p:blipFill>
        <p:spPr>
          <a:xfrm>
            <a:off x="5001627" y="3197892"/>
            <a:ext cx="2197685" cy="22027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6104" y="354777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39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Google Shape;1001;p34"/>
          <p:cNvSpPr txBox="1">
            <a:spLocks/>
          </p:cNvSpPr>
          <p:nvPr/>
        </p:nvSpPr>
        <p:spPr>
          <a:xfrm>
            <a:off x="665018" y="3050056"/>
            <a:ext cx="7117640" cy="114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Il </a:t>
            </a:r>
            <a:r>
              <a:rPr lang="en-US" sz="2200" b="1" dirty="0" err="1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est</a:t>
            </a:r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dix </a:t>
            </a:r>
            <a:r>
              <a:rPr lang="en-US" sz="2200" b="1" dirty="0" err="1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heures</a:t>
            </a:r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dix du </a:t>
            </a:r>
            <a:r>
              <a:rPr lang="en-US" sz="2200" b="1" dirty="0" err="1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matin</a:t>
            </a:r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.</a:t>
            </a:r>
            <a:endParaRPr lang="en-US" sz="2200" b="1" dirty="0">
              <a:latin typeface="Comic Sans MS" panose="030F0702030302020204" pitchFamily="66" charset="0"/>
              <a:ea typeface="Itim"/>
              <a:cs typeface="Itim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0226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8696" y="1344338"/>
            <a:ext cx="6065563" cy="450902"/>
          </a:xfrm>
        </p:spPr>
        <p:txBody>
          <a:bodyPr/>
          <a:lstStyle/>
          <a:p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Tu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es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de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quelle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nationalit</a:t>
            </a:r>
            <a:r>
              <a:rPr lang="fr-FR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é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?</a:t>
            </a:r>
            <a:endParaRPr lang="el-GR" sz="5511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696" y="3329725"/>
            <a:ext cx="5986797" cy="4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4" b="1" dirty="0">
                <a:latin typeface="Comic Sans MS" panose="030F0702030302020204" pitchFamily="66" charset="0"/>
              </a:rPr>
              <a:t>Je </a:t>
            </a:r>
            <a:r>
              <a:rPr lang="en-US" sz="2204" b="1" dirty="0" err="1">
                <a:latin typeface="Comic Sans MS" panose="030F0702030302020204" pitchFamily="66" charset="0"/>
              </a:rPr>
              <a:t>suis</a:t>
            </a:r>
            <a:r>
              <a:rPr lang="en-US" sz="2204" b="1" dirty="0">
                <a:latin typeface="Comic Sans MS" panose="030F0702030302020204" pitchFamily="66" charset="0"/>
              </a:rPr>
              <a:t> </a:t>
            </a:r>
            <a:r>
              <a:rPr lang="en-US" sz="2204" b="1" dirty="0" err="1">
                <a:latin typeface="Comic Sans MS" panose="030F0702030302020204" pitchFamily="66" charset="0"/>
              </a:rPr>
              <a:t>grec</a:t>
            </a:r>
            <a:r>
              <a:rPr lang="en-US" sz="2204" b="1" dirty="0">
                <a:latin typeface="Comic Sans MS" panose="030F0702030302020204" pitchFamily="66" charset="0"/>
              </a:rPr>
              <a:t>-que / </a:t>
            </a:r>
            <a:r>
              <a:rPr lang="en-US" sz="2204" b="1" dirty="0" err="1">
                <a:latin typeface="Comic Sans MS" panose="030F0702030302020204" pitchFamily="66" charset="0"/>
              </a:rPr>
              <a:t>albanais</a:t>
            </a:r>
            <a:r>
              <a:rPr lang="en-US" sz="2204" b="1" dirty="0">
                <a:latin typeface="Comic Sans MS" panose="030F0702030302020204" pitchFamily="66" charset="0"/>
              </a:rPr>
              <a:t>-e</a:t>
            </a:r>
            <a:endParaRPr lang="el-GR" sz="2204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296" y="3761253"/>
            <a:ext cx="2702017" cy="1639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08759" y="626164"/>
            <a:ext cx="614941" cy="526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>
                <a:solidFill>
                  <a:schemeClr val="tx2">
                    <a:lumMod val="10000"/>
                  </a:schemeClr>
                </a:solidFill>
              </a:rPr>
              <a:t>4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1661" y="954360"/>
            <a:ext cx="7137652" cy="450902"/>
          </a:xfrm>
        </p:spPr>
        <p:txBody>
          <a:bodyPr/>
          <a:lstStyle/>
          <a:p>
            <a:pPr algn="ctr"/>
            <a:r>
              <a:rPr lang="fr-FR" sz="6800" b="1" dirty="0">
                <a:solidFill>
                  <a:srgbClr val="070401"/>
                </a:solidFill>
                <a:latin typeface="Comic Sans MS" panose="030F0702030302020204" pitchFamily="66" charset="0"/>
              </a:rPr>
              <a:t>Quelle heure</a:t>
            </a:r>
            <a:br>
              <a:rPr lang="fr-FR" sz="6800" b="1" dirty="0">
                <a:solidFill>
                  <a:srgbClr val="070401"/>
                </a:solidFill>
                <a:latin typeface="Comic Sans MS" panose="030F0702030302020204" pitchFamily="66" charset="0"/>
              </a:rPr>
            </a:br>
            <a:r>
              <a:rPr lang="fr-FR" sz="6800" b="1" dirty="0">
                <a:solidFill>
                  <a:srgbClr val="070401"/>
                </a:solidFill>
                <a:latin typeface="Comic Sans MS" panose="030F0702030302020204" pitchFamily="66" charset="0"/>
              </a:rPr>
              <a:t>est-il?</a:t>
            </a:r>
            <a:endParaRPr lang="el-GR" sz="6800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518" t="3550" r="6244" b="3438"/>
          <a:stretch/>
        </p:blipFill>
        <p:spPr>
          <a:xfrm>
            <a:off x="4963738" y="3165099"/>
            <a:ext cx="2235575" cy="22355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81525" y="414412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40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Google Shape;1001;p34"/>
          <p:cNvSpPr txBox="1">
            <a:spLocks/>
          </p:cNvSpPr>
          <p:nvPr/>
        </p:nvSpPr>
        <p:spPr>
          <a:xfrm>
            <a:off x="665018" y="3050056"/>
            <a:ext cx="7117640" cy="114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Il </a:t>
            </a:r>
            <a:r>
              <a:rPr lang="en-US" sz="2200" b="1" dirty="0" err="1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est</a:t>
            </a:r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neuf</a:t>
            </a:r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heures</a:t>
            </a:r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du </a:t>
            </a:r>
            <a:r>
              <a:rPr lang="en-US" sz="2200" b="1" dirty="0" err="1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matin</a:t>
            </a:r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.</a:t>
            </a:r>
            <a:endParaRPr lang="en-US" sz="2200" b="1" dirty="0">
              <a:latin typeface="Comic Sans MS" panose="030F0702030302020204" pitchFamily="66" charset="0"/>
              <a:ea typeface="Itim"/>
              <a:cs typeface="Itim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19342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709030"/>
            <a:ext cx="7137652" cy="450902"/>
          </a:xfrm>
        </p:spPr>
        <p:txBody>
          <a:bodyPr/>
          <a:lstStyle/>
          <a:p>
            <a:pPr algn="ctr"/>
            <a:r>
              <a:rPr lang="fr-FR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Il est </a:t>
            </a:r>
            <a:br>
              <a:rPr lang="fr-FR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</a:br>
            <a:r>
              <a:rPr lang="fr-FR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quelle heure?</a:t>
            </a:r>
            <a:endParaRPr lang="el-GR" sz="6600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h4-1 L'heure (numéro 3) (et quart, et demie, moins le quart) Flashcards |  Quiz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44" y="3245248"/>
            <a:ext cx="2168069" cy="21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45495" y="394533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41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Google Shape;1001;p34"/>
          <p:cNvSpPr txBox="1">
            <a:spLocks/>
          </p:cNvSpPr>
          <p:nvPr/>
        </p:nvSpPr>
        <p:spPr>
          <a:xfrm>
            <a:off x="665018" y="3050056"/>
            <a:ext cx="7117640" cy="114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Il </a:t>
            </a:r>
            <a:r>
              <a:rPr lang="en-US" sz="2200" b="1" dirty="0" err="1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est</a:t>
            </a:r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midi et quart.</a:t>
            </a:r>
            <a:endParaRPr lang="en-US" sz="2200" b="1" dirty="0">
              <a:latin typeface="Comic Sans MS" panose="030F0702030302020204" pitchFamily="66" charset="0"/>
              <a:ea typeface="Itim"/>
              <a:cs typeface="Itim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3700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2"/>
          <p:cNvGrpSpPr/>
          <p:nvPr/>
        </p:nvGrpSpPr>
        <p:grpSpPr>
          <a:xfrm rot="807122">
            <a:off x="5560084" y="3081172"/>
            <a:ext cx="1514503" cy="1339076"/>
            <a:chOff x="1857000" y="3245400"/>
            <a:chExt cx="1244033" cy="1195422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44" name="Google Shape;900;p32"/>
            <p:cNvSpPr/>
            <p:nvPr/>
          </p:nvSpPr>
          <p:spPr>
            <a:xfrm>
              <a:off x="1877808" y="3262697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904" name="Google Shape;904;p32"/>
          <p:cNvSpPr txBox="1">
            <a:spLocks noGrp="1"/>
          </p:cNvSpPr>
          <p:nvPr>
            <p:ph type="title"/>
          </p:nvPr>
        </p:nvSpPr>
        <p:spPr>
          <a:xfrm>
            <a:off x="494942" y="1585657"/>
            <a:ext cx="6464460" cy="1666071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5669" b="1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Tu es en quelle classe ? </a:t>
            </a:r>
            <a:endParaRPr sz="5669" b="1" dirty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906" name="Google Shape;906;p32"/>
          <p:cNvGrpSpPr/>
          <p:nvPr/>
        </p:nvGrpSpPr>
        <p:grpSpPr>
          <a:xfrm rot="2556023">
            <a:off x="5794411" y="2975908"/>
            <a:ext cx="901271" cy="1543990"/>
            <a:chOff x="2946668" y="3613769"/>
            <a:chExt cx="640047" cy="1096481"/>
          </a:xfrm>
        </p:grpSpPr>
        <p:sp>
          <p:nvSpPr>
            <p:cNvPr id="907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14" name="Google Shape;914;p32"/>
          <p:cNvGrpSpPr/>
          <p:nvPr/>
        </p:nvGrpSpPr>
        <p:grpSpPr>
          <a:xfrm flipH="1">
            <a:off x="2039764" y="3204578"/>
            <a:ext cx="1876539" cy="138589"/>
            <a:chOff x="4345425" y="2175475"/>
            <a:chExt cx="800750" cy="176025"/>
          </a:xfrm>
        </p:grpSpPr>
        <p:sp>
          <p:nvSpPr>
            <p:cNvPr id="915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17" name="Google Shape;917;p32"/>
          <p:cNvGrpSpPr/>
          <p:nvPr/>
        </p:nvGrpSpPr>
        <p:grpSpPr>
          <a:xfrm rot="8709883">
            <a:off x="308465" y="483189"/>
            <a:ext cx="1852162" cy="722445"/>
            <a:chOff x="3809875" y="1963175"/>
            <a:chExt cx="1923600" cy="492150"/>
          </a:xfrm>
        </p:grpSpPr>
        <p:sp>
          <p:nvSpPr>
            <p:cNvPr id="918" name="Google Shape;918;p3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43" name="Google Shape;1001;p34"/>
          <p:cNvSpPr txBox="1">
            <a:spLocks/>
          </p:cNvSpPr>
          <p:nvPr/>
        </p:nvSpPr>
        <p:spPr>
          <a:xfrm>
            <a:off x="59685" y="3693492"/>
            <a:ext cx="5580382" cy="100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204" dirty="0">
                <a:latin typeface="Comic Sans MS" panose="030F0702030302020204" pitchFamily="66" charset="0"/>
              </a:rPr>
              <a:t>Je </a:t>
            </a:r>
            <a:r>
              <a:rPr lang="en-US" sz="2204" dirty="0" err="1">
                <a:latin typeface="Comic Sans MS" panose="030F0702030302020204" pitchFamily="66" charset="0"/>
              </a:rPr>
              <a:t>suis</a:t>
            </a:r>
            <a:r>
              <a:rPr lang="en-US" sz="2204" dirty="0">
                <a:latin typeface="Comic Sans MS" panose="030F0702030302020204" pitchFamily="66" charset="0"/>
              </a:rPr>
              <a:t> </a:t>
            </a:r>
            <a:r>
              <a:rPr lang="en-US" sz="2204" dirty="0" err="1">
                <a:latin typeface="Comic Sans MS" panose="030F0702030302020204" pitchFamily="66" charset="0"/>
              </a:rPr>
              <a:t>en</a:t>
            </a:r>
            <a:r>
              <a:rPr lang="en-US" sz="2204" dirty="0">
                <a:latin typeface="Comic Sans MS" panose="030F0702030302020204" pitchFamily="66" charset="0"/>
              </a:rPr>
              <a:t> </a:t>
            </a:r>
            <a:r>
              <a:rPr lang="en-US" sz="2204" dirty="0" err="1">
                <a:latin typeface="Comic Sans MS" panose="030F0702030302020204" pitchFamily="66" charset="0"/>
              </a:rPr>
              <a:t>premi</a:t>
            </a:r>
            <a:r>
              <a:rPr lang="fr-FR" sz="2204" dirty="0">
                <a:latin typeface="Comic Sans MS" panose="030F0702030302020204" pitchFamily="66" charset="0"/>
              </a:rPr>
              <a:t>ère / </a:t>
            </a:r>
            <a:r>
              <a:rPr lang="fr-FR" sz="2204" dirty="0" smtClean="0">
                <a:latin typeface="Comic Sans MS" panose="030F0702030302020204" pitchFamily="66" charset="0"/>
              </a:rPr>
              <a:t>deuxième / troisième </a:t>
            </a:r>
            <a:r>
              <a:rPr lang="fr-FR" sz="2204" dirty="0">
                <a:latin typeface="Comic Sans MS" panose="030F0702030302020204" pitchFamily="66" charset="0"/>
              </a:rPr>
              <a:t>au collège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358923" y="304462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>
                <a:solidFill>
                  <a:schemeClr val="tx2">
                    <a:lumMod val="10000"/>
                  </a:schemeClr>
                </a:solidFill>
              </a:rPr>
              <a:t>5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17662" y="1417794"/>
            <a:ext cx="7137652" cy="450902"/>
          </a:xfrm>
        </p:spPr>
        <p:txBody>
          <a:bodyPr/>
          <a:lstStyle/>
          <a:p>
            <a:r>
              <a:rPr lang="fr-FR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Quelles </a:t>
            </a:r>
            <a:r>
              <a:rPr lang="fr-FR" sz="5511" b="1" dirty="0" smtClean="0">
                <a:solidFill>
                  <a:srgbClr val="070401"/>
                </a:solidFill>
                <a:latin typeface="Comic Sans MS" panose="030F0702030302020204" pitchFamily="66" charset="0"/>
              </a:rPr>
              <a:t>langues     </a:t>
            </a:r>
            <a:r>
              <a:rPr lang="fr-FR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tu parles?</a:t>
            </a:r>
            <a:endParaRPr lang="el-GR" sz="5511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662" y="3667135"/>
            <a:ext cx="5986797" cy="4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4" b="1" dirty="0">
                <a:latin typeface="Comic Sans MS" panose="030F0702030302020204" pitchFamily="66" charset="0"/>
              </a:rPr>
              <a:t>Je </a:t>
            </a:r>
            <a:r>
              <a:rPr lang="en-US" sz="2204" b="1" dirty="0" err="1">
                <a:latin typeface="Comic Sans MS" panose="030F0702030302020204" pitchFamily="66" charset="0"/>
              </a:rPr>
              <a:t>parle</a:t>
            </a:r>
            <a:r>
              <a:rPr lang="en-US" sz="2204" b="1" dirty="0">
                <a:latin typeface="Comic Sans MS" panose="030F0702030302020204" pitchFamily="66" charset="0"/>
              </a:rPr>
              <a:t> </a:t>
            </a:r>
            <a:r>
              <a:rPr lang="en-US" sz="2204" b="1" dirty="0" err="1">
                <a:latin typeface="Comic Sans MS" panose="030F0702030302020204" pitchFamily="66" charset="0"/>
              </a:rPr>
              <a:t>grec</a:t>
            </a:r>
            <a:r>
              <a:rPr lang="en-US" sz="2204" b="1" dirty="0">
                <a:latin typeface="Comic Sans MS" panose="030F0702030302020204" pitchFamily="66" charset="0"/>
              </a:rPr>
              <a:t>, </a:t>
            </a:r>
            <a:r>
              <a:rPr lang="en-US" sz="2204" b="1" dirty="0" err="1">
                <a:latin typeface="Comic Sans MS" panose="030F0702030302020204" pitchFamily="66" charset="0"/>
              </a:rPr>
              <a:t>anglais</a:t>
            </a:r>
            <a:r>
              <a:rPr lang="en-US" sz="2204" b="1" dirty="0">
                <a:latin typeface="Comic Sans MS" panose="030F0702030302020204" pitchFamily="66" charset="0"/>
              </a:rPr>
              <a:t> et </a:t>
            </a:r>
            <a:r>
              <a:rPr lang="en-US" sz="2204" b="1" dirty="0" err="1">
                <a:latin typeface="Comic Sans MS" panose="030F0702030302020204" pitchFamily="66" charset="0"/>
              </a:rPr>
              <a:t>français</a:t>
            </a:r>
            <a:r>
              <a:rPr lang="en-US" sz="2204" b="1" dirty="0">
                <a:latin typeface="Comic Sans MS" panose="030F0702030302020204" pitchFamily="66" charset="0"/>
              </a:rPr>
              <a:t>.</a:t>
            </a:r>
            <a:endParaRPr lang="el-GR" sz="2204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5495" y="583377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6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161851" y="3255808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739223" y="1323900"/>
            <a:ext cx="587112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6600" b="1" dirty="0">
                <a:latin typeface="Comic Sans MS" panose="030F0702030302020204" pitchFamily="66" charset="0"/>
              </a:rPr>
              <a:t>Quelle est </a:t>
            </a:r>
            <a:r>
              <a:rPr lang="en" sz="6600" b="1" dirty="0" smtClean="0">
                <a:latin typeface="Comic Sans MS" panose="030F0702030302020204" pitchFamily="66" charset="0"/>
              </a:rPr>
              <a:t> ton </a:t>
            </a:r>
            <a:r>
              <a:rPr lang="en" sz="6600" b="1" dirty="0">
                <a:latin typeface="Comic Sans MS" panose="030F0702030302020204" pitchFamily="66" charset="0"/>
              </a:rPr>
              <a:t>adresse ?</a:t>
            </a:r>
            <a:endParaRPr sz="6600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661843" y="4381091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109261" y="4322131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918759" y="1907539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445255" y="2748764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9" name="Google Shape;1001;p34"/>
          <p:cNvSpPr txBox="1">
            <a:spLocks/>
          </p:cNvSpPr>
          <p:nvPr/>
        </p:nvSpPr>
        <p:spPr>
          <a:xfrm>
            <a:off x="978611" y="3014841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l"/>
            <a:r>
              <a:rPr lang="en-US" sz="2400" dirty="0">
                <a:latin typeface="Comic Sans MS" panose="030F0702030302020204" pitchFamily="66" charset="0"/>
              </a:rPr>
              <a:t>Mon </a:t>
            </a:r>
            <a:r>
              <a:rPr lang="en-US" sz="2400" dirty="0" err="1">
                <a:latin typeface="Comic Sans MS" panose="030F0702030302020204" pitchFamily="66" charset="0"/>
              </a:rPr>
              <a:t>adresse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est</a:t>
            </a:r>
            <a:r>
              <a:rPr lang="en-US" sz="2400" dirty="0">
                <a:latin typeface="Comic Sans MS" panose="030F0702030302020204" pitchFamily="66" charset="0"/>
              </a:rPr>
              <a:t> 25, rue </a:t>
            </a:r>
            <a:r>
              <a:rPr lang="en-US" sz="2400" dirty="0" smtClean="0">
                <a:latin typeface="Comic Sans MS" panose="030F0702030302020204" pitchFamily="66" charset="0"/>
              </a:rPr>
              <a:t>………… ,            </a:t>
            </a:r>
            <a:r>
              <a:rPr lang="fr-FR" sz="2400" dirty="0">
                <a:latin typeface="Comic Sans MS" panose="030F0702030302020204" pitchFamily="66" charset="0"/>
              </a:rPr>
              <a:t>à Athènes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363890" y="271578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48268" y="524029"/>
            <a:ext cx="302891" cy="230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7</a:t>
            </a:r>
            <a:endParaRPr lang="el-GR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65566" y="478197"/>
            <a:ext cx="503517" cy="344851"/>
            <a:chOff x="6165565" y="298015"/>
            <a:chExt cx="503517" cy="344851"/>
          </a:xfrm>
        </p:grpSpPr>
        <p:grpSp>
          <p:nvGrpSpPr>
            <p:cNvPr id="1045" name="Google Shape;1045;p34"/>
            <p:cNvGrpSpPr/>
            <p:nvPr/>
          </p:nvGrpSpPr>
          <p:grpSpPr>
            <a:xfrm rot="854098">
              <a:off x="6165565" y="298015"/>
              <a:ext cx="503517" cy="344851"/>
              <a:chOff x="5501450" y="2545600"/>
              <a:chExt cx="639525" cy="438000"/>
            </a:xfrm>
          </p:grpSpPr>
          <p:sp>
            <p:nvSpPr>
              <p:cNvPr id="1046" name="Google Shape;1046;p34"/>
              <p:cNvSpPr/>
              <p:nvPr/>
            </p:nvSpPr>
            <p:spPr>
              <a:xfrm>
                <a:off x="5501450" y="2545600"/>
                <a:ext cx="639525" cy="438000"/>
              </a:xfrm>
              <a:custGeom>
                <a:avLst/>
                <a:gdLst/>
                <a:ahLst/>
                <a:cxnLst/>
                <a:rect l="l" t="t" r="r" b="b"/>
                <a:pathLst>
                  <a:path w="25581" h="17520" extrusionOk="0">
                    <a:moveTo>
                      <a:pt x="2054" y="916"/>
                    </a:moveTo>
                    <a:cubicBezTo>
                      <a:pt x="4249" y="1273"/>
                      <a:pt x="6534" y="1376"/>
                      <a:pt x="8837" y="1376"/>
                    </a:cubicBezTo>
                    <a:cubicBezTo>
                      <a:pt x="11993" y="1376"/>
                      <a:pt x="15185" y="1183"/>
                      <a:pt x="18229" y="1183"/>
                    </a:cubicBezTo>
                    <a:cubicBezTo>
                      <a:pt x="18767" y="1183"/>
                      <a:pt x="19366" y="1142"/>
                      <a:pt x="19969" y="1142"/>
                    </a:cubicBezTo>
                    <a:cubicBezTo>
                      <a:pt x="21476" y="1142"/>
                      <a:pt x="23008" y="1398"/>
                      <a:pt x="23668" y="3189"/>
                    </a:cubicBezTo>
                    <a:cubicBezTo>
                      <a:pt x="24139" y="4443"/>
                      <a:pt x="23998" y="6292"/>
                      <a:pt x="24045" y="7625"/>
                    </a:cubicBezTo>
                    <a:cubicBezTo>
                      <a:pt x="24154" y="10242"/>
                      <a:pt x="24076" y="12876"/>
                      <a:pt x="23904" y="15493"/>
                    </a:cubicBezTo>
                    <a:cubicBezTo>
                      <a:pt x="19549" y="16044"/>
                      <a:pt x="15184" y="16308"/>
                      <a:pt x="10802" y="16308"/>
                    </a:cubicBezTo>
                    <a:cubicBezTo>
                      <a:pt x="9570" y="16308"/>
                      <a:pt x="8336" y="16287"/>
                      <a:pt x="7101" y="16246"/>
                    </a:cubicBezTo>
                    <a:cubicBezTo>
                      <a:pt x="5141" y="16167"/>
                      <a:pt x="2398" y="16543"/>
                      <a:pt x="1505" y="14036"/>
                    </a:cubicBezTo>
                    <a:cubicBezTo>
                      <a:pt x="1066" y="12782"/>
                      <a:pt x="1270" y="10916"/>
                      <a:pt x="1207" y="9600"/>
                    </a:cubicBezTo>
                    <a:cubicBezTo>
                      <a:pt x="1160" y="8659"/>
                      <a:pt x="235" y="1700"/>
                      <a:pt x="2054" y="916"/>
                    </a:cubicBezTo>
                    <a:close/>
                    <a:moveTo>
                      <a:pt x="1928" y="0"/>
                    </a:moveTo>
                    <a:cubicBezTo>
                      <a:pt x="478" y="0"/>
                      <a:pt x="29" y="2119"/>
                      <a:pt x="16" y="3518"/>
                    </a:cubicBezTo>
                    <a:cubicBezTo>
                      <a:pt x="0" y="5869"/>
                      <a:pt x="204" y="8252"/>
                      <a:pt x="282" y="10603"/>
                    </a:cubicBezTo>
                    <a:cubicBezTo>
                      <a:pt x="345" y="12139"/>
                      <a:pt x="157" y="14098"/>
                      <a:pt x="1003" y="15462"/>
                    </a:cubicBezTo>
                    <a:cubicBezTo>
                      <a:pt x="2119" y="17247"/>
                      <a:pt x="4806" y="17520"/>
                      <a:pt x="7212" y="17520"/>
                    </a:cubicBezTo>
                    <a:cubicBezTo>
                      <a:pt x="8268" y="17520"/>
                      <a:pt x="9269" y="17467"/>
                      <a:pt x="10061" y="17467"/>
                    </a:cubicBezTo>
                    <a:cubicBezTo>
                      <a:pt x="10126" y="17467"/>
                      <a:pt x="10189" y="17468"/>
                      <a:pt x="10251" y="17468"/>
                    </a:cubicBezTo>
                    <a:cubicBezTo>
                      <a:pt x="10550" y="17471"/>
                      <a:pt x="10848" y="17473"/>
                      <a:pt x="11146" y="17473"/>
                    </a:cubicBezTo>
                    <a:cubicBezTo>
                      <a:pt x="15785" y="17473"/>
                      <a:pt x="20422" y="17132"/>
                      <a:pt x="25016" y="16528"/>
                    </a:cubicBezTo>
                    <a:cubicBezTo>
                      <a:pt x="25581" y="16449"/>
                      <a:pt x="25549" y="15791"/>
                      <a:pt x="25189" y="15509"/>
                    </a:cubicBezTo>
                    <a:cubicBezTo>
                      <a:pt x="25440" y="11857"/>
                      <a:pt x="25534" y="8126"/>
                      <a:pt x="25110" y="4490"/>
                    </a:cubicBezTo>
                    <a:cubicBezTo>
                      <a:pt x="24907" y="2766"/>
                      <a:pt x="24515" y="995"/>
                      <a:pt x="22728" y="305"/>
                    </a:cubicBezTo>
                    <a:cubicBezTo>
                      <a:pt x="22098" y="64"/>
                      <a:pt x="21403" y="15"/>
                      <a:pt x="20716" y="15"/>
                    </a:cubicBezTo>
                    <a:cubicBezTo>
                      <a:pt x="20240" y="15"/>
                      <a:pt x="19769" y="38"/>
                      <a:pt x="19327" y="38"/>
                    </a:cubicBezTo>
                    <a:cubicBezTo>
                      <a:pt x="17132" y="38"/>
                      <a:pt x="14954" y="70"/>
                      <a:pt x="12759" y="70"/>
                    </a:cubicBezTo>
                    <a:cubicBezTo>
                      <a:pt x="12545" y="72"/>
                      <a:pt x="12330" y="73"/>
                      <a:pt x="12115" y="73"/>
                    </a:cubicBezTo>
                    <a:cubicBezTo>
                      <a:pt x="10641" y="73"/>
                      <a:pt x="9140" y="30"/>
                      <a:pt x="7640" y="30"/>
                    </a:cubicBezTo>
                    <a:cubicBezTo>
                      <a:pt x="6052" y="30"/>
                      <a:pt x="4466" y="78"/>
                      <a:pt x="2916" y="274"/>
                    </a:cubicBezTo>
                    <a:cubicBezTo>
                      <a:pt x="2544" y="84"/>
                      <a:pt x="2216" y="0"/>
                      <a:pt x="1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1981" tIns="71981" rIns="71981" bIns="71981" anchor="ctr" anchorCtr="0">
                <a:noAutofit/>
              </a:bodyPr>
              <a:lstStyle/>
              <a:p>
                <a:endParaRPr sz="927"/>
              </a:p>
            </p:txBody>
          </p:sp>
          <p:sp>
            <p:nvSpPr>
              <p:cNvPr id="1047" name="Google Shape;1047;p34"/>
              <p:cNvSpPr/>
              <p:nvPr/>
            </p:nvSpPr>
            <p:spPr>
              <a:xfrm>
                <a:off x="5714775" y="2654925"/>
                <a:ext cx="280075" cy="257600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10304" extrusionOk="0">
                    <a:moveTo>
                      <a:pt x="652" y="289"/>
                    </a:moveTo>
                    <a:cubicBezTo>
                      <a:pt x="809" y="415"/>
                      <a:pt x="966" y="540"/>
                      <a:pt x="1138" y="650"/>
                    </a:cubicBezTo>
                    <a:cubicBezTo>
                      <a:pt x="1076" y="697"/>
                      <a:pt x="1044" y="775"/>
                      <a:pt x="1029" y="854"/>
                    </a:cubicBezTo>
                    <a:cubicBezTo>
                      <a:pt x="1029" y="1042"/>
                      <a:pt x="1044" y="1214"/>
                      <a:pt x="1044" y="1387"/>
                    </a:cubicBezTo>
                    <a:cubicBezTo>
                      <a:pt x="919" y="1449"/>
                      <a:pt x="825" y="1543"/>
                      <a:pt x="778" y="1669"/>
                    </a:cubicBezTo>
                    <a:cubicBezTo>
                      <a:pt x="746" y="1214"/>
                      <a:pt x="699" y="760"/>
                      <a:pt x="652" y="305"/>
                    </a:cubicBezTo>
                    <a:cubicBezTo>
                      <a:pt x="652" y="305"/>
                      <a:pt x="652" y="289"/>
                      <a:pt x="652" y="289"/>
                    </a:cubicBezTo>
                    <a:close/>
                    <a:moveTo>
                      <a:pt x="5778" y="4208"/>
                    </a:moveTo>
                    <a:lnTo>
                      <a:pt x="5778" y="4208"/>
                    </a:lnTo>
                    <a:cubicBezTo>
                      <a:pt x="6217" y="4333"/>
                      <a:pt x="6671" y="4443"/>
                      <a:pt x="7126" y="4521"/>
                    </a:cubicBezTo>
                    <a:cubicBezTo>
                      <a:pt x="7142" y="4537"/>
                      <a:pt x="7142" y="4537"/>
                      <a:pt x="7157" y="4553"/>
                    </a:cubicBezTo>
                    <a:cubicBezTo>
                      <a:pt x="6844" y="4725"/>
                      <a:pt x="6530" y="4913"/>
                      <a:pt x="6232" y="5101"/>
                    </a:cubicBezTo>
                    <a:cubicBezTo>
                      <a:pt x="6138" y="4804"/>
                      <a:pt x="5966" y="4490"/>
                      <a:pt x="5778" y="4208"/>
                    </a:cubicBezTo>
                    <a:close/>
                    <a:moveTo>
                      <a:pt x="840" y="2296"/>
                    </a:moveTo>
                    <a:lnTo>
                      <a:pt x="840" y="2296"/>
                    </a:lnTo>
                    <a:cubicBezTo>
                      <a:pt x="919" y="2672"/>
                      <a:pt x="1013" y="3032"/>
                      <a:pt x="1076" y="3393"/>
                    </a:cubicBezTo>
                    <a:cubicBezTo>
                      <a:pt x="1123" y="4694"/>
                      <a:pt x="1201" y="5995"/>
                      <a:pt x="1264" y="7280"/>
                    </a:cubicBezTo>
                    <a:cubicBezTo>
                      <a:pt x="1279" y="7500"/>
                      <a:pt x="1436" y="7641"/>
                      <a:pt x="1609" y="7688"/>
                    </a:cubicBezTo>
                    <a:cubicBezTo>
                      <a:pt x="1624" y="7923"/>
                      <a:pt x="1656" y="8142"/>
                      <a:pt x="1671" y="8377"/>
                    </a:cubicBezTo>
                    <a:cubicBezTo>
                      <a:pt x="1671" y="8503"/>
                      <a:pt x="1734" y="8612"/>
                      <a:pt x="1812" y="8706"/>
                    </a:cubicBezTo>
                    <a:cubicBezTo>
                      <a:pt x="1781" y="8753"/>
                      <a:pt x="1765" y="8801"/>
                      <a:pt x="1734" y="8848"/>
                    </a:cubicBezTo>
                    <a:cubicBezTo>
                      <a:pt x="1718" y="8910"/>
                      <a:pt x="1718" y="8957"/>
                      <a:pt x="1703" y="9004"/>
                    </a:cubicBezTo>
                    <a:cubicBezTo>
                      <a:pt x="1577" y="9130"/>
                      <a:pt x="1436" y="9239"/>
                      <a:pt x="1295" y="9365"/>
                    </a:cubicBezTo>
                    <a:cubicBezTo>
                      <a:pt x="1154" y="7014"/>
                      <a:pt x="1029" y="4647"/>
                      <a:pt x="840" y="2296"/>
                    </a:cubicBezTo>
                    <a:close/>
                    <a:moveTo>
                      <a:pt x="299" y="0"/>
                    </a:moveTo>
                    <a:cubicBezTo>
                      <a:pt x="146" y="0"/>
                      <a:pt x="0" y="102"/>
                      <a:pt x="10" y="305"/>
                    </a:cubicBezTo>
                    <a:cubicBezTo>
                      <a:pt x="88" y="3440"/>
                      <a:pt x="355" y="6575"/>
                      <a:pt x="574" y="9710"/>
                    </a:cubicBezTo>
                    <a:cubicBezTo>
                      <a:pt x="590" y="9866"/>
                      <a:pt x="684" y="9976"/>
                      <a:pt x="793" y="10023"/>
                    </a:cubicBezTo>
                    <a:cubicBezTo>
                      <a:pt x="841" y="10176"/>
                      <a:pt x="985" y="10303"/>
                      <a:pt x="1148" y="10303"/>
                    </a:cubicBezTo>
                    <a:cubicBezTo>
                      <a:pt x="1201" y="10303"/>
                      <a:pt x="1256" y="10289"/>
                      <a:pt x="1311" y="10258"/>
                    </a:cubicBezTo>
                    <a:cubicBezTo>
                      <a:pt x="1718" y="10070"/>
                      <a:pt x="2110" y="9851"/>
                      <a:pt x="2486" y="9647"/>
                    </a:cubicBezTo>
                    <a:cubicBezTo>
                      <a:pt x="2627" y="9631"/>
                      <a:pt x="2753" y="9569"/>
                      <a:pt x="2847" y="9475"/>
                    </a:cubicBezTo>
                    <a:cubicBezTo>
                      <a:pt x="2894" y="9427"/>
                      <a:pt x="2941" y="9396"/>
                      <a:pt x="2988" y="9349"/>
                    </a:cubicBezTo>
                    <a:cubicBezTo>
                      <a:pt x="5417" y="7938"/>
                      <a:pt x="7721" y="6199"/>
                      <a:pt x="10151" y="4819"/>
                    </a:cubicBezTo>
                    <a:cubicBezTo>
                      <a:pt x="10229" y="4757"/>
                      <a:pt x="10292" y="4694"/>
                      <a:pt x="10323" y="4615"/>
                    </a:cubicBezTo>
                    <a:cubicBezTo>
                      <a:pt x="10383" y="4639"/>
                      <a:pt x="10441" y="4649"/>
                      <a:pt x="10497" y="4649"/>
                    </a:cubicBezTo>
                    <a:cubicBezTo>
                      <a:pt x="10925" y="4649"/>
                      <a:pt x="11203" y="4024"/>
                      <a:pt x="10731" y="3816"/>
                    </a:cubicBezTo>
                    <a:cubicBezTo>
                      <a:pt x="9101" y="3032"/>
                      <a:pt x="7439" y="2296"/>
                      <a:pt x="5762" y="1606"/>
                    </a:cubicBezTo>
                    <a:cubicBezTo>
                      <a:pt x="4238" y="987"/>
                      <a:pt x="2525" y="34"/>
                      <a:pt x="860" y="34"/>
                    </a:cubicBezTo>
                    <a:cubicBezTo>
                      <a:pt x="796" y="34"/>
                      <a:pt x="732" y="36"/>
                      <a:pt x="668" y="39"/>
                    </a:cubicBezTo>
                    <a:cubicBezTo>
                      <a:pt x="621" y="39"/>
                      <a:pt x="590" y="70"/>
                      <a:pt x="558" y="117"/>
                    </a:cubicBezTo>
                    <a:cubicBezTo>
                      <a:pt x="492" y="39"/>
                      <a:pt x="394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1981" tIns="71981" rIns="71981" bIns="71981" anchor="ctr" anchorCtr="0">
                <a:noAutofit/>
              </a:bodyPr>
              <a:lstStyle/>
              <a:p>
                <a:endParaRPr sz="927"/>
              </a:p>
            </p:txBody>
          </p:sp>
        </p:grpSp>
        <p:sp>
          <p:nvSpPr>
            <p:cNvPr id="60" name="Rounded Rectangle 59"/>
            <p:cNvSpPr/>
            <p:nvPr/>
          </p:nvSpPr>
          <p:spPr>
            <a:xfrm>
              <a:off x="6249529" y="343848"/>
              <a:ext cx="302891" cy="2305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7</a:t>
              </a:r>
              <a:endParaRPr lang="el-GR" sz="20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2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2"/>
          <p:cNvGrpSpPr/>
          <p:nvPr/>
        </p:nvGrpSpPr>
        <p:grpSpPr>
          <a:xfrm rot="807122">
            <a:off x="5350373" y="3138620"/>
            <a:ext cx="1596814" cy="1454614"/>
            <a:chOff x="1857000" y="3245400"/>
            <a:chExt cx="1244031" cy="1195422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44" name="Google Shape;900;p32"/>
            <p:cNvSpPr/>
            <p:nvPr/>
          </p:nvSpPr>
          <p:spPr>
            <a:xfrm>
              <a:off x="1877807" y="3262697"/>
              <a:ext cx="1223224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904" name="Google Shape;904;p32"/>
          <p:cNvSpPr txBox="1">
            <a:spLocks noGrp="1"/>
          </p:cNvSpPr>
          <p:nvPr>
            <p:ph type="title"/>
          </p:nvPr>
        </p:nvSpPr>
        <p:spPr>
          <a:xfrm>
            <a:off x="702062" y="1195521"/>
            <a:ext cx="6194816" cy="1666071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6600" dirty="0">
                <a:latin typeface="Comic Sans MS" panose="030F0702030302020204" pitchFamily="66" charset="0"/>
              </a:rPr>
              <a:t>Tu habites où ? </a:t>
            </a:r>
            <a:endParaRPr sz="6600" dirty="0">
              <a:latin typeface="Comic Sans MS" panose="030F0702030302020204" pitchFamily="66" charset="0"/>
            </a:endParaRPr>
          </a:p>
        </p:txBody>
      </p:sp>
      <p:grpSp>
        <p:nvGrpSpPr>
          <p:cNvPr id="906" name="Google Shape;906;p32"/>
          <p:cNvGrpSpPr/>
          <p:nvPr/>
        </p:nvGrpSpPr>
        <p:grpSpPr>
          <a:xfrm rot="2556023">
            <a:off x="5735492" y="2515041"/>
            <a:ext cx="982499" cy="1952450"/>
            <a:chOff x="3108375" y="3719775"/>
            <a:chExt cx="697732" cy="1386553"/>
          </a:xfrm>
        </p:grpSpPr>
        <p:sp>
          <p:nvSpPr>
            <p:cNvPr id="907" name="Google Shape;907;p32"/>
            <p:cNvSpPr/>
            <p:nvPr/>
          </p:nvSpPr>
          <p:spPr>
            <a:xfrm rot="1150281">
              <a:off x="3431503" y="423475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14" name="Google Shape;914;p32"/>
          <p:cNvGrpSpPr/>
          <p:nvPr/>
        </p:nvGrpSpPr>
        <p:grpSpPr>
          <a:xfrm flipH="1">
            <a:off x="2465648" y="2630596"/>
            <a:ext cx="1876539" cy="138589"/>
            <a:chOff x="4345425" y="2175475"/>
            <a:chExt cx="800750" cy="176025"/>
          </a:xfrm>
        </p:grpSpPr>
        <p:sp>
          <p:nvSpPr>
            <p:cNvPr id="915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17" name="Google Shape;917;p32"/>
          <p:cNvGrpSpPr/>
          <p:nvPr/>
        </p:nvGrpSpPr>
        <p:grpSpPr>
          <a:xfrm rot="8177600">
            <a:off x="248008" y="619636"/>
            <a:ext cx="1852162" cy="722445"/>
            <a:chOff x="3809875" y="1963175"/>
            <a:chExt cx="1923600" cy="492150"/>
          </a:xfrm>
        </p:grpSpPr>
        <p:sp>
          <p:nvSpPr>
            <p:cNvPr id="918" name="Google Shape;918;p3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455081">
            <a:off x="3583691" y="822200"/>
            <a:ext cx="635109" cy="332054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43" name="Google Shape;1001;p34"/>
          <p:cNvSpPr txBox="1">
            <a:spLocks/>
          </p:cNvSpPr>
          <p:nvPr/>
        </p:nvSpPr>
        <p:spPr>
          <a:xfrm>
            <a:off x="170644" y="3457481"/>
            <a:ext cx="5023579" cy="100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3200" dirty="0">
                <a:latin typeface="Comic Sans MS" panose="030F0702030302020204" pitchFamily="66" charset="0"/>
              </a:rPr>
              <a:t>J’ </a:t>
            </a:r>
            <a:r>
              <a:rPr lang="en-US" sz="3200" dirty="0" err="1">
                <a:latin typeface="Comic Sans MS" panose="030F0702030302020204" pitchFamily="66" charset="0"/>
              </a:rPr>
              <a:t>habite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fr-FR" sz="3200" dirty="0">
                <a:latin typeface="Comic Sans MS" panose="030F0702030302020204" pitchFamily="66" charset="0"/>
              </a:rPr>
              <a:t>à </a:t>
            </a:r>
            <a:r>
              <a:rPr lang="fr-FR" sz="3200" dirty="0" smtClean="0">
                <a:latin typeface="Comic Sans MS" panose="030F0702030302020204" pitchFamily="66" charset="0"/>
              </a:rPr>
              <a:t>Athènes / </a:t>
            </a:r>
          </a:p>
          <a:p>
            <a:pPr algn="ctr"/>
            <a:r>
              <a:rPr lang="fr-FR" sz="3200" dirty="0" smtClean="0">
                <a:latin typeface="Comic Sans MS" panose="030F0702030302020204" pitchFamily="66" charset="0"/>
              </a:rPr>
              <a:t>à </a:t>
            </a:r>
            <a:r>
              <a:rPr lang="fr-FR" sz="3200" dirty="0" err="1" smtClean="0">
                <a:latin typeface="Comic Sans MS" panose="030F0702030302020204" pitchFamily="66" charset="0"/>
              </a:rPr>
              <a:t>Galatsi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53968" y="332501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>
                <a:solidFill>
                  <a:schemeClr val="tx2">
                    <a:lumMod val="10000"/>
                  </a:schemeClr>
                </a:solidFill>
              </a:rPr>
              <a:t>8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3"/>
          <p:cNvGrpSpPr/>
          <p:nvPr/>
        </p:nvGrpSpPr>
        <p:grpSpPr>
          <a:xfrm rot="9851395">
            <a:off x="55394" y="81381"/>
            <a:ext cx="1577033" cy="1138114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2676462" y="4235668"/>
            <a:ext cx="1916204" cy="252670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580762"/>
            <a:ext cx="7269130" cy="765517"/>
          </a:xfrm>
        </p:spPr>
        <p:txBody>
          <a:bodyPr/>
          <a:lstStyle/>
          <a:p>
            <a:pPr algn="ctr"/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Est-</a:t>
            </a:r>
            <a:r>
              <a:rPr lang="en-US" sz="5669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ce</a:t>
            </a:r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5669" b="1" dirty="0" smtClean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que          </a:t>
            </a:r>
            <a:r>
              <a:rPr lang="en-US" sz="5669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tu</a:t>
            </a:r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5669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parles</a:t>
            </a:r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chinois?</a:t>
            </a:r>
            <a:endParaRPr lang="el-GR" sz="5669" b="1" dirty="0">
              <a:solidFill>
                <a:schemeClr val="dk1"/>
              </a:solidFill>
              <a:latin typeface="Comic Sans MS" panose="030F0702030302020204" pitchFamily="66" charset="0"/>
              <a:ea typeface="Itim"/>
              <a:cs typeface="Itim"/>
              <a:sym typeface="Itim"/>
            </a:endParaRPr>
          </a:p>
        </p:txBody>
      </p:sp>
      <p:sp>
        <p:nvSpPr>
          <p:cNvPr id="46" name="Google Shape;1001;p34"/>
          <p:cNvSpPr txBox="1">
            <a:spLocks/>
          </p:cNvSpPr>
          <p:nvPr/>
        </p:nvSpPr>
        <p:spPr>
          <a:xfrm>
            <a:off x="305366" y="3130488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Non, je ne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parle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 pas chinois,                                     je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parle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grec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anglais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 et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fran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çais</a:t>
            </a:r>
            <a:endParaRPr lang="fr-FR" sz="2800" dirty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59058" y="180181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>
                <a:solidFill>
                  <a:schemeClr val="tx2">
                    <a:lumMod val="10000"/>
                  </a:schemeClr>
                </a:solidFill>
              </a:rPr>
              <a:t>9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Εικόνα φύσης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5_TF03431377_TF03431377" id="{04C6ABFF-6D7E-4294-B6F1-7B6614CA4C9E}" vid="{B1B1264E-53AD-4047-85DA-3732DAEA85B1}"/>
    </a:ext>
  </a:extLst>
</a:theme>
</file>

<file path=ppt/theme/theme2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</TotalTime>
  <Words>801</Words>
  <Application>Microsoft Office PowerPoint</Application>
  <PresentationFormat>Custom</PresentationFormat>
  <Paragraphs>141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Comic Sans MS</vt:lpstr>
      <vt:lpstr>Itim</vt:lpstr>
      <vt:lpstr>Lilita One</vt:lpstr>
      <vt:lpstr>Muli</vt:lpstr>
      <vt:lpstr>Rajdhani</vt:lpstr>
      <vt:lpstr>Segoe Print</vt:lpstr>
      <vt:lpstr>Sniglet</vt:lpstr>
      <vt:lpstr>Εικόνα φύσης 16x9</vt:lpstr>
      <vt:lpstr>PowerPoint Presentation</vt:lpstr>
      <vt:lpstr>PowerPoint Presentation</vt:lpstr>
      <vt:lpstr>Tu viens d’ où?</vt:lpstr>
      <vt:lpstr>Tu es de quelle nationalité?</vt:lpstr>
      <vt:lpstr>Tu es en quelle classe ? </vt:lpstr>
      <vt:lpstr>Quelles langues     tu parles?</vt:lpstr>
      <vt:lpstr>Quelle est  ton adresse ?</vt:lpstr>
      <vt:lpstr>Tu habites où ? </vt:lpstr>
      <vt:lpstr>PowerPoint Presentation</vt:lpstr>
      <vt:lpstr>PowerPoint Presentation</vt:lpstr>
      <vt:lpstr>PowerPoint Presentation</vt:lpstr>
      <vt:lpstr>Comment s’appelle ton copain /                ta copine?</vt:lpstr>
      <vt:lpstr>Tu as des frères et soeurs ?</vt:lpstr>
      <vt:lpstr>Vous êtes combien dans ta famille?</vt:lpstr>
      <vt:lpstr>Ton père a         quel âge ?</vt:lpstr>
      <vt:lpstr>Ta mère a         quel âge ?</vt:lpstr>
      <vt:lpstr>Comment s’appelle ton grand-père?</vt:lpstr>
      <vt:lpstr>Comment s’appelle ta grand-mère?</vt:lpstr>
      <vt:lpstr>Ton père,               qu’est-ce qu’                  il fait? </vt:lpstr>
      <vt:lpstr>PowerPoint Presentation</vt:lpstr>
      <vt:lpstr>PowerPoint Presentation</vt:lpstr>
      <vt:lpstr>Tu es plutôt     mince                          ou gros-se ?</vt:lpstr>
      <vt:lpstr>Tu es plutôt     grand-e                   ou petit-e ?</vt:lpstr>
      <vt:lpstr>Tu es beau/belle                ou laid-e ?</vt:lpstr>
      <vt:lpstr>Tu es gentil-le  ou méchant-e ?</vt:lpstr>
      <vt:lpstr>Tu es plutôt  actif - ve                      ou paresseux-se ?</vt:lpstr>
      <vt:lpstr>De quelle couleur est ton sac à dos ?</vt:lpstr>
      <vt:lpstr>De quelle couleur est ta trousse?</vt:lpstr>
      <vt:lpstr>De quelle couleur sont tes cahiers?</vt:lpstr>
      <vt:lpstr>Qu’est-ce qu’il y a dans ton sac dos?</vt:lpstr>
      <vt:lpstr>Qu’est-ce qu’il y a dans ta trousse?</vt:lpstr>
      <vt:lpstr>Tu aimes le grec ancien ?</vt:lpstr>
      <vt:lpstr>PowerPoint Presentation</vt:lpstr>
      <vt:lpstr>PowerPoint Presentation</vt:lpstr>
      <vt:lpstr>Tu fais du sport?</vt:lpstr>
      <vt:lpstr>PowerPoint Presentation</vt:lpstr>
      <vt:lpstr>PowerPoint Presentation</vt:lpstr>
      <vt:lpstr>Qu’est-ce que              tu fais après l’ école ? </vt:lpstr>
      <vt:lpstr>Quelle heure  il est?</vt:lpstr>
      <vt:lpstr>Quelle heure est-il?</vt:lpstr>
      <vt:lpstr>Il est  quelle heure?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Προσθέστε τίτλο διαφάνειας - 5</dc:title>
  <dc:creator>User</dc:creator>
  <cp:lastModifiedBy>User</cp:lastModifiedBy>
  <cp:revision>29</cp:revision>
  <dcterms:created xsi:type="dcterms:W3CDTF">2022-09-06T19:25:07Z</dcterms:created>
  <dcterms:modified xsi:type="dcterms:W3CDTF">2022-09-14T20:47:55Z</dcterms:modified>
</cp:coreProperties>
</file>