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9370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5901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1466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8232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435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163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6300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142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87540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9545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35111-97D5-4228-9EA6-A85B163B6E9E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137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35111-97D5-4228-9EA6-A85B163B6E9E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88250-C7FF-47EA-A1D4-71891613BE1E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7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VIDEO/&#919;%20&#960;&#945;&#961;&#945;&#947;&#969;&#947;&#953;&#954;&#942;%20&#948;&#953;&#945;&#948;&#953;&#954;&#945;&#963;&#943;&#945;%20&#964;&#969;&#957;%20TSAKIRIS%20Chips.mp4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09120"/>
            <a:ext cx="9144000" cy="1470025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r>
              <a:rPr lang="el-GR" b="1" dirty="0" smtClean="0"/>
              <a:t>ΒΙΟΜΗΧΑΝΙΑ-ΠΑΡΑΓΩΓΗ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110547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1733008"/>
            <a:ext cx="9144000" cy="5133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40941"/>
            <a:ext cx="2303240" cy="707886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Α. ΣΥΝΤΝΕΛΕΣΤΕΣ-ΕΙΣΡΟΕΣ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31036" y="240941"/>
            <a:ext cx="1954952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Β.ΔΙΑΔΙΚΑΣΙΕΣ ΠΑΡΑΓΩΓΗΣ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32240" y="245173"/>
            <a:ext cx="18002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sz="2000" b="1" u="sng" dirty="0" smtClean="0"/>
              <a:t>Γ. ΕΚΡΟΕΣ</a:t>
            </a:r>
          </a:p>
          <a:p>
            <a:endParaRPr lang="el-GR" sz="2000" b="1" u="sng" dirty="0" smtClean="0"/>
          </a:p>
        </p:txBody>
      </p:sp>
      <p:sp>
        <p:nvSpPr>
          <p:cNvPr id="7" name="Down Arrow 6"/>
          <p:cNvSpPr/>
          <p:nvPr/>
        </p:nvSpPr>
        <p:spPr>
          <a:xfrm>
            <a:off x="4356484" y="953059"/>
            <a:ext cx="504056" cy="1308300"/>
          </a:xfrm>
          <a:prstGeom prst="down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Down Arrow 15"/>
          <p:cNvSpPr/>
          <p:nvPr/>
        </p:nvSpPr>
        <p:spPr>
          <a:xfrm>
            <a:off x="1223120" y="948827"/>
            <a:ext cx="504056" cy="784181"/>
          </a:xfrm>
          <a:prstGeom prst="downArrow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Down Arrow 16"/>
          <p:cNvSpPr/>
          <p:nvPr/>
        </p:nvSpPr>
        <p:spPr>
          <a:xfrm>
            <a:off x="7380312" y="976916"/>
            <a:ext cx="504056" cy="779949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7067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" y="1884754"/>
            <a:ext cx="9143999" cy="4973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881" y="0"/>
            <a:ext cx="9144000" cy="1470025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r>
              <a:rPr lang="el-GR" b="1" dirty="0" smtClean="0"/>
              <a:t>ΣΥΣΤΗΜΑ ΠΑΡΑΓΩΓΗΣ</a:t>
            </a:r>
            <a:endParaRPr lang="el-GR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2564904"/>
            <a:ext cx="1584176" cy="1200329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l-GR" b="1" u="sng" dirty="0" smtClean="0"/>
              <a:t>ΔΙΑΔΙΚΑΣΙΕΣ ΕΛΕΓΧΟΥ</a:t>
            </a:r>
          </a:p>
          <a:p>
            <a:r>
              <a:rPr lang="el-GR" dirty="0" smtClean="0"/>
              <a:t>ΠΟΙΟΤΙΚΟΣ ΕΛΕΓΧΟΣ </a:t>
            </a:r>
          </a:p>
        </p:txBody>
      </p:sp>
    </p:spTree>
    <p:extLst>
      <p:ext uri="{BB962C8B-B14F-4D97-AF65-F5344CB8AC3E}">
        <p14:creationId xmlns:p14="http://schemas.microsoft.com/office/powerpoint/2010/main" val="1156457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19246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" y="3656752"/>
            <a:ext cx="9144000" cy="3201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4" t="15278" r="67917" b="70833"/>
          <a:stretch/>
        </p:blipFill>
        <p:spPr bwMode="auto">
          <a:xfrm>
            <a:off x="141392" y="119246"/>
            <a:ext cx="210312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33" t="19166" r="1875" b="61667"/>
          <a:stretch/>
        </p:blipFill>
        <p:spPr bwMode="auto">
          <a:xfrm>
            <a:off x="2411760" y="119246"/>
            <a:ext cx="1447800" cy="105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92" t="11944" r="22500" b="71250"/>
          <a:stretch/>
        </p:blipFill>
        <p:spPr bwMode="auto">
          <a:xfrm>
            <a:off x="1520612" y="2731736"/>
            <a:ext cx="147828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39" t="39721" r="13161" b="35834"/>
          <a:stretch/>
        </p:blipFill>
        <p:spPr bwMode="auto">
          <a:xfrm>
            <a:off x="1535852" y="1218040"/>
            <a:ext cx="1463040" cy="1341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08" t="15278" r="45625" b="62777"/>
          <a:stretch/>
        </p:blipFill>
        <p:spPr bwMode="auto">
          <a:xfrm>
            <a:off x="161296" y="2466896"/>
            <a:ext cx="1219200" cy="1203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00" r="15495"/>
          <a:stretch/>
        </p:blipFill>
        <p:spPr bwMode="auto">
          <a:xfrm>
            <a:off x="161296" y="980074"/>
            <a:ext cx="1082040" cy="1366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5660" y="1475607"/>
            <a:ext cx="5971581" cy="216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44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664" y="2708920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hlinkClick r:id="rId2" action="ppaction://hlinkfile"/>
              </a:rPr>
              <a:t>VIDEO\Η παραγωγική διαδικασία των TSAKIRIS Chips.mp4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184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21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ΒΙΟΜΗΧΑΝΙΑ-ΠΑΡΑΓΩΓΗ</vt:lpstr>
      <vt:lpstr>PowerPoint Presentation</vt:lpstr>
      <vt:lpstr>ΣΥΣΤΗΜΑ ΠΑΡΑΓΩΓΗΣ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ΒΙΟΜΗΧΑΝΙΑ-ΠΑΡΑΓΩΓΗ</dc:title>
  <dc:creator>e-LeNi</dc:creator>
  <cp:lastModifiedBy>e-LeNi</cp:lastModifiedBy>
  <cp:revision>11</cp:revision>
  <dcterms:created xsi:type="dcterms:W3CDTF">2022-09-14T16:15:38Z</dcterms:created>
  <dcterms:modified xsi:type="dcterms:W3CDTF">2022-09-29T08:30:57Z</dcterms:modified>
</cp:coreProperties>
</file>