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1" r:id="rId5"/>
    <p:sldId id="268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3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01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2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35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6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3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54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5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3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5111-97D5-4228-9EA6-A85B163B6E9E}" type="datetimeFigureOut">
              <a:rPr lang="el-GR" smtClean="0"/>
              <a:t>22/10/2022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7808" y="1052736"/>
            <a:ext cx="82089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/>
              <a:t>Κάθε βιομηχανική παραγωγική μονάδα </a:t>
            </a:r>
            <a:r>
              <a:rPr lang="el-GR" sz="2000" b="1" dirty="0"/>
              <a:t>οργανώνεται σε τμήματα </a:t>
            </a:r>
            <a:r>
              <a:rPr lang="el-GR" sz="2000" dirty="0"/>
              <a:t>και κάθε</a:t>
            </a:r>
          </a:p>
          <a:p>
            <a:r>
              <a:rPr lang="el-GR" sz="2000" dirty="0"/>
              <a:t>τμήμα έχει συγκεκριμένο </a:t>
            </a:r>
            <a:r>
              <a:rPr lang="el-GR" sz="2000" b="1" dirty="0"/>
              <a:t>ρόλο και αρμοδιότητες</a:t>
            </a:r>
            <a:r>
              <a:rPr lang="el-GR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1" y="1798637"/>
            <a:ext cx="7883525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6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990211"/>
            <a:ext cx="87849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/>
              <a:t>Α</a:t>
            </a:r>
            <a:r>
              <a:rPr lang="el-GR" sz="2000" dirty="0" smtClean="0"/>
              <a:t>παραίτητη η </a:t>
            </a:r>
            <a:r>
              <a:rPr lang="el-GR" sz="2000" b="1" dirty="0" smtClean="0"/>
              <a:t>συνεργασία </a:t>
            </a:r>
            <a:r>
              <a:rPr lang="el-GR" sz="2000" b="1" dirty="0"/>
              <a:t>και ο συντονισμός </a:t>
            </a:r>
            <a:r>
              <a:rPr lang="el-GR" sz="2000" dirty="0"/>
              <a:t>των </a:t>
            </a:r>
            <a:r>
              <a:rPr lang="el-GR" sz="2000" dirty="0" smtClean="0"/>
              <a:t>τμημάτων, </a:t>
            </a:r>
            <a:r>
              <a:rPr lang="el-GR" sz="2000" dirty="0"/>
              <a:t>κάτι για το οποίο είναι </a:t>
            </a:r>
            <a:r>
              <a:rPr lang="el-GR" sz="2000" dirty="0" smtClean="0"/>
              <a:t>υπεύθυνος ο </a:t>
            </a:r>
            <a:r>
              <a:rPr lang="el-GR" sz="2000" dirty="0"/>
              <a:t>Γενικός </a:t>
            </a:r>
            <a:r>
              <a:rPr lang="el-GR" sz="2000" dirty="0" smtClean="0"/>
              <a:t>Διευθυντής. </a:t>
            </a:r>
            <a:r>
              <a:rPr lang="el-GR" sz="2000" b="1" dirty="0" smtClean="0"/>
              <a:t>Σωστή </a:t>
            </a:r>
            <a:r>
              <a:rPr lang="el-GR" sz="2000" b="1" dirty="0"/>
              <a:t>οργάνωση </a:t>
            </a:r>
            <a:r>
              <a:rPr lang="el-GR" sz="2000" dirty="0" smtClean="0"/>
              <a:t>του προσωπικού.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" y="1916832"/>
            <a:ext cx="821213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7808" y="1052736"/>
            <a:ext cx="82089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Κάθε εργαζόμενος πρέπει να γνωρίζει τη </a:t>
            </a:r>
            <a:r>
              <a:rPr lang="el-GR" sz="2000" b="1" dirty="0" smtClean="0"/>
              <a:t>θέση του στην ιεραρχία</a:t>
            </a:r>
            <a:r>
              <a:rPr lang="el-GR" sz="2000" dirty="0" smtClean="0"/>
              <a:t>, τις αρμοδιότητες και τις ευθύνες του.</a:t>
            </a: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r="13562"/>
          <a:stretch/>
        </p:blipFill>
        <p:spPr bwMode="auto">
          <a:xfrm>
            <a:off x="4270447" y="2060848"/>
            <a:ext cx="4586043" cy="44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2" y="2060848"/>
            <a:ext cx="3359304" cy="44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3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4540"/>
            <a:ext cx="7848872" cy="56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3143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38" y="0"/>
            <a:ext cx="2122562" cy="21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13573" b="17058"/>
          <a:stretch/>
        </p:blipFill>
        <p:spPr bwMode="auto">
          <a:xfrm>
            <a:off x="0" y="1391309"/>
            <a:ext cx="7452320" cy="48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02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4" y="29736"/>
            <a:ext cx="8463091" cy="683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81" y="1"/>
            <a:ext cx="9144000" cy="116454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ΟΡΓΑΝΟΓΡΑΜΜΑ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1124744"/>
            <a:ext cx="9091185" cy="537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9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" y="2204864"/>
            <a:ext cx="8856984" cy="217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6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64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ΟΡΓΑΝΟΓΡΑΜΜΑ</vt:lpstr>
      <vt:lpstr>ΟΡΓΑΝΟΓΡΑΜΜΑ</vt:lpstr>
      <vt:lpstr>ΟΡΓΑΝΟΓΡΑΜΜΑ</vt:lpstr>
      <vt:lpstr>ΟΡΓΑΝΟΓΡΑΜΜΑ</vt:lpstr>
      <vt:lpstr>PowerPoint Presentation</vt:lpstr>
      <vt:lpstr>ΟΡΓΑΝΟΓΡΑΜΜΑ</vt:lpstr>
      <vt:lpstr>ΟΡΓΑΝΟΓΡΑΜΜΑ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ΒΙΟΜΗΧΑΝΙΑ-ΠΑΡΑΓΩΓΗ</dc:title>
  <dc:creator>e-LeNi</dc:creator>
  <cp:lastModifiedBy>e-LeNi</cp:lastModifiedBy>
  <cp:revision>31</cp:revision>
  <dcterms:created xsi:type="dcterms:W3CDTF">2022-09-14T16:15:38Z</dcterms:created>
  <dcterms:modified xsi:type="dcterms:W3CDTF">2022-10-22T15:09:00Z</dcterms:modified>
</cp:coreProperties>
</file>