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3" r:id="rId10"/>
    <p:sldId id="264" r:id="rId11"/>
    <p:sldId id="265" r:id="rId12"/>
    <p:sldId id="266" r:id="rId13"/>
    <p:sldId id="267" r:id="rId14"/>
    <p:sldId id="268" r:id="rId15"/>
    <p:sldId id="315" r:id="rId16"/>
    <p:sldId id="317" r:id="rId17"/>
    <p:sldId id="269" r:id="rId18"/>
    <p:sldId id="270" r:id="rId19"/>
    <p:sldId id="271" r:id="rId20"/>
    <p:sldId id="306" r:id="rId21"/>
    <p:sldId id="272" r:id="rId22"/>
    <p:sldId id="273" r:id="rId23"/>
    <p:sldId id="274" r:id="rId24"/>
    <p:sldId id="318" r:id="rId25"/>
    <p:sldId id="307" r:id="rId26"/>
    <p:sldId id="308" r:id="rId27"/>
    <p:sldId id="309" r:id="rId28"/>
    <p:sldId id="276" r:id="rId29"/>
    <p:sldId id="300" r:id="rId30"/>
    <p:sldId id="301" r:id="rId31"/>
    <p:sldId id="302" r:id="rId32"/>
    <p:sldId id="277" r:id="rId33"/>
    <p:sldId id="311" r:id="rId34"/>
    <p:sldId id="312" r:id="rId35"/>
    <p:sldId id="310" r:id="rId36"/>
    <p:sldId id="278" r:id="rId37"/>
    <p:sldId id="279" r:id="rId38"/>
    <p:sldId id="313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8224-0F12-42EE-BDFA-83560168DB11}" type="datetimeFigureOut">
              <a:rPr lang="el-GR" smtClean="0"/>
              <a:pPr/>
              <a:t>24/2/2018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6F0D-E1D5-4592-82AF-EE313314F7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-2-638.jpg"/>
          <p:cNvPicPr>
            <a:picLocks noChangeAspect="1" noChangeArrowheads="1"/>
          </p:cNvPicPr>
          <p:nvPr/>
        </p:nvPicPr>
        <p:blipFill>
          <a:blip r:embed="rId2" cstate="print"/>
          <a:srcRect l="19965" t="15250" r="20516" b="190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User\Desktop\Νέος φάκελος\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Users\User\Desktop\Νέος φάκελος\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71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Users\User\Desktop\Νέος φάκελος\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Users\User\Desktop\Νέος φάκελος\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910" cy="682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 descr="C:\Users\User\Desktop\Νέος φάκελος\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9938" name="Picture 2" descr="C:\Users\User\Desktop\Νέος φάκελος (3)\-22-638.jpg"/>
          <p:cNvPicPr>
            <a:picLocks noChangeAspect="1" noChangeArrowheads="1"/>
          </p:cNvPicPr>
          <p:nvPr/>
        </p:nvPicPr>
        <p:blipFill>
          <a:blip r:embed="rId2" cstate="print"/>
          <a:srcRect l="10625" t="6951" r="9051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8914" name="Picture 2" descr="C:\Users\User\Desktop\Νέος φάκελος (3)\-24-638.jpg"/>
          <p:cNvPicPr>
            <a:picLocks noChangeAspect="1" noChangeArrowheads="1"/>
          </p:cNvPicPr>
          <p:nvPr/>
        </p:nvPicPr>
        <p:blipFill>
          <a:blip r:embed="rId2" cstate="print"/>
          <a:srcRect l="12988" t="18500" r="12987" b="195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 descr="C:\Users\User\Desktop\Νέος φάκελος\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8717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C:\Users\User\Desktop\Νέος φάκελος\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181" cy="682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C:\Users\User\Desktop\Νέος φάκελος\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93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Desktop\Νέος φάκελος (3)\-3-638.jpg"/>
          <p:cNvPicPr>
            <a:picLocks noChangeAspect="1" noChangeArrowheads="1"/>
          </p:cNvPicPr>
          <p:nvPr/>
        </p:nvPicPr>
        <p:blipFill>
          <a:blip r:embed="rId2" cstate="print"/>
          <a:srcRect l="15350" t="3749" r="14563"/>
          <a:stretch>
            <a:fillRect/>
          </a:stretch>
        </p:blipFill>
        <p:spPr bwMode="auto">
          <a:xfrm>
            <a:off x="0" y="0"/>
            <a:ext cx="9144000" cy="6868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2" name="Picture 2" descr="C:\Users\User\Desktop\Νέος φάκελος (3)\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 descr="C:\Users\User\Desktop\Νέος φάκελος\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 descr="C:\Users\User\Desktop\Νέος φάκελος\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 descr="C:\Users\User\Desktop\Νέος φάκελος\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Νέος φάκελος (3)\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6" name="Picture 2" descr="C:\Users\User\Desktop\Νέος φάκελος (3)\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3010" name="Picture 2" descr="C:\Users\User\Desktop\Νέος φάκελος (3)\-33-638.jpg"/>
          <p:cNvPicPr>
            <a:picLocks noChangeAspect="1" noChangeArrowheads="1"/>
          </p:cNvPicPr>
          <p:nvPr/>
        </p:nvPicPr>
        <p:blipFill>
          <a:blip r:embed="rId2" cstate="print"/>
          <a:srcRect l="21172" t="21499" r="19581" b="248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4034" name="Picture 2" descr="C:\Users\User\Desktop\Νέος φάκελος (3)\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C:\Users\User\Desktop\Νέος φάκελος\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4818" name="Picture 2" descr="C:\Users\User\Desktop\Νέος φάκελος (2)\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User\Desktop\Νέος φάκελος (3)\-4-638.jpg"/>
          <p:cNvPicPr>
            <a:picLocks noChangeAspect="1" noChangeArrowheads="1"/>
          </p:cNvPicPr>
          <p:nvPr/>
        </p:nvPicPr>
        <p:blipFill>
          <a:blip r:embed="rId2" cstate="print"/>
          <a:srcRect l="17426" t="49012" r="182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2" name="Picture 2" descr="C:\Users\User\Desktop\Νέος φάκελος (2)\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 descr="C:\Users\User\Desktop\Νέος φάκελος (2)\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C:\Users\User\Desktop\Νέος φάκελος\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6082" name="Picture 2" descr="C:\Users\User\Desktop\Νέος φάκελος (3)\-49-638.jpg"/>
          <p:cNvPicPr>
            <a:picLocks noChangeAspect="1" noChangeArrowheads="1"/>
          </p:cNvPicPr>
          <p:nvPr/>
        </p:nvPicPr>
        <p:blipFill>
          <a:blip r:embed="rId2" cstate="print"/>
          <a:srcRect l="6764" t="7597" r="6274" b="85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6" name="Picture 2" descr="C:\Users\User\Desktop\Νέος φάκελος (3)\-5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 descr="C:\Users\User\Desktop\Νέος φάκελος (3)\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C:\Users\User\Desktop\Νέος φάκελος\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 descr="C:\Users\User\Desktop\Νέος φάκελος\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0" name="Picture 2" descr="C:\Users\User\Desktop\Νέος φάκελος (3)\-5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C:\Users\User\Desktop\Νέος φάκελος\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User\Desktop\Νέος φάκελος\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 descr="C:\Users\User\Desktop\Νέος φάκελος\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C:\Users\User\Desktop\Νέος φάκελος\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 descr="C:\Users\User\Desktop\Νέος φάκελος\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 descr="C:\Users\User\Desktop\Νέος φάκελος\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C:\Users\User\Desktop\Νέος φάκελος\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6" name="Picture 2" descr="C:\Users\User\Desktop\Νέος φάκελος\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2770" name="Picture 2" descr="C:\Users\User\Desktop\Νέος φάκελος\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9154" name="Picture 2" descr="C:\Users\User\Desktop\Νέος φάκελος (3)\-6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0178" name="Picture 2" descr="C:\Users\User\Desktop\Νέος φάκελος (3)\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02" name="Picture 2" descr="C:\Users\User\Desktop\Νέος φάκελος (3)\-6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User\Desktop\Νέος φάκελος\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2226" name="Picture 2" descr="C:\Users\User\Desktop\Νέος φάκελος (3)\-7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User\Desktop\Νέος φάκελος\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User\Desktop\Νέος φάκελος\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User\Desktop\Νέος φάκελος\-11-638.jpg"/>
          <p:cNvPicPr>
            <a:picLocks noChangeAspect="1" noChangeArrowheads="1"/>
          </p:cNvPicPr>
          <p:nvPr/>
        </p:nvPicPr>
        <p:blipFill>
          <a:blip r:embed="rId2" cstate="print"/>
          <a:srcRect r="429" b="6914"/>
          <a:stretch>
            <a:fillRect/>
          </a:stretch>
        </p:blipFill>
        <p:spPr bwMode="auto">
          <a:xfrm>
            <a:off x="0" y="-36735"/>
            <a:ext cx="9144000" cy="6418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7890" name="Picture 2" descr="C:\Users\User\Desktop\Νέος φάκελος (3)\-14-638 (1).jpg"/>
          <p:cNvPicPr>
            <a:picLocks noChangeAspect="1" noChangeArrowheads="1"/>
          </p:cNvPicPr>
          <p:nvPr/>
        </p:nvPicPr>
        <p:blipFill>
          <a:blip r:embed="rId2" cstate="print"/>
          <a:srcRect l="12988" t="5901" r="98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</Words>
  <Application>Microsoft Office PowerPoint</Application>
  <PresentationFormat>Προβολή στην οθόνη (4:3)</PresentationFormat>
  <Paragraphs>1</Paragraphs>
  <Slides>50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Θέμα του Office</vt:lpstr>
      <vt:lpstr>0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11</cp:revision>
  <dcterms:created xsi:type="dcterms:W3CDTF">2018-02-21T17:53:44Z</dcterms:created>
  <dcterms:modified xsi:type="dcterms:W3CDTF">2018-02-24T09:26:55Z</dcterms:modified>
</cp:coreProperties>
</file>