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1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593" initials="5" lastIdx="1" clrIdx="0">
    <p:extLst>
      <p:ext uri="{19B8F6BF-5375-455C-9EA6-DF929625EA0E}">
        <p15:presenceInfo xmlns:p15="http://schemas.microsoft.com/office/powerpoint/2012/main" userId="559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90427-D764-45D3-B923-F4427BE06E2B}" type="datetimeFigureOut">
              <a:rPr lang="el-GR" smtClean="0"/>
              <a:t>10/1/2021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214C-8D41-4B7C-8A45-FF31730D98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03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223" indent="0" algn="ctr">
              <a:buNone/>
              <a:defRPr sz="2400"/>
            </a:lvl2pPr>
            <a:lvl3pPr marL="914447" indent="0" algn="ctr">
              <a:buNone/>
              <a:defRPr sz="2400"/>
            </a:lvl3pPr>
            <a:lvl4pPr marL="1371669" indent="0" algn="ctr">
              <a:buNone/>
              <a:defRPr sz="2000"/>
            </a:lvl4pPr>
            <a:lvl5pPr marL="1828892" indent="0" algn="ctr">
              <a:buNone/>
              <a:defRPr sz="2000"/>
            </a:lvl5pPr>
            <a:lvl6pPr marL="2286114" indent="0" algn="ctr">
              <a:buNone/>
              <a:defRPr sz="2000"/>
            </a:lvl6pPr>
            <a:lvl7pPr marL="2743336" indent="0" algn="ctr">
              <a:buNone/>
              <a:defRPr sz="2000"/>
            </a:lvl7pPr>
            <a:lvl8pPr marL="3200561" indent="0" algn="ctr">
              <a:buNone/>
              <a:defRPr sz="2000"/>
            </a:lvl8pPr>
            <a:lvl9pPr marL="365778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F7DE-6094-4A37-BE62-60D991AEEF6A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5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AE21-FB95-41E7-B860-4FC3A7FF1BA2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6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6105-6582-49C7-B578-08B1E76439FC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70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05E7-2671-489D-9FA1-0EC4FABC4D63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11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6DC6-8AAD-4354-8FB2-860209912147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5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220C-01F0-4CB9-A5C7-707FF57A5E62}" type="datetime1">
              <a:rPr lang="el-GR" smtClean="0"/>
              <a:t>10/1/2021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78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7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7" indent="0">
              <a:buNone/>
              <a:defRPr sz="1801" b="1"/>
            </a:lvl3pPr>
            <a:lvl4pPr marL="1371669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1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5E21-F885-4E04-BE42-EC93DDBC6358}" type="datetime1">
              <a:rPr lang="el-GR" smtClean="0"/>
              <a:t>10/1/2021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19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1DE7-3A7F-4EC1-97EB-4A715F339BDB}" type="datetime1">
              <a:rPr lang="el-GR" smtClean="0"/>
              <a:t>10/1/2021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75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DED8-63F2-4882-B3EB-61520C627F38}" type="datetime1">
              <a:rPr lang="el-GR" smtClean="0"/>
              <a:t>10/1/2021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/>
              <a:t>3ο ΓΥΜΝΑΣΙΟ ΚΟΡΩΠΙΟΥ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7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5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7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6" indent="0">
              <a:buNone/>
              <a:defRPr sz="900"/>
            </a:lvl7pPr>
            <a:lvl8pPr marL="3200561" indent="0">
              <a:buNone/>
              <a:defRPr sz="900"/>
            </a:lvl8pPr>
            <a:lvl9pPr marL="36577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9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11AC0F-F54E-45F3-B9B3-0EBE17D87687}" type="datetime1">
              <a:rPr lang="el-GR" smtClean="0"/>
              <a:t>10/1/2021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5" y="6459789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3ο ΓΥΜΝΑΣΙΟ ΚΟΡΩΠΙΟΥ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90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7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1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7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6" indent="0">
              <a:buNone/>
              <a:defRPr sz="900"/>
            </a:lvl7pPr>
            <a:lvl8pPr marL="3200561" indent="0">
              <a:buNone/>
              <a:defRPr sz="900"/>
            </a:lvl8pPr>
            <a:lvl9pPr marL="36577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22DC-6373-4673-9D4D-A6D552A56D6F}" type="datetime1">
              <a:rPr lang="el-GR" smtClean="0"/>
              <a:t>10/1/2021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34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9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13A69A-9D48-43EA-9ABF-B70D4632558B}" type="datetime1">
              <a:rPr lang="el-GR" smtClean="0"/>
              <a:t>10/1/2021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3ο ΓΥΜΝΑΣΙΟ ΚΟΡΩΠΙΟΥ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A2B9E7B4-90DF-4873-A460-987C1500CD9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47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5" indent="-91445" algn="l" defTabSz="914447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67" indent="-182891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56" indent="-182891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46" indent="-182891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37" indent="-182891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56" indent="-228613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64" indent="-228613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76" indent="-228613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85" indent="-228613" algn="l" defTabSz="914447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7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2857" TargetMode="External"/><Relationship Id="rId2" Type="http://schemas.openxmlformats.org/officeDocument/2006/relationships/hyperlink" Target="http://ebooks.edu.gr/ebooks/v/html/8547/2294/Geografia_B-Gymnasiou_html-empl/mat2_1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otodentro.edu.gr/v/item/ds/8521/3221" TargetMode="External"/><Relationship Id="rId4" Type="http://schemas.openxmlformats.org/officeDocument/2006/relationships/hyperlink" Target="http://photodentro.edu.gr/v/item/ds/8521/27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F526-3FC0-427D-A7C9-505FCA7B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46133"/>
          </a:xfrm>
        </p:spPr>
        <p:txBody>
          <a:bodyPr>
            <a:normAutofit/>
          </a:bodyPr>
          <a:lstStyle/>
          <a:p>
            <a:r>
              <a:rPr lang="el-GR" sz="4000" dirty="0"/>
              <a:t>ΜΑΘΗΜΑ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70977-1629-43D7-BFF3-1F7DA05D2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039" y="3683131"/>
            <a:ext cx="10034725" cy="543780"/>
          </a:xfrm>
        </p:spPr>
        <p:txBody>
          <a:bodyPr>
            <a:normAutofit/>
          </a:bodyPr>
          <a:lstStyle/>
          <a:p>
            <a:r>
              <a:rPr lang="el-GR" dirty="0"/>
              <a:t>ΟΙ ΦΥΣΙΟΓΡΑΦΙΚΕΣ ΠΕΡΙΟΧΕΣ ΤΗΣ ΕΥΡΩΠΗΣ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C3B2E-3728-4C71-BD18-AB276D7E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200" cap="none" dirty="0"/>
              <a:t>3ο </a:t>
            </a:r>
            <a:r>
              <a:rPr lang="el-GR" sz="1200" dirty="0"/>
              <a:t>ΓΥΜΝΑΣΙΟ ΚΟΡΩΠΙΟΥ</a:t>
            </a:r>
          </a:p>
        </p:txBody>
      </p:sp>
    </p:spTree>
    <p:extLst>
      <p:ext uri="{BB962C8B-B14F-4D97-AF65-F5344CB8AC3E}">
        <p14:creationId xmlns:p14="http://schemas.microsoft.com/office/powerpoint/2010/main" val="30916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E3426-2711-435B-8FA9-A9E26683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200" cap="none" dirty="0"/>
              <a:t>3ο </a:t>
            </a:r>
            <a:r>
              <a:rPr lang="el-GR" sz="1200" dirty="0"/>
              <a:t>ΓΥΜΝΑΣΙΟ ΚΟΡΩΠΙΟΥ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FE7-59B8-496B-9980-257085E8AB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9" y="409578"/>
            <a:ext cx="11220450" cy="545941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5B8AD-1C97-4E35-99C2-2CB342070A88}"/>
              </a:ext>
            </a:extLst>
          </p:cNvPr>
          <p:cNvSpPr txBox="1"/>
          <p:nvPr/>
        </p:nvSpPr>
        <p:spPr>
          <a:xfrm>
            <a:off x="485774" y="409576"/>
            <a:ext cx="11068050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1" dirty="0"/>
              <a:t>Διαδραστικό βιβλίο μαθητή  </a:t>
            </a:r>
            <a:r>
              <a:rPr lang="en-US" sz="1801" dirty="0"/>
              <a:t>  </a:t>
            </a:r>
          </a:p>
          <a:p>
            <a:endParaRPr lang="en-US" sz="1801" dirty="0">
              <a:hlinkClick r:id="rId2"/>
            </a:endParaRPr>
          </a:p>
          <a:p>
            <a:r>
              <a:rPr lang="en-US" sz="1801" dirty="0">
                <a:hlinkClick r:id="rId2"/>
              </a:rPr>
              <a:t>http://ebooks.edu.gr/ebooks/v/html/8547/2294/Geografia_B-Gymnasiou_html-empl/mat2_11.html</a:t>
            </a:r>
            <a:r>
              <a:rPr lang="en-US" sz="1801" dirty="0"/>
              <a:t> </a:t>
            </a:r>
            <a:endParaRPr lang="el-GR" sz="180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2E4C5-BD84-4BF0-B84C-CC5C715A86F8}"/>
              </a:ext>
            </a:extLst>
          </p:cNvPr>
          <p:cNvSpPr txBox="1"/>
          <p:nvPr/>
        </p:nvSpPr>
        <p:spPr>
          <a:xfrm>
            <a:off x="485774" y="1790541"/>
            <a:ext cx="10546670" cy="88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801" dirty="0"/>
              <a:t>Γεωμορφολογικά στοιχεία της Ευρώπης </a:t>
            </a:r>
            <a:r>
              <a:rPr lang="en-US" sz="1801" dirty="0"/>
              <a:t>quiz:</a:t>
            </a:r>
          </a:p>
          <a:p>
            <a:pPr>
              <a:lnSpc>
                <a:spcPct val="150000"/>
              </a:lnSpc>
            </a:pPr>
            <a:r>
              <a:rPr lang="en-US" sz="1801" dirty="0">
                <a:hlinkClick r:id="rId3"/>
              </a:rPr>
              <a:t>http://photodentro.edu.gr/v/item/ds/8521/2857</a:t>
            </a:r>
            <a:r>
              <a:rPr lang="en-US" sz="1801" dirty="0"/>
              <a:t> </a:t>
            </a:r>
            <a:endParaRPr lang="el-GR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EDA3-927A-42AE-A4F0-E0BFA7909413}"/>
              </a:ext>
            </a:extLst>
          </p:cNvPr>
          <p:cNvSpPr txBox="1"/>
          <p:nvPr/>
        </p:nvSpPr>
        <p:spPr>
          <a:xfrm>
            <a:off x="485774" y="3262158"/>
            <a:ext cx="11068050" cy="92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1" dirty="0" err="1"/>
              <a:t>Πολυχάρτης</a:t>
            </a:r>
            <a:r>
              <a:rPr lang="el-GR" sz="1801" dirty="0"/>
              <a:t> της Ευρώπης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endParaRPr lang="el-GR" sz="1801" dirty="0"/>
          </a:p>
          <a:p>
            <a:r>
              <a:rPr lang="en-US" dirty="0">
                <a:hlinkClick r:id="rId4"/>
              </a:rPr>
              <a:t>http://photodentro.edu.gr/v/item/ds/8521/2756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186C3-7575-4F4D-88D3-BD2059226AA3}"/>
              </a:ext>
            </a:extLst>
          </p:cNvPr>
          <p:cNvSpPr txBox="1"/>
          <p:nvPr/>
        </p:nvSpPr>
        <p:spPr>
          <a:xfrm>
            <a:off x="561975" y="4567793"/>
            <a:ext cx="11068050" cy="92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1" dirty="0"/>
              <a:t>Συγκρίσεις χαρτών (Για την εργασία 2 </a:t>
            </a:r>
            <a:r>
              <a:rPr lang="el-GR" sz="1801" dirty="0" err="1"/>
              <a:t>σελ</a:t>
            </a:r>
            <a:r>
              <a:rPr lang="el-GR" sz="1801"/>
              <a:t> 42)</a:t>
            </a:r>
            <a:endParaRPr lang="el-GR" sz="1801" dirty="0"/>
          </a:p>
          <a:p>
            <a:pPr marL="285764" indent="-285764">
              <a:buFont typeface="Arial" panose="020B0604020202020204" pitchFamily="34" charset="0"/>
              <a:buChar char="•"/>
            </a:pPr>
            <a:endParaRPr lang="el-GR" sz="1801" dirty="0"/>
          </a:p>
          <a:p>
            <a:r>
              <a:rPr lang="en-US" dirty="0">
                <a:hlinkClick r:id="rId5"/>
              </a:rPr>
              <a:t>http://photodentro.edu.gr/v/item/ds/8521/3221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E3426-2711-435B-8FA9-A9E26683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200" cap="none" dirty="0"/>
              <a:t>3ο </a:t>
            </a:r>
            <a:r>
              <a:rPr lang="el-GR" sz="1200" dirty="0"/>
              <a:t>ΓΥΜΝΑΣΙΟ ΚΟΡΩΠΙΟΥ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FE7-59B8-496B-9980-257085E8AB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9" y="409578"/>
            <a:ext cx="11220450" cy="545941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A4787-FD0A-40FE-92DD-DD02ADBA87DA}"/>
              </a:ext>
            </a:extLst>
          </p:cNvPr>
          <p:cNvSpPr txBox="1"/>
          <p:nvPr/>
        </p:nvSpPr>
        <p:spPr>
          <a:xfrm>
            <a:off x="2140998" y="289831"/>
            <a:ext cx="7910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https://www.mpouzou.gr/thodike-stin-kykloforia-i-megalyteri-siragga-ston-kosmo/</a:t>
            </a:r>
            <a:endParaRPr lang="el-GR" dirty="0"/>
          </a:p>
        </p:txBody>
      </p:sp>
      <p:pic>
        <p:nvPicPr>
          <p:cNvPr id="5" name="Picture 2" descr="Δόθηκε στην κυκλοφορία η μεγαλύτερη σήραγγα στον κόσμο (photos+videos)">
            <a:extLst>
              <a:ext uri="{FF2B5EF4-FFF2-40B4-BE49-F238E27FC236}">
                <a16:creationId xmlns:a16="http://schemas.microsoft.com/office/drawing/2014/main" id="{ED84D62F-8CE1-43A4-8FD9-B5138E30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3" y="755332"/>
            <a:ext cx="8120201" cy="5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1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E3426-2711-435B-8FA9-A9E26683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200" cap="none" dirty="0"/>
              <a:t>3ο </a:t>
            </a:r>
            <a:r>
              <a:rPr lang="el-GR" sz="1200" dirty="0"/>
              <a:t>ΓΥΜΝΑΣΙΟ ΚΟΡΩΠΙΟΥ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FE7-59B8-496B-9980-257085E8AB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9" y="409578"/>
            <a:ext cx="11220450" cy="5459413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9BF968-91BB-4DB2-B3D6-6A81A750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890588"/>
            <a:ext cx="75342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AEFC3A-E6C1-4294-9FCE-E1C6A7965591}"/>
              </a:ext>
            </a:extLst>
          </p:cNvPr>
          <p:cNvSpPr txBox="1"/>
          <p:nvPr/>
        </p:nvSpPr>
        <p:spPr>
          <a:xfrm>
            <a:off x="2123243" y="398212"/>
            <a:ext cx="7945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https://www.mpouzou.gr/thodike-stin-kykloforia-i-megalyteri-siragga-ston-kosmo/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557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BB5C5-543A-4DDA-93FD-1A2B28F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77" y="6459540"/>
            <a:ext cx="4822825" cy="365125"/>
          </a:xfrm>
        </p:spPr>
        <p:txBody>
          <a:bodyPr/>
          <a:lstStyle/>
          <a:p>
            <a:r>
              <a:rPr lang="el-GR" dirty="0"/>
              <a:t>3ο ΓΥΜΝΑΣΙΟ ΚΟΡΩΠΙΟΥ</a:t>
            </a:r>
          </a:p>
        </p:txBody>
      </p:sp>
      <p:pic>
        <p:nvPicPr>
          <p:cNvPr id="3074" name="Picture 2" descr="gotthar">
            <a:extLst>
              <a:ext uri="{FF2B5EF4-FFF2-40B4-BE49-F238E27FC236}">
                <a16:creationId xmlns:a16="http://schemas.microsoft.com/office/drawing/2014/main" id="{37B5F448-7A45-46BA-A78D-1B8DF6CA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019175"/>
            <a:ext cx="94964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549A5-3F19-4838-A278-1DE5C52E9B07}"/>
              </a:ext>
            </a:extLst>
          </p:cNvPr>
          <p:cNvSpPr txBox="1"/>
          <p:nvPr/>
        </p:nvSpPr>
        <p:spPr>
          <a:xfrm>
            <a:off x="1509205" y="524152"/>
            <a:ext cx="10546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https://www.mpouzou.gr/thodike-stin-kykloforia-i-megalyteri-siragga-ston-kosmo/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383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260432-2D8F-4821-B2BA-2BD36F34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3ο ΓΥΜΝΑΣΙΟ ΚΟΡΩΠΙΟΥ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3ACE7-5482-4D14-BEF7-1779CB24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34" y="990471"/>
            <a:ext cx="7177374" cy="525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829A8-F3C1-47B7-BEA8-A6F0BBA6DF68}"/>
              </a:ext>
            </a:extLst>
          </p:cNvPr>
          <p:cNvSpPr txBox="1"/>
          <p:nvPr/>
        </p:nvSpPr>
        <p:spPr>
          <a:xfrm>
            <a:off x="2241834" y="406130"/>
            <a:ext cx="7177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https://aqtr.com/system/files/file_manager/12h_ambros_zgraggen.pdf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443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556</TotalTime>
  <Words>168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ΜΑΘΗΜΑ 11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ΕΠΑΝΑΛΗΠΤΙΚΟ ΜΑΘΗΜΑ ΓΕΩΓΡΑΦΙΚΕΣ ΣΥΝΤΕΤΑΓΜΕΝΕΣ - ΧΑΡΤΕΣ</dc:title>
  <dc:creator>5593</dc:creator>
  <cp:lastModifiedBy>5593</cp:lastModifiedBy>
  <cp:revision>49</cp:revision>
  <dcterms:created xsi:type="dcterms:W3CDTF">2020-11-07T15:12:06Z</dcterms:created>
  <dcterms:modified xsi:type="dcterms:W3CDTF">2021-01-10T16:04:14Z</dcterms:modified>
</cp:coreProperties>
</file>