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5593" initials="5" lastIdx="1" clrIdx="0">
    <p:extLst>
      <p:ext uri="{19B8F6BF-5375-455C-9EA6-DF929625EA0E}">
        <p15:presenceInfo xmlns:p15="http://schemas.microsoft.com/office/powerpoint/2012/main" userId="559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90427-D764-45D3-B923-F4427BE06E2B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A214C-8D41-4B7C-8A45-FF31730D98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5037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2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1" baseline="0">
                <a:solidFill>
                  <a:schemeClr val="tx2"/>
                </a:solidFill>
                <a:latin typeface="+mj-lt"/>
              </a:defRPr>
            </a:lvl1pPr>
            <a:lvl2pPr marL="457223" indent="0" algn="ctr">
              <a:buNone/>
              <a:defRPr sz="2400"/>
            </a:lvl2pPr>
            <a:lvl3pPr marL="914447" indent="0" algn="ctr">
              <a:buNone/>
              <a:defRPr sz="2400"/>
            </a:lvl3pPr>
            <a:lvl4pPr marL="1371669" indent="0" algn="ctr">
              <a:buNone/>
              <a:defRPr sz="2000"/>
            </a:lvl4pPr>
            <a:lvl5pPr marL="1828892" indent="0" algn="ctr">
              <a:buNone/>
              <a:defRPr sz="2000"/>
            </a:lvl5pPr>
            <a:lvl6pPr marL="2286114" indent="0" algn="ctr">
              <a:buNone/>
              <a:defRPr sz="2000"/>
            </a:lvl6pPr>
            <a:lvl7pPr marL="2743336" indent="0" algn="ctr">
              <a:buNone/>
              <a:defRPr sz="2000"/>
            </a:lvl7pPr>
            <a:lvl8pPr marL="3200561" indent="0" algn="ctr">
              <a:buNone/>
              <a:defRPr sz="2000"/>
            </a:lvl8pPr>
            <a:lvl9pPr marL="3657784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F7DE-6094-4A37-BE62-60D991AEEF6A}" type="datetime1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6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AE21-FB95-41E7-B860-4FC3A7FF1BA2}" type="datetime1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569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6105-6582-49C7-B578-08B1E76439FC}" type="datetime1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70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05E7-2671-489D-9FA1-0EC4FABC4D63}" type="datetime1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811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1" baseline="0">
                <a:solidFill>
                  <a:schemeClr val="tx2"/>
                </a:solidFill>
                <a:latin typeface="+mj-lt"/>
              </a:defRPr>
            </a:lvl1pPr>
            <a:lvl2pPr marL="4572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33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56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78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6DC6-8AAD-4354-8FB2-860209912147}" type="datetime1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35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220C-01F0-4CB9-A5C7-707FF57A5E62}" type="datetime1">
              <a:rPr lang="el-GR" smtClean="0"/>
              <a:t>17/1/2021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978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23" indent="0">
              <a:buNone/>
              <a:defRPr sz="2000" b="1"/>
            </a:lvl2pPr>
            <a:lvl3pPr marL="914447" indent="0">
              <a:buNone/>
              <a:defRPr sz="1801" b="1"/>
            </a:lvl3pPr>
            <a:lvl4pPr marL="1371669" indent="0">
              <a:buNone/>
              <a:defRPr sz="1600" b="1"/>
            </a:lvl4pPr>
            <a:lvl5pPr marL="1828892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6" indent="0">
              <a:buNone/>
              <a:defRPr sz="1600" b="1"/>
            </a:lvl7pPr>
            <a:lvl8pPr marL="3200561" indent="0">
              <a:buNone/>
              <a:defRPr sz="1600" b="1"/>
            </a:lvl8pPr>
            <a:lvl9pPr marL="36577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23" indent="0">
              <a:buNone/>
              <a:defRPr sz="2000" b="1"/>
            </a:lvl2pPr>
            <a:lvl3pPr marL="914447" indent="0">
              <a:buNone/>
              <a:defRPr sz="1801" b="1"/>
            </a:lvl3pPr>
            <a:lvl4pPr marL="1371669" indent="0">
              <a:buNone/>
              <a:defRPr sz="1600" b="1"/>
            </a:lvl4pPr>
            <a:lvl5pPr marL="1828892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6" indent="0">
              <a:buNone/>
              <a:defRPr sz="1600" b="1"/>
            </a:lvl7pPr>
            <a:lvl8pPr marL="3200561" indent="0">
              <a:buNone/>
              <a:defRPr sz="1600" b="1"/>
            </a:lvl8pPr>
            <a:lvl9pPr marL="36577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5E21-F885-4E04-BE42-EC93DDBC6358}" type="datetime1">
              <a:rPr lang="el-GR" smtClean="0"/>
              <a:t>17/1/2021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19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1DE7-3A7F-4EC1-97EB-4A715F339BDB}" type="datetime1">
              <a:rPr lang="el-GR" smtClean="0"/>
              <a:t>17/1/2021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75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DED8-63F2-4882-B3EB-61520C627F38}" type="datetime1">
              <a:rPr lang="el-GR" smtClean="0"/>
              <a:t>17/1/2021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867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7" y="0"/>
            <a:ext cx="640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5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23" indent="0">
              <a:buNone/>
              <a:defRPr sz="1200"/>
            </a:lvl2pPr>
            <a:lvl3pPr marL="914447" indent="0">
              <a:buNone/>
              <a:defRPr sz="1001"/>
            </a:lvl3pPr>
            <a:lvl4pPr marL="1371669" indent="0">
              <a:buNone/>
              <a:defRPr sz="900"/>
            </a:lvl4pPr>
            <a:lvl5pPr marL="1828892" indent="0">
              <a:buNone/>
              <a:defRPr sz="900"/>
            </a:lvl5pPr>
            <a:lvl6pPr marL="2286114" indent="0">
              <a:buNone/>
              <a:defRPr sz="900"/>
            </a:lvl6pPr>
            <a:lvl7pPr marL="2743336" indent="0">
              <a:buNone/>
              <a:defRPr sz="900"/>
            </a:lvl7pPr>
            <a:lvl8pPr marL="3200561" indent="0">
              <a:buNone/>
              <a:defRPr sz="900"/>
            </a:lvl8pPr>
            <a:lvl9pPr marL="36577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1" y="6459789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11AC0F-F54E-45F3-B9B3-0EBE17D87687}" type="datetime1">
              <a:rPr lang="el-GR" smtClean="0"/>
              <a:t>17/1/2021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5" y="6459789"/>
            <a:ext cx="4648201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890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5074920"/>
            <a:ext cx="1011364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12191986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7" indent="0">
              <a:buNone/>
              <a:defRPr sz="2400"/>
            </a:lvl3pPr>
            <a:lvl4pPr marL="1371669" indent="0">
              <a:buNone/>
              <a:defRPr sz="2000"/>
            </a:lvl4pPr>
            <a:lvl5pPr marL="1828892" indent="0">
              <a:buNone/>
              <a:defRPr sz="2000"/>
            </a:lvl5pPr>
            <a:lvl6pPr marL="2286114" indent="0">
              <a:buNone/>
              <a:defRPr sz="2000"/>
            </a:lvl6pPr>
            <a:lvl7pPr marL="2743336" indent="0">
              <a:buNone/>
              <a:defRPr sz="2000"/>
            </a:lvl7pPr>
            <a:lvl8pPr marL="3200561" indent="0">
              <a:buNone/>
              <a:defRPr sz="2000"/>
            </a:lvl8pPr>
            <a:lvl9pPr marL="3657784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4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1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23" indent="0">
              <a:buNone/>
              <a:defRPr sz="1200"/>
            </a:lvl2pPr>
            <a:lvl3pPr marL="914447" indent="0">
              <a:buNone/>
              <a:defRPr sz="1001"/>
            </a:lvl3pPr>
            <a:lvl4pPr marL="1371669" indent="0">
              <a:buNone/>
              <a:defRPr sz="900"/>
            </a:lvl4pPr>
            <a:lvl5pPr marL="1828892" indent="0">
              <a:buNone/>
              <a:defRPr sz="900"/>
            </a:lvl5pPr>
            <a:lvl6pPr marL="2286114" indent="0">
              <a:buNone/>
              <a:defRPr sz="900"/>
            </a:lvl6pPr>
            <a:lvl7pPr marL="2743336" indent="0">
              <a:buNone/>
              <a:defRPr sz="900"/>
            </a:lvl7pPr>
            <a:lvl8pPr marL="3200561" indent="0">
              <a:buNone/>
              <a:defRPr sz="900"/>
            </a:lvl8pPr>
            <a:lvl9pPr marL="36577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22DC-6373-4673-9D4D-A6D552A56D6F}" type="datetime1">
              <a:rPr lang="el-GR" smtClean="0"/>
              <a:t>17/1/2021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34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9"/>
            <a:ext cx="24722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13A69A-9D48-43EA-9ABF-B70D4632558B}" type="datetime1">
              <a:rPr lang="el-GR" smtClean="0"/>
              <a:t>17/1/2021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789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9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rgbClr val="FFFFFF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3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18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47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5" indent="-91445" algn="l" defTabSz="914447" rtl="0" eaLnBrk="1" latinLnBrk="0" hangingPunct="1">
        <a:lnSpc>
          <a:spcPct val="90000"/>
        </a:lnSpc>
        <a:spcBef>
          <a:spcPts val="1200"/>
        </a:spcBef>
        <a:spcAft>
          <a:spcPts val="201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67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56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46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737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56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64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76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85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47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2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6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1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4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books.edu.gr/ebooks/v/html/8547/2294/Geografia_B-Gymnasiou_html-empl/mat2_16.html" TargetMode="External"/><Relationship Id="rId2" Type="http://schemas.openxmlformats.org/officeDocument/2006/relationships/hyperlink" Target="http://ebooks.edu.gr/ebooks/v/html/8547/2294/Geografia_B-Gymnasiou_html-empl/mat2_11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hotodentro.edu.gr/v/item/ds/8521/3250" TargetMode="External"/><Relationship Id="rId4" Type="http://schemas.openxmlformats.org/officeDocument/2006/relationships/hyperlink" Target="http://photodentro.edu.gr/v/item/ds/8521/275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4F526-3FC0-427D-A7C9-505FCA7B1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946133"/>
          </a:xfrm>
        </p:spPr>
        <p:txBody>
          <a:bodyPr>
            <a:normAutofit/>
          </a:bodyPr>
          <a:lstStyle/>
          <a:p>
            <a:r>
              <a:rPr lang="el-GR" sz="4000" dirty="0"/>
              <a:t>ΜΑΘΗΜΑ 16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70977-1629-43D7-BFF3-1F7DA05D2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1039" y="3683131"/>
            <a:ext cx="10034725" cy="543780"/>
          </a:xfrm>
        </p:spPr>
        <p:txBody>
          <a:bodyPr>
            <a:normAutofit/>
          </a:bodyPr>
          <a:lstStyle/>
          <a:p>
            <a:r>
              <a:rPr lang="el-GR" dirty="0"/>
              <a:t>ΤΑ ΒΟΥΝΑ ΚΑΙ ΟΙ ΠΕΔΙΑΔΕΣ ΤΗΣ ΕΥΡΩΠΗΣ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8C3B2E-3728-4C71-BD18-AB276D7E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</p:spTree>
    <p:extLst>
      <p:ext uri="{BB962C8B-B14F-4D97-AF65-F5344CB8AC3E}">
        <p14:creationId xmlns:p14="http://schemas.microsoft.com/office/powerpoint/2010/main" val="30916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9" y="409578"/>
            <a:ext cx="11220450" cy="545941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5B8AD-1C97-4E35-99C2-2CB342070A88}"/>
              </a:ext>
            </a:extLst>
          </p:cNvPr>
          <p:cNvSpPr txBox="1"/>
          <p:nvPr/>
        </p:nvSpPr>
        <p:spPr>
          <a:xfrm>
            <a:off x="485774" y="409576"/>
            <a:ext cx="11068050" cy="923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1" dirty="0"/>
              <a:t>Διαδραστικό βιβλίο μαθητή  </a:t>
            </a:r>
            <a:r>
              <a:rPr lang="en-US" sz="1801" dirty="0"/>
              <a:t>  </a:t>
            </a:r>
          </a:p>
          <a:p>
            <a:endParaRPr lang="en-US" sz="1801" dirty="0">
              <a:hlinkClick r:id="rId2"/>
            </a:endParaRPr>
          </a:p>
          <a:p>
            <a:r>
              <a:rPr lang="en-US" sz="1801" dirty="0">
                <a:hlinkClick r:id="rId3"/>
              </a:rPr>
              <a:t>http://ebooks.edu.gr/ebooks/v/html/8547/2294/Geografia_B-Gymnasiou_html-empl/mat2_16.html</a:t>
            </a:r>
            <a:r>
              <a:rPr lang="el-GR" sz="1801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52E4C5-BD84-4BF0-B84C-CC5C715A86F8}"/>
              </a:ext>
            </a:extLst>
          </p:cNvPr>
          <p:cNvSpPr txBox="1"/>
          <p:nvPr/>
        </p:nvSpPr>
        <p:spPr>
          <a:xfrm>
            <a:off x="485774" y="1790541"/>
            <a:ext cx="10546670" cy="88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 err="1"/>
              <a:t>Πολυχάρτης</a:t>
            </a:r>
            <a:r>
              <a:rPr lang="el-GR" sz="1801" dirty="0"/>
              <a:t> της Ευρώπης γεωμορφολογικός, κλιματικός, βλάστησης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4"/>
              </a:rPr>
              <a:t>http://photodentro.edu.gr/v/item/ds/8521/2756</a:t>
            </a:r>
            <a:r>
              <a:rPr lang="el-GR" sz="1801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BE4177-3289-4C54-82A6-CC9E3ECF66D5}"/>
              </a:ext>
            </a:extLst>
          </p:cNvPr>
          <p:cNvSpPr txBox="1"/>
          <p:nvPr/>
        </p:nvSpPr>
        <p:spPr>
          <a:xfrm>
            <a:off x="389599" y="2988590"/>
            <a:ext cx="10546670" cy="88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 err="1"/>
              <a:t>Πολυχάρτης</a:t>
            </a:r>
            <a:r>
              <a:rPr lang="el-GR" sz="1801" dirty="0"/>
              <a:t> της Ευρώπης πολιτικός, ανθρωπογεωγραφικός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4"/>
              </a:rPr>
              <a:t>http://photodentro.edu.gr/v/item/ds/8521/2756</a:t>
            </a:r>
            <a:r>
              <a:rPr lang="el-GR" sz="1801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98A7BA-A43C-401C-A0AD-DB254BB296C9}"/>
              </a:ext>
            </a:extLst>
          </p:cNvPr>
          <p:cNvSpPr txBox="1"/>
          <p:nvPr/>
        </p:nvSpPr>
        <p:spPr>
          <a:xfrm>
            <a:off x="389599" y="4250699"/>
            <a:ext cx="10546670" cy="88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1" dirty="0"/>
              <a:t>Google earth</a:t>
            </a:r>
            <a:r>
              <a:rPr lang="el-GR" sz="1801" dirty="0"/>
              <a:t> γεωμορφολογικά στοιχεία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5"/>
              </a:rPr>
              <a:t>http://photodentro.edu.gr/v/item/ds/8521/3250</a:t>
            </a:r>
            <a:r>
              <a:rPr lang="el-GR" sz="180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20202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562</TotalTime>
  <Words>109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Retrospect</vt:lpstr>
      <vt:lpstr>ΜΑΘΗΜΑ 16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ΕΠΑΝΑΛΗΠΤΙΚΟ ΜΑΘΗΜΑ ΓΕΩΓΡΑΦΙΚΕΣ ΣΥΝΤΕΤΑΓΜΕΝΕΣ - ΧΑΡΤΕΣ</dc:title>
  <dc:creator>5593</dc:creator>
  <cp:lastModifiedBy>5593</cp:lastModifiedBy>
  <cp:revision>52</cp:revision>
  <dcterms:created xsi:type="dcterms:W3CDTF">2020-11-07T15:12:06Z</dcterms:created>
  <dcterms:modified xsi:type="dcterms:W3CDTF">2021-01-17T15:36:12Z</dcterms:modified>
</cp:coreProperties>
</file>