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5593" initials="5" lastIdx="1" clrIdx="0">
    <p:extLst>
      <p:ext uri="{19B8F6BF-5375-455C-9EA6-DF929625EA0E}">
        <p15:presenceInfo xmlns:p15="http://schemas.microsoft.com/office/powerpoint/2012/main" userId="5593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90427-D764-45D3-B923-F4427BE06E2B}" type="datetimeFigureOut">
              <a:rPr lang="el-GR" smtClean="0"/>
              <a:t>31/1/2021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8A214C-8D41-4B7C-8A45-FF31730D984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5037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2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2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1" baseline="0">
                <a:solidFill>
                  <a:schemeClr val="tx2"/>
                </a:solidFill>
                <a:latin typeface="+mj-lt"/>
              </a:defRPr>
            </a:lvl1pPr>
            <a:lvl2pPr marL="457223" indent="0" algn="ctr">
              <a:buNone/>
              <a:defRPr sz="2400"/>
            </a:lvl2pPr>
            <a:lvl3pPr marL="914447" indent="0" algn="ctr">
              <a:buNone/>
              <a:defRPr sz="2400"/>
            </a:lvl3pPr>
            <a:lvl4pPr marL="1371669" indent="0" algn="ctr">
              <a:buNone/>
              <a:defRPr sz="2000"/>
            </a:lvl4pPr>
            <a:lvl5pPr marL="1828892" indent="0" algn="ctr">
              <a:buNone/>
              <a:defRPr sz="2000"/>
            </a:lvl5pPr>
            <a:lvl6pPr marL="2286114" indent="0" algn="ctr">
              <a:buNone/>
              <a:defRPr sz="2000"/>
            </a:lvl6pPr>
            <a:lvl7pPr marL="2743336" indent="0" algn="ctr">
              <a:buNone/>
              <a:defRPr sz="2000"/>
            </a:lvl7pPr>
            <a:lvl8pPr marL="3200561" indent="0" algn="ctr">
              <a:buNone/>
              <a:defRPr sz="2000"/>
            </a:lvl8pPr>
            <a:lvl9pPr marL="3657784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BF7DE-6094-4A37-BE62-60D991AEEF6A}" type="datetime1">
              <a:rPr lang="el-GR" smtClean="0"/>
              <a:t>31/1/2021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5651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1AE21-FB95-41E7-B860-4FC3A7FF1BA2}" type="datetime1">
              <a:rPr lang="el-GR" smtClean="0"/>
              <a:t>31/1/2021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5692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6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899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66105-6582-49C7-B578-08B1E76439FC}" type="datetime1">
              <a:rPr lang="el-GR" smtClean="0"/>
              <a:t>31/1/2021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1703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05E7-2671-489D-9FA1-0EC4FABC4D63}" type="datetime1">
              <a:rPr lang="el-GR" smtClean="0"/>
              <a:t>31/1/2021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08119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6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1" baseline="0">
                <a:solidFill>
                  <a:schemeClr val="tx2"/>
                </a:solidFill>
                <a:latin typeface="+mj-lt"/>
              </a:defRPr>
            </a:lvl1pPr>
            <a:lvl2pPr marL="457223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44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6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892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6114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33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56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784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6DC6-8AAD-4354-8FB2-860209912147}" type="datetime1">
              <a:rPr lang="el-GR" smtClean="0"/>
              <a:t>31/1/2021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4350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6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220C-01F0-4CB9-A5C7-707FF57A5E62}" type="datetime1">
              <a:rPr lang="el-GR" smtClean="0"/>
              <a:t>31/1/2021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49781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23" indent="0">
              <a:buNone/>
              <a:defRPr sz="2000" b="1"/>
            </a:lvl2pPr>
            <a:lvl3pPr marL="914447" indent="0">
              <a:buNone/>
              <a:defRPr sz="1801" b="1"/>
            </a:lvl3pPr>
            <a:lvl4pPr marL="1371669" indent="0">
              <a:buNone/>
              <a:defRPr sz="1600" b="1"/>
            </a:lvl4pPr>
            <a:lvl5pPr marL="1828892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6" indent="0">
              <a:buNone/>
              <a:defRPr sz="1600" b="1"/>
            </a:lvl7pPr>
            <a:lvl8pPr marL="3200561" indent="0">
              <a:buNone/>
              <a:defRPr sz="1600" b="1"/>
            </a:lvl8pPr>
            <a:lvl9pPr marL="365778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23" indent="0">
              <a:buNone/>
              <a:defRPr sz="2000" b="1"/>
            </a:lvl2pPr>
            <a:lvl3pPr marL="914447" indent="0">
              <a:buNone/>
              <a:defRPr sz="1801" b="1"/>
            </a:lvl3pPr>
            <a:lvl4pPr marL="1371669" indent="0">
              <a:buNone/>
              <a:defRPr sz="1600" b="1"/>
            </a:lvl4pPr>
            <a:lvl5pPr marL="1828892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6" indent="0">
              <a:buNone/>
              <a:defRPr sz="1600" b="1"/>
            </a:lvl7pPr>
            <a:lvl8pPr marL="3200561" indent="0">
              <a:buNone/>
              <a:defRPr sz="1600" b="1"/>
            </a:lvl8pPr>
            <a:lvl9pPr marL="365778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5E21-F885-4E04-BE42-EC93DDBC6358}" type="datetime1">
              <a:rPr lang="el-GR" smtClean="0"/>
              <a:t>31/1/2021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5193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1DE7-3A7F-4EC1-97EB-4A715F339BDB}" type="datetime1">
              <a:rPr lang="el-GR" smtClean="0"/>
              <a:t>31/1/2021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7752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6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9DED8-63F2-4882-B3EB-61520C627F38}" type="datetime1">
              <a:rPr lang="el-GR" smtClean="0"/>
              <a:t>31/1/2021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l-GR"/>
              <a:t>3ο ΓΥΜΝΑΣΙΟ ΚΟΡΩΠΙΟΥ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38672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7" y="0"/>
            <a:ext cx="640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5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23" indent="0">
              <a:buNone/>
              <a:defRPr sz="1200"/>
            </a:lvl2pPr>
            <a:lvl3pPr marL="914447" indent="0">
              <a:buNone/>
              <a:defRPr sz="1001"/>
            </a:lvl3pPr>
            <a:lvl4pPr marL="1371669" indent="0">
              <a:buNone/>
              <a:defRPr sz="900"/>
            </a:lvl4pPr>
            <a:lvl5pPr marL="1828892" indent="0">
              <a:buNone/>
              <a:defRPr sz="900"/>
            </a:lvl5pPr>
            <a:lvl6pPr marL="2286114" indent="0">
              <a:buNone/>
              <a:defRPr sz="900"/>
            </a:lvl6pPr>
            <a:lvl7pPr marL="2743336" indent="0">
              <a:buNone/>
              <a:defRPr sz="900"/>
            </a:lvl7pPr>
            <a:lvl8pPr marL="3200561" indent="0">
              <a:buNone/>
              <a:defRPr sz="900"/>
            </a:lvl8pPr>
            <a:lvl9pPr marL="365778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1" y="6459789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611AC0F-F54E-45F3-B9B3-0EBE17D87687}" type="datetime1">
              <a:rPr lang="el-GR" smtClean="0"/>
              <a:t>31/1/2021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5" y="6459789"/>
            <a:ext cx="4648201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/>
              <a:t>3ο ΓΥΜΝΑΣΙΟ ΚΟΡΩΠΙΟΥ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8907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6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1" y="5074920"/>
            <a:ext cx="1011364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" y="0"/>
            <a:ext cx="12191986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23" indent="0">
              <a:buNone/>
              <a:defRPr sz="2800"/>
            </a:lvl2pPr>
            <a:lvl3pPr marL="914447" indent="0">
              <a:buNone/>
              <a:defRPr sz="2400"/>
            </a:lvl3pPr>
            <a:lvl4pPr marL="1371669" indent="0">
              <a:buNone/>
              <a:defRPr sz="2000"/>
            </a:lvl4pPr>
            <a:lvl5pPr marL="1828892" indent="0">
              <a:buNone/>
              <a:defRPr sz="2000"/>
            </a:lvl5pPr>
            <a:lvl6pPr marL="2286114" indent="0">
              <a:buNone/>
              <a:defRPr sz="2000"/>
            </a:lvl6pPr>
            <a:lvl7pPr marL="2743336" indent="0">
              <a:buNone/>
              <a:defRPr sz="2000"/>
            </a:lvl7pPr>
            <a:lvl8pPr marL="3200561" indent="0">
              <a:buNone/>
              <a:defRPr sz="2000"/>
            </a:lvl8pPr>
            <a:lvl9pPr marL="3657784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4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1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23" indent="0">
              <a:buNone/>
              <a:defRPr sz="1200"/>
            </a:lvl2pPr>
            <a:lvl3pPr marL="914447" indent="0">
              <a:buNone/>
              <a:defRPr sz="1001"/>
            </a:lvl3pPr>
            <a:lvl4pPr marL="1371669" indent="0">
              <a:buNone/>
              <a:defRPr sz="900"/>
            </a:lvl4pPr>
            <a:lvl5pPr marL="1828892" indent="0">
              <a:buNone/>
              <a:defRPr sz="900"/>
            </a:lvl5pPr>
            <a:lvl6pPr marL="2286114" indent="0">
              <a:buNone/>
              <a:defRPr sz="900"/>
            </a:lvl6pPr>
            <a:lvl7pPr marL="2743336" indent="0">
              <a:buNone/>
              <a:defRPr sz="900"/>
            </a:lvl7pPr>
            <a:lvl8pPr marL="3200561" indent="0">
              <a:buNone/>
              <a:defRPr sz="900"/>
            </a:lvl8pPr>
            <a:lvl9pPr marL="365778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22DC-6373-4673-9D4D-A6D552A56D6F}" type="datetime1">
              <a:rPr lang="el-GR" smtClean="0"/>
              <a:t>31/1/2021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8340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6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2" y="6459789"/>
            <a:ext cx="24722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313A69A-9D48-43EA-9ABF-B70D4632558B}" type="datetime1">
              <a:rPr lang="el-GR" smtClean="0"/>
              <a:t>31/1/2021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7" y="6459789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60" y="6459789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1">
                <a:solidFill>
                  <a:srgbClr val="FFFFFF"/>
                </a:solidFill>
              </a:defRPr>
            </a:lvl1pPr>
          </a:lstStyle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3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9185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47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5" indent="-91445" algn="l" defTabSz="914447" rtl="0" eaLnBrk="1" latinLnBrk="0" hangingPunct="1">
        <a:lnSpc>
          <a:spcPct val="90000"/>
        </a:lnSpc>
        <a:spcBef>
          <a:spcPts val="1200"/>
        </a:spcBef>
        <a:spcAft>
          <a:spcPts val="201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67" indent="-182891" algn="l" defTabSz="914447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56" indent="-182891" algn="l" defTabSz="914447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46" indent="-182891" algn="l" defTabSz="914447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737" indent="-182891" algn="l" defTabSz="914447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56" indent="-228613" algn="l" defTabSz="914447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64" indent="-228613" algn="l" defTabSz="914447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76" indent="-228613" algn="l" defTabSz="914447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85" indent="-228613" algn="l" defTabSz="914447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algn="l" defTabSz="9144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47" algn="l" defTabSz="9144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69" algn="l" defTabSz="9144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92" algn="l" defTabSz="9144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114" algn="l" defTabSz="9144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336" algn="l" defTabSz="9144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561" algn="l" defTabSz="9144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784" algn="l" defTabSz="9144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books.edu.gr/ebooks/v/html/8547/2294/Geografia_B-Gymnasiou_html-empl/mat2_17.html" TargetMode="External"/><Relationship Id="rId2" Type="http://schemas.openxmlformats.org/officeDocument/2006/relationships/hyperlink" Target="http://ebooks.edu.gr/ebooks/v/html/8547/2294/Geografia_B-Gymnasiou_html-empl/mat2_11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photodentro.edu.gr/v/item/ds/8521/2756" TargetMode="External"/><Relationship Id="rId4" Type="http://schemas.openxmlformats.org/officeDocument/2006/relationships/hyperlink" Target="http://photodentro.edu.gr/v/item/ds/8521/331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4F526-3FC0-427D-A7C9-505FCA7B1E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946133"/>
          </a:xfrm>
        </p:spPr>
        <p:txBody>
          <a:bodyPr>
            <a:normAutofit/>
          </a:bodyPr>
          <a:lstStyle/>
          <a:p>
            <a:r>
              <a:rPr lang="el-GR" sz="4000" dirty="0"/>
              <a:t>ΜΑΘΗΜΑ 17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C70977-1629-43D7-BFF3-1F7DA05D2D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1039" y="3683131"/>
            <a:ext cx="10034725" cy="543780"/>
          </a:xfrm>
        </p:spPr>
        <p:txBody>
          <a:bodyPr>
            <a:normAutofit/>
          </a:bodyPr>
          <a:lstStyle/>
          <a:p>
            <a:r>
              <a:rPr lang="el-GR" dirty="0"/>
              <a:t>ΤΑ ΒΟΥΝΑ ΚΑΙ ΟΙ ΠΕΔΙΑΔΕΣ στη </a:t>
            </a:r>
            <a:r>
              <a:rPr lang="el-GR" dirty="0" err="1"/>
              <a:t>ζωη</a:t>
            </a:r>
            <a:r>
              <a:rPr lang="el-GR" dirty="0"/>
              <a:t> των </a:t>
            </a:r>
            <a:r>
              <a:rPr lang="el-GR" dirty="0" err="1"/>
              <a:t>ανρωπων</a:t>
            </a:r>
            <a:endParaRPr lang="el-G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8C3B2E-3728-4C71-BD18-AB276D7E6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200" cap="none" dirty="0"/>
              <a:t>3ο </a:t>
            </a:r>
            <a:r>
              <a:rPr lang="el-GR" sz="1200" dirty="0"/>
              <a:t>ΓΥΜΝΑΣΙΟ ΚΟΡΩΠΙΟΥ</a:t>
            </a:r>
          </a:p>
        </p:txBody>
      </p:sp>
    </p:spTree>
    <p:extLst>
      <p:ext uri="{BB962C8B-B14F-4D97-AF65-F5344CB8AC3E}">
        <p14:creationId xmlns:p14="http://schemas.microsoft.com/office/powerpoint/2010/main" val="309163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EE3426-2711-435B-8FA9-A9E266832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200" cap="none" dirty="0"/>
              <a:t>3ο </a:t>
            </a:r>
            <a:r>
              <a:rPr lang="el-GR" sz="1200" dirty="0"/>
              <a:t>ΓΥΜΝΑΣΙΟ ΚΟΡΩΠΙΟΥ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AB1FE7-59B8-496B-9980-257085E8AB7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85779" y="409578"/>
            <a:ext cx="11220450" cy="5459413"/>
          </a:xfrm>
        </p:spPr>
        <p:txBody>
          <a:bodyPr/>
          <a:lstStyle/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55B8AD-1C97-4E35-99C2-2CB342070A88}"/>
              </a:ext>
            </a:extLst>
          </p:cNvPr>
          <p:cNvSpPr txBox="1"/>
          <p:nvPr/>
        </p:nvSpPr>
        <p:spPr>
          <a:xfrm>
            <a:off x="485774" y="409576"/>
            <a:ext cx="11068050" cy="923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801" dirty="0"/>
              <a:t>Διαδραστικό βιβλίο μαθητή  </a:t>
            </a:r>
            <a:r>
              <a:rPr lang="en-US" sz="1801" dirty="0"/>
              <a:t>  </a:t>
            </a:r>
          </a:p>
          <a:p>
            <a:endParaRPr lang="en-US" sz="1801" dirty="0">
              <a:hlinkClick r:id="rId2"/>
            </a:endParaRPr>
          </a:p>
          <a:p>
            <a:r>
              <a:rPr lang="en-US" sz="1801" dirty="0">
                <a:hlinkClick r:id="rId3"/>
              </a:rPr>
              <a:t>http://ebooks.edu.gr/ebooks/v/html/8547/2294/Geografia_B-Gymnasiou_html-empl/mat2_17.html</a:t>
            </a:r>
            <a:r>
              <a:rPr lang="el-GR" sz="1801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52E4C5-BD84-4BF0-B84C-CC5C715A86F8}"/>
              </a:ext>
            </a:extLst>
          </p:cNvPr>
          <p:cNvSpPr txBox="1"/>
          <p:nvPr/>
        </p:nvSpPr>
        <p:spPr>
          <a:xfrm>
            <a:off x="485774" y="1790541"/>
            <a:ext cx="10546670" cy="880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801" dirty="0"/>
              <a:t>Σύγκριση Πολωνίας - Ελβετίας</a:t>
            </a:r>
            <a:r>
              <a:rPr lang="en-US" sz="1801" dirty="0"/>
              <a:t>:</a:t>
            </a:r>
          </a:p>
          <a:p>
            <a:pPr>
              <a:lnSpc>
                <a:spcPct val="150000"/>
              </a:lnSpc>
            </a:pPr>
            <a:r>
              <a:rPr lang="en-US" sz="1801" dirty="0">
                <a:hlinkClick r:id="rId4"/>
              </a:rPr>
              <a:t>http://photodentro.edu.gr/v/item/ds/8521/3312</a:t>
            </a:r>
            <a:r>
              <a:rPr lang="el-GR" sz="1801" dirty="0"/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BE4177-3289-4C54-82A6-CC9E3ECF66D5}"/>
              </a:ext>
            </a:extLst>
          </p:cNvPr>
          <p:cNvSpPr txBox="1"/>
          <p:nvPr/>
        </p:nvSpPr>
        <p:spPr>
          <a:xfrm>
            <a:off x="416232" y="3547883"/>
            <a:ext cx="10546670" cy="880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801" dirty="0" err="1"/>
              <a:t>Πολυχάρτης</a:t>
            </a:r>
            <a:r>
              <a:rPr lang="el-GR" sz="1801" dirty="0"/>
              <a:t> της Ευρώπης πολιτικός, ανθρωπογεωγραφικός</a:t>
            </a:r>
            <a:r>
              <a:rPr lang="en-US" sz="1801" dirty="0"/>
              <a:t>:</a:t>
            </a:r>
          </a:p>
          <a:p>
            <a:pPr>
              <a:lnSpc>
                <a:spcPct val="150000"/>
              </a:lnSpc>
            </a:pPr>
            <a:r>
              <a:rPr lang="en-US" sz="1801" dirty="0">
                <a:hlinkClick r:id="rId5"/>
              </a:rPr>
              <a:t>http://photodentro.edu.gr/v/item/ds/8521/2756</a:t>
            </a:r>
            <a:r>
              <a:rPr lang="el-GR" sz="180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8202027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570</TotalTime>
  <Words>87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Calibri</vt:lpstr>
      <vt:lpstr>Calibri Light</vt:lpstr>
      <vt:lpstr>Retrospect</vt:lpstr>
      <vt:lpstr>ΜΑΘΗΜΑ 17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ΕΠΑΝΑΛΗΠΤΙΚΟ ΜΑΘΗΜΑ ΓΕΩΓΡΑΦΙΚΕΣ ΣΥΝΤΕΤΑΓΜΕΝΕΣ - ΧΑΡΤΕΣ</dc:title>
  <dc:creator>5593</dc:creator>
  <cp:lastModifiedBy>5593</cp:lastModifiedBy>
  <cp:revision>54</cp:revision>
  <dcterms:created xsi:type="dcterms:W3CDTF">2020-11-07T15:12:06Z</dcterms:created>
  <dcterms:modified xsi:type="dcterms:W3CDTF">2021-01-31T14:30:16Z</dcterms:modified>
</cp:coreProperties>
</file>