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22/3/2021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 algn="ctr">
              <a:buNone/>
              <a:defRPr sz="2400"/>
            </a:lvl2pPr>
            <a:lvl3pPr marL="914447" indent="0" algn="ctr">
              <a:buNone/>
              <a:defRPr sz="2400"/>
            </a:lvl3pPr>
            <a:lvl4pPr marL="1371669" indent="0" algn="ctr">
              <a:buNone/>
              <a:defRPr sz="2000"/>
            </a:lvl4pPr>
            <a:lvl5pPr marL="1828892" indent="0" algn="ctr">
              <a:buNone/>
              <a:defRPr sz="2000"/>
            </a:lvl5pPr>
            <a:lvl6pPr marL="2286114" indent="0" algn="ctr">
              <a:buNone/>
              <a:defRPr sz="2000"/>
            </a:lvl6pPr>
            <a:lvl7pPr marL="2743336" indent="0" algn="ctr">
              <a:buNone/>
              <a:defRPr sz="2000"/>
            </a:lvl7pPr>
            <a:lvl8pPr marL="3200561" indent="0" algn="ctr">
              <a:buNone/>
              <a:defRPr sz="2000"/>
            </a:lvl8pPr>
            <a:lvl9pPr marL="3657784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3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6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8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22/3/2021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22/3/2021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22/3/2021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22/3/2021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7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5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9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22/3/2021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5" y="6459789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69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6" indent="0">
              <a:buNone/>
              <a:defRPr sz="2000"/>
            </a:lvl7pPr>
            <a:lvl8pPr marL="3200561" indent="0">
              <a:buNone/>
              <a:defRPr sz="2000"/>
            </a:lvl8pPr>
            <a:lvl9pPr marL="3657784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4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22/3/2021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9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47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5" indent="-91445" algn="l" defTabSz="914447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5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4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3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5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64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7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85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6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1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ebooks/v/html/8547/2294/Geografia_B-Gymnasiou_html-empl/mat2_19.html" TargetMode="External"/><Relationship Id="rId2" Type="http://schemas.openxmlformats.org/officeDocument/2006/relationships/hyperlink" Target="http://ebooks.edu.gr/ebooks/v/html/8547/2294/Geografia_B-Gymnasiou_html-empl/mat2_1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utt.ly/zxjQ6xU" TargetMode="External"/><Relationship Id="rId5" Type="http://schemas.openxmlformats.org/officeDocument/2006/relationships/hyperlink" Target="http://photodentro.edu.gr/v/item/ds/8521/2756" TargetMode="External"/><Relationship Id="rId4" Type="http://schemas.openxmlformats.org/officeDocument/2006/relationships/hyperlink" Target="https://el.wikipedia.org/wiki/%CE%92%CF%81%CE%BF%CF%87%CF%8C%CE%BC%CE%B5%CF%84%CF%81%CE%B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emt.ihu.gr/modules/document/file.php/FD118/%CE%95%CE%A1%CE%93%CE%91%CE%A3%CE%A4%CE%97%CE%A1%CE%99%CE%9F/Lab1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46133"/>
          </a:xfrm>
        </p:spPr>
        <p:txBody>
          <a:bodyPr>
            <a:normAutofit/>
          </a:bodyPr>
          <a:lstStyle/>
          <a:p>
            <a:r>
              <a:rPr lang="el-GR" sz="4000" dirty="0"/>
              <a:t>ΜΑΘΗΜΑ 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9" y="3683131"/>
            <a:ext cx="10034725" cy="543780"/>
          </a:xfrm>
        </p:spPr>
        <p:txBody>
          <a:bodyPr>
            <a:normAutofit/>
          </a:bodyPr>
          <a:lstStyle/>
          <a:p>
            <a:r>
              <a:rPr lang="el-GR" dirty="0"/>
              <a:t>Το </a:t>
            </a:r>
            <a:r>
              <a:rPr lang="el-GR" dirty="0" err="1"/>
              <a:t>κλιμα</a:t>
            </a:r>
            <a:r>
              <a:rPr lang="el-GR" dirty="0"/>
              <a:t> της </a:t>
            </a:r>
            <a:r>
              <a:rPr lang="el-GR" dirty="0" err="1"/>
              <a:t>ευρωπησ</a:t>
            </a:r>
            <a:endParaRPr lang="el-G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6"/>
            <a:ext cx="11068050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1" dirty="0"/>
              <a:t>Διαδραστικό βιβλίο μαθητή  </a:t>
            </a:r>
            <a:r>
              <a:rPr lang="en-US" sz="1801" dirty="0"/>
              <a:t>  </a:t>
            </a:r>
          </a:p>
          <a:p>
            <a:endParaRPr lang="en-US" sz="1801" dirty="0">
              <a:hlinkClick r:id="rId2"/>
            </a:endParaRPr>
          </a:p>
          <a:p>
            <a:r>
              <a:rPr lang="en-US" sz="1801" dirty="0">
                <a:hlinkClick r:id="rId3"/>
              </a:rPr>
              <a:t>http://ebooks.edu.gr/ebooks/v/html/8547/2294/Geografia_B-Gymnasiou_html-empl/mat2_19.html</a:t>
            </a:r>
            <a:r>
              <a:rPr lang="el-GR" sz="180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2E4C5-BD84-4BF0-B84C-CC5C715A86F8}"/>
              </a:ext>
            </a:extLst>
          </p:cNvPr>
          <p:cNvSpPr txBox="1"/>
          <p:nvPr/>
        </p:nvSpPr>
        <p:spPr>
          <a:xfrm>
            <a:off x="485771" y="1597918"/>
            <a:ext cx="10546670" cy="129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Βροχόμετρο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https://el.wikipedia.org/wiki/%CE%92%CF%81%CE%BF%CF%87%CF%8C%CE%BC%CE%B5%CF%84%CF%81%CE%BF</a:t>
            </a:r>
            <a:r>
              <a:rPr lang="el-GR" sz="180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E4177-3289-4C54-82A6-CC9E3ECF66D5}"/>
              </a:ext>
            </a:extLst>
          </p:cNvPr>
          <p:cNvSpPr txBox="1"/>
          <p:nvPr/>
        </p:nvSpPr>
        <p:spPr>
          <a:xfrm>
            <a:off x="485771" y="3271115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γεωμορφολογικός, κλιματολογικός, βλάστησης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F5151A-3B7F-4952-9AFF-558AFBEDA408}"/>
              </a:ext>
            </a:extLst>
          </p:cNvPr>
          <p:cNvSpPr txBox="1"/>
          <p:nvPr/>
        </p:nvSpPr>
        <p:spPr>
          <a:xfrm>
            <a:off x="549395" y="4528622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Κλιματική ταξινόμηση </a:t>
            </a:r>
            <a:r>
              <a:rPr lang="el-GR" sz="1801" dirty="0" err="1"/>
              <a:t>Κέππεν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6"/>
              </a:rPr>
              <a:t>https://cutt.ly/zxjQ6xU</a:t>
            </a:r>
            <a:r>
              <a:rPr lang="en-US" sz="1801" dirty="0"/>
              <a:t> </a:t>
            </a:r>
            <a:endParaRPr lang="el-GR" sz="1801" dirty="0"/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372E30-BFF4-4095-B279-8EA33EB04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691" y="473383"/>
            <a:ext cx="5457825" cy="5467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04829EB-AA09-42F1-9ED9-BD032144DDAB}"/>
              </a:ext>
            </a:extLst>
          </p:cNvPr>
          <p:cNvSpPr txBox="1"/>
          <p:nvPr/>
        </p:nvSpPr>
        <p:spPr>
          <a:xfrm>
            <a:off x="7086599" y="989009"/>
            <a:ext cx="4365595" cy="212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Βροχόμετρο, πηγή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3"/>
              </a:rPr>
              <a:t>https://eclass.emt.ihu.gr/modules/document/file.php/FD118/%CE%95%CE%A1%CE%93%CE%91%CE%A3%CE%A4%CE%97%CE%A1%CE%99%CE%9F/Lab10.pdf</a:t>
            </a:r>
            <a:r>
              <a:rPr lang="el-GR" sz="180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65933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609</TotalTime>
  <Words>196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ΜΑΘΗΜΑ 19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61</cp:revision>
  <dcterms:created xsi:type="dcterms:W3CDTF">2020-11-07T15:12:06Z</dcterms:created>
  <dcterms:modified xsi:type="dcterms:W3CDTF">2021-03-22T05:56:26Z</dcterms:modified>
</cp:coreProperties>
</file>