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5593" initials="5" lastIdx="1" clrIdx="0">
    <p:extLst>
      <p:ext uri="{19B8F6BF-5375-455C-9EA6-DF929625EA0E}">
        <p15:presenceInfo xmlns:p15="http://schemas.microsoft.com/office/powerpoint/2012/main" userId="5593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90427-D764-45D3-B923-F4427BE06E2B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A214C-8D41-4B7C-8A45-FF31730D98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5037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BF7DE-6094-4A37-BE62-60D991AEEF6A}" type="datetime1">
              <a:rPr lang="el-GR" smtClean="0"/>
              <a:t>23/11/2020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65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AE21-FB95-41E7-B860-4FC3A7FF1BA2}" type="datetime1">
              <a:rPr lang="el-GR" smtClean="0"/>
              <a:t>23/11/2020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569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66105-6582-49C7-B578-08B1E76439FC}" type="datetime1">
              <a:rPr lang="el-GR" smtClean="0"/>
              <a:t>23/11/2020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1703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05E7-2671-489D-9FA1-0EC4FABC4D63}" type="datetime1">
              <a:rPr lang="el-GR" smtClean="0"/>
              <a:t>23/11/2020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811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6DC6-8AAD-4354-8FB2-860209912147}" type="datetime1">
              <a:rPr lang="el-GR" smtClean="0"/>
              <a:t>23/11/2020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35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220C-01F0-4CB9-A5C7-707FF57A5E62}" type="datetime1">
              <a:rPr lang="el-GR" smtClean="0"/>
              <a:t>23/11/2020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978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5E21-F885-4E04-BE42-EC93DDBC6358}" type="datetime1">
              <a:rPr lang="el-GR" smtClean="0"/>
              <a:t>23/11/2020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519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1DE7-3A7F-4EC1-97EB-4A715F339BDB}" type="datetime1">
              <a:rPr lang="el-GR" smtClean="0"/>
              <a:t>23/11/2020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775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9DED8-63F2-4882-B3EB-61520C627F38}" type="datetime1">
              <a:rPr lang="el-GR" smtClean="0"/>
              <a:t>23/11/2020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867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611AC0F-F54E-45F3-B9B3-0EBE17D87687}" type="datetime1">
              <a:rPr lang="el-GR" smtClean="0"/>
              <a:t>23/11/2020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8907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22DC-6373-4673-9D4D-A6D552A56D6F}" type="datetime1">
              <a:rPr lang="el-GR" smtClean="0"/>
              <a:t>23/11/2020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834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313A69A-9D48-43EA-9ABF-B70D4632558B}" type="datetime1">
              <a:rPr lang="el-GR" smtClean="0"/>
              <a:t>23/11/2020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18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hys.org/news/2020-11-bodies-slave-unearthed-ashes-pompeii.html" TargetMode="External"/><Relationship Id="rId7" Type="http://schemas.openxmlformats.org/officeDocument/2006/relationships/hyperlink" Target="https://www.youtube.com/watch?v=Q0ImHIBKdlM" TargetMode="External"/><Relationship Id="rId2" Type="http://schemas.openxmlformats.org/officeDocument/2006/relationships/hyperlink" Target="http://ebooks.edu.gr/ebooks/v/html/8547/2294/Geografia_B-Gymnasiou_html-empl/mat2_9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98Pkkjr6q4Y" TargetMode="External"/><Relationship Id="rId5" Type="http://schemas.openxmlformats.org/officeDocument/2006/relationships/hyperlink" Target="http://photodentro.edu.gr/photodentro/gbg09_10_volcanoes_pidx0041451/gbg09-volcanoes.kmz" TargetMode="External"/><Relationship Id="rId4" Type="http://schemas.openxmlformats.org/officeDocument/2006/relationships/hyperlink" Target="https://www.bbc.com/news/av/world-europe-16969942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ismoi.gr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4F526-3FC0-427D-A7C9-505FCA7B1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46134"/>
          </a:xfrm>
        </p:spPr>
        <p:txBody>
          <a:bodyPr>
            <a:normAutofit/>
          </a:bodyPr>
          <a:lstStyle/>
          <a:p>
            <a:r>
              <a:rPr lang="el-GR" sz="4000" dirty="0"/>
              <a:t>ΜΑΘΗΜΑ </a:t>
            </a:r>
            <a:r>
              <a:rPr lang="en-US" sz="4000" dirty="0"/>
              <a:t>9</a:t>
            </a:r>
            <a:endParaRPr lang="el-GR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C70977-1629-43D7-BFF3-1F7DA05D2D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1036" y="3683132"/>
            <a:ext cx="10034726" cy="543779"/>
          </a:xfrm>
        </p:spPr>
        <p:txBody>
          <a:bodyPr>
            <a:normAutofit/>
          </a:bodyPr>
          <a:lstStyle/>
          <a:p>
            <a:r>
              <a:rPr lang="el-GR" dirty="0"/>
              <a:t>Σεισμικη και ηφαιστειακη δραση στη ευρωπη και στην ελλαδα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8C3B2E-3728-4C71-BD18-AB276D7E6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</p:spTree>
    <p:extLst>
      <p:ext uri="{BB962C8B-B14F-4D97-AF65-F5344CB8AC3E}">
        <p14:creationId xmlns:p14="http://schemas.microsoft.com/office/powerpoint/2010/main" val="309163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E3426-2711-435B-8FA9-A9E26683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B1FE7-59B8-496B-9980-257085E8AB7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85776" y="409575"/>
            <a:ext cx="11220450" cy="5459413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55B8AD-1C97-4E35-99C2-2CB342070A88}"/>
              </a:ext>
            </a:extLst>
          </p:cNvPr>
          <p:cNvSpPr txBox="1"/>
          <p:nvPr/>
        </p:nvSpPr>
        <p:spPr>
          <a:xfrm>
            <a:off x="485774" y="409575"/>
            <a:ext cx="1106805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Διαδραστικό βιβλίο μαθητή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>
                <a:hlinkClick r:id="rId2"/>
              </a:rPr>
              <a:t>Μάθημα 9 - Σεισμική και ηφαιστειακή δράση στην Ευρώπη και στην Ελλάδα (ebooks.edu.gr)</a:t>
            </a:r>
            <a:r>
              <a:rPr lang="el-GR" dirty="0"/>
              <a:t> </a:t>
            </a:r>
          </a:p>
          <a:p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Πομπηία, ανθρώπινα υπολείμματα.</a:t>
            </a:r>
            <a:r>
              <a:rPr lang="en-US" dirty="0"/>
              <a:t> (phys.org)</a:t>
            </a: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n-US" dirty="0">
                <a:hlinkClick r:id="rId3"/>
              </a:rPr>
              <a:t>https://phys.org/news/2020-11-bodies-slave-unearthed-ashes-pompeii.html</a:t>
            </a:r>
            <a:r>
              <a:rPr lang="el-GR" dirty="0"/>
              <a:t> </a:t>
            </a:r>
          </a:p>
          <a:p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Έκρηξη Αίτνας (</a:t>
            </a:r>
            <a:r>
              <a:rPr lang="en-US" dirty="0"/>
              <a:t>BBC news, 9 February 2012)</a:t>
            </a:r>
            <a:endParaRPr lang="el-GR" dirty="0"/>
          </a:p>
          <a:p>
            <a:endParaRPr lang="el-GR" dirty="0"/>
          </a:p>
          <a:p>
            <a:r>
              <a:rPr lang="en-US" dirty="0">
                <a:hlinkClick r:id="rId4"/>
              </a:rPr>
              <a:t>https://www.bbc.com/news/av/world-europe-16969942</a:t>
            </a:r>
            <a:r>
              <a:rPr lang="en-US" dirty="0"/>
              <a:t> </a:t>
            </a:r>
            <a:endParaRPr lang="el-GR" dirty="0"/>
          </a:p>
          <a:p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Μεγάλα ευρωπαικά ηφαίστεια</a:t>
            </a:r>
          </a:p>
          <a:p>
            <a:endParaRPr lang="el-GR" dirty="0"/>
          </a:p>
          <a:p>
            <a:r>
              <a:rPr lang="el-GR" dirty="0">
                <a:hlinkClick r:id="rId5"/>
              </a:rPr>
              <a:t>Μεγάλα ευρωπαϊκά ενεργά ηφαίστεια Αρχείο γεωγραφικών χαρακτηριστικών (αρχείο .kmz) (photodentro.edu.gr)</a:t>
            </a:r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Θερμοπίδακας </a:t>
            </a:r>
            <a:r>
              <a:rPr lang="en-US" dirty="0"/>
              <a:t>geyser </a:t>
            </a:r>
            <a:r>
              <a:rPr lang="el-GR" dirty="0"/>
              <a:t>Ισλανδία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6"/>
              </a:rPr>
              <a:t>https://www.youtube.com/watch?v=98Pkkjr6q4Y</a:t>
            </a:r>
            <a:r>
              <a:rPr lang="el-GR" dirty="0"/>
              <a:t> </a:t>
            </a:r>
          </a:p>
          <a:p>
            <a:r>
              <a:rPr lang="en-US" dirty="0">
                <a:hlinkClick r:id="rId7"/>
              </a:rPr>
              <a:t>https://www.youtube.com/watch?v=Q0ImHIBKdlM</a:t>
            </a: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2020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1306871-E948-433F-A8BC-45EA07A14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B6C9A4-2082-475A-9FF1-7F52CC725A5E}"/>
              </a:ext>
            </a:extLst>
          </p:cNvPr>
          <p:cNvSpPr txBox="1"/>
          <p:nvPr/>
        </p:nvSpPr>
        <p:spPr>
          <a:xfrm>
            <a:off x="497150" y="585927"/>
            <a:ext cx="10401887" cy="8803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dirty="0"/>
              <a:t>Κίνηση λιθοσφαιρικών πλακών             Τεκτονικά ενεργές ζώνες (Κατά μήκος της Αλπικής πτύχωσης και της </a:t>
            </a:r>
          </a:p>
          <a:p>
            <a:pPr>
              <a:lnSpc>
                <a:spcPct val="150000"/>
              </a:lnSpc>
            </a:pPr>
            <a:r>
              <a:rPr lang="el-GR" dirty="0"/>
              <a:t>                                                                     μεσοωκεάνιας ράχης στον Ατλαντικό ωκεανό.                                           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C45A88D-B343-45AA-B0A8-65CDDAAD009E}"/>
              </a:ext>
            </a:extLst>
          </p:cNvPr>
          <p:cNvSpPr txBox="1"/>
          <p:nvPr/>
        </p:nvSpPr>
        <p:spPr>
          <a:xfrm>
            <a:off x="594804" y="2067081"/>
            <a:ext cx="10546671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b="1" dirty="0"/>
              <a:t>Ισλανδία</a:t>
            </a:r>
            <a:r>
              <a:rPr lang="el-GR" dirty="0"/>
              <a:t>: Η πιο ηφαιστειογενής χώρα της Ευρώπης (ηφαίστεια, γεωθερμικά φαινόμενα, θερμοπίδακες,             		γκέιζερς.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090EDEE-6F0D-45DD-A81C-A414B0B94B56}"/>
              </a:ext>
            </a:extLst>
          </p:cNvPr>
          <p:cNvCxnSpPr>
            <a:cxnSpLocks/>
          </p:cNvCxnSpPr>
          <p:nvPr/>
        </p:nvCxnSpPr>
        <p:spPr>
          <a:xfrm>
            <a:off x="3521595" y="890796"/>
            <a:ext cx="5458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5591BB9-5863-4C3E-A523-7CC42F625E1B}"/>
              </a:ext>
            </a:extLst>
          </p:cNvPr>
          <p:cNvSpPr txBox="1"/>
          <p:nvPr/>
        </p:nvSpPr>
        <p:spPr>
          <a:xfrm>
            <a:off x="594803" y="3100041"/>
            <a:ext cx="10546671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b="1" dirty="0"/>
              <a:t>Ελλάδα</a:t>
            </a:r>
            <a:r>
              <a:rPr lang="el-GR" dirty="0"/>
              <a:t>: Η πιο σεισμογενής χώρα της Ευρώπης (ηφαίστεια και σεισμοί) επίσης και σε χώρες όπως η Ιταλία,  		Αλβανία, Ισπανία, Κροατία κ.α.).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E93870-D4FF-4934-8858-C96C9D3974A5}"/>
              </a:ext>
            </a:extLst>
          </p:cNvPr>
          <p:cNvSpPr txBox="1"/>
          <p:nvPr/>
        </p:nvSpPr>
        <p:spPr>
          <a:xfrm>
            <a:off x="594803" y="4297217"/>
            <a:ext cx="10546671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dirty="0"/>
              <a:t>Ποια τα κυριότερα ηφαίστεια της Ελλάδας;  Μέθανα, Μήλος, Σαντορίνη, Νίσυρος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8D25CA3-5915-47C9-917E-8D4FD86A8491}"/>
              </a:ext>
            </a:extLst>
          </p:cNvPr>
          <p:cNvSpPr txBox="1"/>
          <p:nvPr/>
        </p:nvSpPr>
        <p:spPr>
          <a:xfrm>
            <a:off x="727970" y="5173030"/>
            <a:ext cx="10546671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dirty="0"/>
              <a:t>Σεισμοί τώρα: </a:t>
            </a:r>
            <a:r>
              <a:rPr lang="en-US" dirty="0">
                <a:hlinkClick r:id="rId2"/>
              </a:rPr>
              <a:t>https://www.seismoi.gr/</a:t>
            </a: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227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15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03BB5C5-543A-4DDA-93FD-1A2B28FFB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3DCA4C-70D0-4381-9962-3FF04ACB4FA8}"/>
              </a:ext>
            </a:extLst>
          </p:cNvPr>
          <p:cNvSpPr txBox="1"/>
          <p:nvPr/>
        </p:nvSpPr>
        <p:spPr>
          <a:xfrm>
            <a:off x="2353651" y="5748523"/>
            <a:ext cx="814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Πηγή: </a:t>
            </a:r>
            <a:r>
              <a:rPr lang="en-US" dirty="0"/>
              <a:t>https://www.oasp.gr/node/207</a:t>
            </a:r>
            <a:endParaRPr lang="el-GR" dirty="0"/>
          </a:p>
        </p:txBody>
      </p:sp>
      <p:pic>
        <p:nvPicPr>
          <p:cNvPr id="2058" name="Picture 10">
            <a:extLst>
              <a:ext uri="{FF2B5EF4-FFF2-40B4-BE49-F238E27FC236}">
                <a16:creationId xmlns:a16="http://schemas.microsoft.com/office/drawing/2014/main" id="{B8DDAE69-2CDD-4C0E-8AD5-F2AA2B115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433" y="620528"/>
            <a:ext cx="7191795" cy="4789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83437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376</TotalTime>
  <Words>251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Retrospect</vt:lpstr>
      <vt:lpstr>ΜΑΘΗΜΑ 9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ΕΠΑΝΑΛΗΠΤΙΚΟ ΜΑΘΗΜΑ ΓΕΩΓΡΑΦΙΚΕΣ ΣΥΝΤΕΤΑΓΜΕΝΕΣ - ΧΑΡΤΕΣ</dc:title>
  <dc:creator>5593</dc:creator>
  <cp:lastModifiedBy>5593</cp:lastModifiedBy>
  <cp:revision>32</cp:revision>
  <dcterms:created xsi:type="dcterms:W3CDTF">2020-11-07T15:12:06Z</dcterms:created>
  <dcterms:modified xsi:type="dcterms:W3CDTF">2020-11-23T19:16:57Z</dcterms:modified>
</cp:coreProperties>
</file>