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5593" initials="5" lastIdx="1" clrIdx="0">
    <p:extLst>
      <p:ext uri="{19B8F6BF-5375-455C-9EA6-DF929625EA0E}">
        <p15:presenceInfo xmlns:p15="http://schemas.microsoft.com/office/powerpoint/2012/main" userId="5593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90427-D764-45D3-B923-F4427BE06E2B}" type="datetimeFigureOut">
              <a:rPr lang="el-GR" smtClean="0"/>
              <a:t>19/11/2020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A214C-8D41-4B7C-8A45-FF31730D984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037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BF7DE-6094-4A37-BE62-60D991AEEF6A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51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1AE21-FB95-41E7-B860-4FC3A7FF1BA2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569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66105-6582-49C7-B578-08B1E76439FC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3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005E7-2671-489D-9FA1-0EC4FABC4D63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119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56DC6-8AAD-4354-8FB2-860209912147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435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220C-01F0-4CB9-A5C7-707FF57A5E62}" type="datetime1">
              <a:rPr lang="el-GR" smtClean="0"/>
              <a:t>19/11/2020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97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5E21-F885-4E04-BE42-EC93DDBC6358}" type="datetime1">
              <a:rPr lang="el-GR" smtClean="0"/>
              <a:t>19/11/2020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193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1DE7-3A7F-4EC1-97EB-4A715F339BDB}" type="datetime1">
              <a:rPr lang="el-GR" smtClean="0"/>
              <a:t>19/11/2020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775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9DED8-63F2-4882-B3EB-61520C627F38}" type="datetime1">
              <a:rPr lang="el-GR" smtClean="0"/>
              <a:t>19/11/2020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867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611AC0F-F54E-45F3-B9B3-0EBE17D87687}" type="datetime1">
              <a:rPr lang="el-GR" smtClean="0"/>
              <a:t>19/11/2020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8907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C22DC-6373-4673-9D4D-A6D552A56D6F}" type="datetime1">
              <a:rPr lang="el-GR" smtClean="0"/>
              <a:t>19/11/2020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/>
              <a:t>3ο ΓΥΜΝΑΣΙΟ ΚΟΡΩΠΙΟΥ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834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313A69A-9D48-43EA-9ABF-B70D4632558B}" type="datetime1">
              <a:rPr lang="el-GR" smtClean="0"/>
              <a:t>19/11/2020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l-GR"/>
              <a:t>3ο ΓΥΜΝΑΣΙΟ ΚΟΡΩΠΙΟΥ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2B9E7B4-90DF-4873-A460-987C1500CD92}" type="slidenum">
              <a:rPr lang="el-GR" smtClean="0"/>
              <a:t>‹#›</a:t>
            </a:fld>
            <a:endParaRPr lang="el-G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18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ebooks.edu.gr/ebooks/v/html/8547/2286/Geografia_A-Gymnasiou_html-empl/matB1_2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4F526-3FC0-427D-A7C9-505FCA7B1E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83486"/>
          </a:xfrm>
        </p:spPr>
        <p:txBody>
          <a:bodyPr>
            <a:normAutofit/>
          </a:bodyPr>
          <a:lstStyle/>
          <a:p>
            <a:r>
              <a:rPr lang="el-GR" sz="4000" dirty="0"/>
              <a:t>ΧΩΡΙΖΟΝΤΑΣ ΤΟ ΦΥΣΙΚΟ ΠΕΡΙΒΑΛΛΟΝ ΣΕ ΕΝΟΤΗΤΕΣ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70977-1629-43D7-BFF3-1F7DA05D2D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561589"/>
          </a:xfrm>
        </p:spPr>
        <p:txBody>
          <a:bodyPr/>
          <a:lstStyle/>
          <a:p>
            <a:r>
              <a:rPr lang="el-GR" dirty="0"/>
              <a:t>ΚεφΑλαιΟ Β1.2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8C3B2E-3728-4C71-BD18-AB276D7E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</p:spTree>
    <p:extLst>
      <p:ext uri="{BB962C8B-B14F-4D97-AF65-F5344CB8AC3E}">
        <p14:creationId xmlns:p14="http://schemas.microsoft.com/office/powerpoint/2010/main" val="30916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45941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5B8AD-1C97-4E35-99C2-2CB342070A88}"/>
              </a:ext>
            </a:extLst>
          </p:cNvPr>
          <p:cNvSpPr txBox="1"/>
          <p:nvPr/>
        </p:nvSpPr>
        <p:spPr>
          <a:xfrm>
            <a:off x="638174" y="1066799"/>
            <a:ext cx="110680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dirty="0"/>
              <a:t>Διαδραστικό βιβλίο μαθητή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n-US" dirty="0">
                <a:hlinkClick r:id="rId2"/>
              </a:rPr>
              <a:t>http://ebooks.edu.gr/ebooks/v/html/8547/2286/Geografia_A-Gymnasiou_html-empl/matB1_2.html</a:t>
            </a:r>
            <a:r>
              <a:rPr lang="el-GR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82020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EE3426-2711-435B-8FA9-A9E266832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z="1200" cap="none" dirty="0"/>
              <a:t>3ο </a:t>
            </a:r>
            <a:r>
              <a:rPr lang="el-GR" sz="1200" dirty="0"/>
              <a:t>ΓΥΜΝΑΣΙΟ ΚΟΡΩΠΙΟΥ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B1FE7-59B8-496B-9980-257085E8AB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85776" y="409575"/>
            <a:ext cx="11220450" cy="5680507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C1EBBB-FDED-4FF4-A326-1D6C41F7BC6C}"/>
              </a:ext>
            </a:extLst>
          </p:cNvPr>
          <p:cNvSpPr txBox="1"/>
          <p:nvPr/>
        </p:nvSpPr>
        <p:spPr>
          <a:xfrm>
            <a:off x="1253704" y="734392"/>
            <a:ext cx="613507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Ποια είναι τα τμήματα του φυσικού περιβάλλοντος; </a:t>
            </a:r>
          </a:p>
          <a:p>
            <a:endParaRPr lang="el-GR" dirty="0"/>
          </a:p>
          <a:p>
            <a:r>
              <a:rPr lang="el-GR" dirty="0"/>
              <a:t>Η </a:t>
            </a:r>
            <a:r>
              <a:rPr lang="el-GR" u="sng" dirty="0"/>
              <a:t>ατμόσφαιρα</a:t>
            </a:r>
            <a:r>
              <a:rPr lang="el-GR" dirty="0"/>
              <a:t>, η </a:t>
            </a:r>
            <a:r>
              <a:rPr lang="el-GR" u="sng" dirty="0"/>
              <a:t>λιθόσφαιρα</a:t>
            </a:r>
            <a:r>
              <a:rPr lang="el-GR" dirty="0"/>
              <a:t>, η </a:t>
            </a:r>
            <a:r>
              <a:rPr lang="el-GR" u="sng" dirty="0"/>
              <a:t>υδρόσφαιρα</a:t>
            </a:r>
            <a:r>
              <a:rPr lang="el-GR" dirty="0"/>
              <a:t> και η </a:t>
            </a:r>
            <a:r>
              <a:rPr lang="el-GR" u="sng" dirty="0"/>
              <a:t>βιόσφαιρα</a:t>
            </a:r>
            <a:r>
              <a:rPr lang="el-GR" dirty="0"/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5C458B-138B-421B-BE0A-F7EEFF6C891E}"/>
              </a:ext>
            </a:extLst>
          </p:cNvPr>
          <p:cNvSpPr txBox="1"/>
          <p:nvPr/>
        </p:nvSpPr>
        <p:spPr>
          <a:xfrm>
            <a:off x="1129417" y="2301224"/>
            <a:ext cx="10276910" cy="3788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dirty="0"/>
              <a:t>Πως εξαρτάται ο άνθρωπος από τα τμήματα του περιβάλλοντος;</a:t>
            </a:r>
          </a:p>
          <a:p>
            <a:pPr>
              <a:lnSpc>
                <a:spcPct val="150000"/>
              </a:lnSpc>
            </a:pPr>
            <a:endParaRPr lang="el-GR" dirty="0"/>
          </a:p>
          <a:p>
            <a:pPr>
              <a:lnSpc>
                <a:spcPct val="150000"/>
              </a:lnSpc>
            </a:pPr>
            <a:r>
              <a:rPr lang="el-GR" dirty="0"/>
              <a:t>α) Η ατμόσφαιρα περιέχει οξυγόνο απαραίτητο για την αναπνοή και προστατεύει από τις βλαβερές ακτινοβολίες.</a:t>
            </a:r>
          </a:p>
          <a:p>
            <a:pPr>
              <a:lnSpc>
                <a:spcPct val="150000"/>
              </a:lnSpc>
            </a:pPr>
            <a:r>
              <a:rPr lang="el-GR" dirty="0"/>
              <a:t>β) Η λιθόσφαιρα είναι ο χώρος που κατοικεί ο άνθρωπος και αναπτύσσει τις δραστηριότητές του.</a:t>
            </a:r>
          </a:p>
          <a:p>
            <a:pPr>
              <a:lnSpc>
                <a:spcPct val="150000"/>
              </a:lnSpc>
            </a:pPr>
            <a:r>
              <a:rPr lang="el-GR" dirty="0"/>
              <a:t>γ) Η υδρόσφαιρα προμηθεύει πόσιμο νερό τον άνθρωπο, ενώ επηρεάζει θετικά το κλίμα.</a:t>
            </a:r>
          </a:p>
          <a:p>
            <a:pPr>
              <a:lnSpc>
                <a:spcPct val="150000"/>
              </a:lnSpc>
            </a:pPr>
            <a:r>
              <a:rPr lang="el-GR" dirty="0"/>
              <a:t>δ) Η βιόσφαιρα περιλαμβάνει όλα τα είδη οργανισμών που τρέφουν τον άνθρωπο. Επίσης περιλαμβάνει οργανισμούς που ομορφαίνουν το περιβάλλον με καλλωπιστικά φυτά ή  κάνουν συντροφιά στον άνθρωπο πχ. διάφορα κατοικίδια ζώα.</a:t>
            </a:r>
          </a:p>
        </p:txBody>
      </p:sp>
    </p:spTree>
    <p:extLst>
      <p:ext uri="{BB962C8B-B14F-4D97-AF65-F5344CB8AC3E}">
        <p14:creationId xmlns:p14="http://schemas.microsoft.com/office/powerpoint/2010/main" val="3936628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132</TotalTime>
  <Words>160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Retrospect</vt:lpstr>
      <vt:lpstr>ΧΩΡΙΖΟΝΤΑΣ ΤΟ ΦΥΣΙΚΟ ΠΕΡΙΒΑΛΛΟΝ ΣΕ ΕΝΟΤΗΤΕΣ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ΕΠΑΝΑΛΗΠΤΙΚΟ ΜΑΘΗΜΑ ΓΕΩΓΡΑΦΙΚΕΣ ΣΥΝΤΕΤΑΓΜΕΝΕΣ - ΧΑΡΤΕΣ</dc:title>
  <dc:creator>5593</dc:creator>
  <cp:lastModifiedBy>5593</cp:lastModifiedBy>
  <cp:revision>13</cp:revision>
  <dcterms:created xsi:type="dcterms:W3CDTF">2020-11-07T15:12:06Z</dcterms:created>
  <dcterms:modified xsi:type="dcterms:W3CDTF">2020-11-19T21:28:05Z</dcterms:modified>
</cp:coreProperties>
</file>