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5593" initials="5" lastIdx="1" clrIdx="0">
    <p:extLst>
      <p:ext uri="{19B8F6BF-5375-455C-9EA6-DF929625EA0E}">
        <p15:presenceInfo xmlns:p15="http://schemas.microsoft.com/office/powerpoint/2012/main" userId="5593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90427-D764-45D3-B923-F4427BE06E2B}" type="datetimeFigureOut">
              <a:rPr lang="el-GR" smtClean="0"/>
              <a:t>29/11/2020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A214C-8D41-4B7C-8A45-FF31730D98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5037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BF7DE-6094-4A37-BE62-60D991AEEF6A}" type="datetime1">
              <a:rPr lang="el-GR" smtClean="0"/>
              <a:t>29/11/2020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65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AE21-FB95-41E7-B860-4FC3A7FF1BA2}" type="datetime1">
              <a:rPr lang="el-GR" smtClean="0"/>
              <a:t>29/11/2020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569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66105-6582-49C7-B578-08B1E76439FC}" type="datetime1">
              <a:rPr lang="el-GR" smtClean="0"/>
              <a:t>29/11/2020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1703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05E7-2671-489D-9FA1-0EC4FABC4D63}" type="datetime1">
              <a:rPr lang="el-GR" smtClean="0"/>
              <a:t>29/11/2020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811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6DC6-8AAD-4354-8FB2-860209912147}" type="datetime1">
              <a:rPr lang="el-GR" smtClean="0"/>
              <a:t>29/11/2020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35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220C-01F0-4CB9-A5C7-707FF57A5E62}" type="datetime1">
              <a:rPr lang="el-GR" smtClean="0"/>
              <a:t>29/11/2020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978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5E21-F885-4E04-BE42-EC93DDBC6358}" type="datetime1">
              <a:rPr lang="el-GR" smtClean="0"/>
              <a:t>29/11/2020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519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1DE7-3A7F-4EC1-97EB-4A715F339BDB}" type="datetime1">
              <a:rPr lang="el-GR" smtClean="0"/>
              <a:t>29/11/2020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775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9DED8-63F2-4882-B3EB-61520C627F38}" type="datetime1">
              <a:rPr lang="el-GR" smtClean="0"/>
              <a:t>29/11/2020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867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611AC0F-F54E-45F3-B9B3-0EBE17D87687}" type="datetime1">
              <a:rPr lang="el-GR" smtClean="0"/>
              <a:t>29/11/2020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890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22DC-6373-4673-9D4D-A6D552A56D6F}" type="datetime1">
              <a:rPr lang="el-GR" smtClean="0"/>
              <a:t>29/11/2020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834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313A69A-9D48-43EA-9ABF-B70D4632558B}" type="datetime1">
              <a:rPr lang="el-GR" smtClean="0"/>
              <a:t>29/11/2020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18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dentro.edu.gr/v/item/ds/8521/2981" TargetMode="External"/><Relationship Id="rId2" Type="http://schemas.openxmlformats.org/officeDocument/2006/relationships/hyperlink" Target="http://ebooks.edu.gr/ebooks/v/html/8547/2286/Geografia_A-Gymnasiou_html-empl/matB2_1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r.skyscanner.com/news/inspiration/taxidi-se-mere-pou-emphanizetai-to-boreio-selas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4F526-3FC0-427D-A7C9-505FCA7B1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83486"/>
          </a:xfrm>
        </p:spPr>
        <p:txBody>
          <a:bodyPr>
            <a:normAutofit/>
          </a:bodyPr>
          <a:lstStyle/>
          <a:p>
            <a:r>
              <a:rPr lang="el-GR" sz="4000" dirty="0"/>
              <a:t>Η ΣΥΝΘΕΣΗ ΤΗΣ ΑΤΜΟΣΦΑΙΡΑΣ, Η ΘΕΡΜΟΚΡΑΣΙΑ, ΟΙ ΑΝΕΜΟΙ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C70977-1629-43D7-BFF3-1F7DA05D2D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61589"/>
          </a:xfrm>
        </p:spPr>
        <p:txBody>
          <a:bodyPr/>
          <a:lstStyle/>
          <a:p>
            <a:r>
              <a:rPr lang="el-GR" dirty="0"/>
              <a:t>ΚεφΑλαιΟ Β2.1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8C3B2E-3728-4C71-BD18-AB276D7E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</p:spTree>
    <p:extLst>
      <p:ext uri="{BB962C8B-B14F-4D97-AF65-F5344CB8AC3E}">
        <p14:creationId xmlns:p14="http://schemas.microsoft.com/office/powerpoint/2010/main" val="309163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E3426-2711-435B-8FA9-A9E26683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B1FE7-59B8-496B-9980-257085E8AB7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85776" y="409575"/>
            <a:ext cx="11220450" cy="5459413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55B8AD-1C97-4E35-99C2-2CB342070A88}"/>
              </a:ext>
            </a:extLst>
          </p:cNvPr>
          <p:cNvSpPr txBox="1"/>
          <p:nvPr/>
        </p:nvSpPr>
        <p:spPr>
          <a:xfrm>
            <a:off x="638174" y="1066799"/>
            <a:ext cx="110680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Διαδραστικό βιβλίο μαθητή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n-US" dirty="0">
                <a:hlinkClick r:id="rId2"/>
              </a:rPr>
              <a:t>http://ebooks.edu.gr/ebooks/v/html/8547/2286/Geografia_A-Gymnasiou_html-empl/matB2_1.html</a:t>
            </a:r>
            <a:r>
              <a:rPr lang="el-GR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EBF287-404A-4F43-A4F9-0D107D831B77}"/>
              </a:ext>
            </a:extLst>
          </p:cNvPr>
          <p:cNvSpPr txBox="1"/>
          <p:nvPr/>
        </p:nvSpPr>
        <p:spPr>
          <a:xfrm>
            <a:off x="701797" y="2505670"/>
            <a:ext cx="110680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Η ατμόσφαιρα της γης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n-US" dirty="0">
                <a:hlinkClick r:id="rId3"/>
              </a:rPr>
              <a:t>http://photodentro.edu.gr/v/item/ds/8521/2981</a:t>
            </a: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2020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E3426-2711-435B-8FA9-A9E26683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B1FE7-59B8-496B-9980-257085E8AB7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85776" y="409575"/>
            <a:ext cx="11220450" cy="5680507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C1EBBB-FDED-4FF4-A326-1D6C41F7BC6C}"/>
              </a:ext>
            </a:extLst>
          </p:cNvPr>
          <p:cNvSpPr txBox="1"/>
          <p:nvPr/>
        </p:nvSpPr>
        <p:spPr>
          <a:xfrm>
            <a:off x="1253704" y="734392"/>
            <a:ext cx="10122451" cy="50353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dirty="0"/>
              <a:t>Ποια είναι τα στρώματα της ατμόσφαιράς;</a:t>
            </a:r>
          </a:p>
          <a:p>
            <a:pPr>
              <a:lnSpc>
                <a:spcPct val="150000"/>
              </a:lnSpc>
            </a:pPr>
            <a:endParaRPr lang="el-GR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b="1" dirty="0"/>
              <a:t>Εξώσφαιρα.</a:t>
            </a:r>
            <a:r>
              <a:rPr lang="el-GR" dirty="0"/>
              <a:t> (Διάστημα έως 600χλμ από τη γη).  Πολύ αραιή, στην ουσία είναι διάστημα. </a:t>
            </a:r>
          </a:p>
          <a:p>
            <a:pPr>
              <a:lnSpc>
                <a:spcPct val="150000"/>
              </a:lnSpc>
            </a:pPr>
            <a:r>
              <a:rPr lang="el-GR" dirty="0"/>
              <a:t>      Εκεί κινούνται οι τεχνητοί δορυφόροι που έχει εκτοξεύσει ο άνθρωπος.</a:t>
            </a:r>
          </a:p>
          <a:p>
            <a:pPr>
              <a:lnSpc>
                <a:spcPct val="150000"/>
              </a:lnSpc>
            </a:pPr>
            <a:endParaRPr lang="el-GR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b="1" dirty="0"/>
              <a:t>Θερμόσφαιρα.</a:t>
            </a:r>
            <a:r>
              <a:rPr lang="el-GR" dirty="0"/>
              <a:t> (600χλμ έως 300χλμ από τη γη). Εξαιρετικά θερμός αέρας έως 2500</a:t>
            </a:r>
            <a:r>
              <a:rPr lang="en-US" dirty="0"/>
              <a:t> </a:t>
            </a:r>
            <a:r>
              <a:rPr lang="el-GR" dirty="0"/>
              <a:t>°</a:t>
            </a:r>
            <a:r>
              <a:rPr lang="en-US" dirty="0"/>
              <a:t>C. </a:t>
            </a:r>
            <a:r>
              <a:rPr lang="el-GR" dirty="0"/>
              <a:t>Πολύ αραιή </a:t>
            </a:r>
          </a:p>
          <a:p>
            <a:pPr>
              <a:lnSpc>
                <a:spcPct val="150000"/>
              </a:lnSpc>
            </a:pPr>
            <a:r>
              <a:rPr lang="el-GR" dirty="0"/>
              <a:t>      ύλη – διάστημα. Σε ύψος μεταξύ 320 και 380χλμ βρίσκεται ο Διεθνής Διαστημικός Σταθμός.</a:t>
            </a:r>
          </a:p>
          <a:p>
            <a:pPr>
              <a:lnSpc>
                <a:spcPct val="150000"/>
              </a:lnSpc>
            </a:pPr>
            <a:endParaRPr lang="el-GR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b="1" dirty="0"/>
              <a:t>Ιονόσφαιρα. </a:t>
            </a:r>
            <a:r>
              <a:rPr lang="el-GR" dirty="0"/>
              <a:t>(300 χλμ – 80 χλμ). Παρουσία μεγάλου αριθμού ιόντων και ελεύθερων ηλεκτρονίων. </a:t>
            </a:r>
          </a:p>
          <a:p>
            <a:pPr>
              <a:lnSpc>
                <a:spcPct val="150000"/>
              </a:lnSpc>
            </a:pPr>
            <a:r>
              <a:rPr lang="el-GR" dirty="0"/>
              <a:t>      Τα ιόντα εξυπηρετούν τις τηλεπικοινωνίες μεγάλων αποστάσεων. Η ιονόσφαιρα είναι είναι υπεύθυνη</a:t>
            </a:r>
          </a:p>
          <a:p>
            <a:pPr>
              <a:lnSpc>
                <a:spcPct val="150000"/>
              </a:lnSpc>
            </a:pPr>
            <a:r>
              <a:rPr lang="el-GR" dirty="0"/>
              <a:t>       για το βόρειο και νότιο σέλας. </a:t>
            </a:r>
          </a:p>
          <a:p>
            <a:pPr>
              <a:lnSpc>
                <a:spcPct val="150000"/>
              </a:lnSpc>
            </a:pPr>
            <a:r>
              <a:rPr lang="el-GR" dirty="0"/>
              <a:t>(</a:t>
            </a:r>
            <a:r>
              <a:rPr lang="en-US" dirty="0">
                <a:hlinkClick r:id="rId2"/>
              </a:rPr>
              <a:t>https://gr.skyscanner.com/news/inspiration/taxidi-se-mere-pou-emphanizetai-to-boreio-selas</a:t>
            </a:r>
            <a:r>
              <a:rPr lang="el-GR" dirty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393662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E3426-2711-435B-8FA9-A9E26683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B1FE7-59B8-496B-9980-257085E8AB7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85776" y="409575"/>
            <a:ext cx="11220450" cy="5680507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C1EBBB-FDED-4FF4-A326-1D6C41F7BC6C}"/>
              </a:ext>
            </a:extLst>
          </p:cNvPr>
          <p:cNvSpPr txBox="1"/>
          <p:nvPr/>
        </p:nvSpPr>
        <p:spPr>
          <a:xfrm>
            <a:off x="823937" y="445973"/>
            <a:ext cx="11127272" cy="5450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b="1" dirty="0"/>
              <a:t>Στρατόσφαιρα.</a:t>
            </a:r>
            <a:r>
              <a:rPr lang="el-GR" dirty="0"/>
              <a:t> (~80 έως ~50χλμ από τη γη).  Πτήσεις αεροπλάνων επειδή είναι αραιή, άρα η αντίσταση</a:t>
            </a:r>
          </a:p>
          <a:p>
            <a:pPr>
              <a:lnSpc>
                <a:spcPct val="150000"/>
              </a:lnSpc>
            </a:pPr>
            <a:r>
              <a:rPr lang="el-GR" dirty="0"/>
              <a:t>     στην κίνηση είναι μικρή και επειδή δεν παρατηρούνται καιρικά φαινόμενα. Μέρος της είναι η </a:t>
            </a:r>
            <a:r>
              <a:rPr lang="el-GR" b="1" dirty="0"/>
              <a:t>οζονόσφαιρα</a:t>
            </a:r>
          </a:p>
          <a:p>
            <a:pPr>
              <a:lnSpc>
                <a:spcPct val="150000"/>
              </a:lnSpc>
            </a:pPr>
            <a:r>
              <a:rPr lang="el-GR" dirty="0"/>
              <a:t>     το οποίο περιέχει μεγάλη ποσότητα όζοντος. Η οζονόσφαιρα απορροφά μεγάλο μέρος της υπεριώδους</a:t>
            </a:r>
          </a:p>
          <a:p>
            <a:pPr>
              <a:lnSpc>
                <a:spcPct val="150000"/>
              </a:lnSpc>
            </a:pPr>
            <a:r>
              <a:rPr lang="el-GR" dirty="0"/>
              <a:t>     ακτινοβολίας.</a:t>
            </a:r>
          </a:p>
          <a:p>
            <a:pPr>
              <a:lnSpc>
                <a:spcPct val="150000"/>
              </a:lnSpc>
            </a:pPr>
            <a:endParaRPr lang="el-GR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b="1" dirty="0"/>
              <a:t>Τροπόσφαιρα.</a:t>
            </a:r>
            <a:r>
              <a:rPr lang="el-GR" dirty="0"/>
              <a:t> (Πάχος που διαφέρει στον Ισημερινό 17-18χλμ και στους πόλους ~8χλμ). Αναπτύσσεται ζωή</a:t>
            </a:r>
          </a:p>
          <a:p>
            <a:pPr>
              <a:lnSpc>
                <a:spcPct val="150000"/>
              </a:lnSpc>
            </a:pPr>
            <a:r>
              <a:rPr lang="el-GR" dirty="0"/>
              <a:t>      και εκδηλώνονται καιρικά φαινόμενα. </a:t>
            </a:r>
          </a:p>
          <a:p>
            <a:pPr>
              <a:lnSpc>
                <a:spcPct val="150000"/>
              </a:lnSpc>
            </a:pPr>
            <a:endParaRPr lang="el-GR" dirty="0"/>
          </a:p>
          <a:p>
            <a:pPr>
              <a:lnSpc>
                <a:spcPct val="150000"/>
              </a:lnSpc>
            </a:pPr>
            <a:r>
              <a:rPr lang="el-GR" dirty="0"/>
              <a:t>Τα πρώτα 40χλμ περιλαμβάνουν το 99% της μάζας της ατμόσφαιρας. Σε ύψος &gt;300χλμ η ατμόσφαιρα είναι </a:t>
            </a:r>
          </a:p>
          <a:p>
            <a:pPr>
              <a:lnSpc>
                <a:spcPct val="150000"/>
              </a:lnSpc>
            </a:pPr>
            <a:r>
              <a:rPr lang="el-GR" dirty="0"/>
              <a:t>τόσο αραιή που χαρακτηρίζεται διάστημα!</a:t>
            </a:r>
          </a:p>
          <a:p>
            <a:pPr>
              <a:lnSpc>
                <a:spcPct val="150000"/>
              </a:lnSpc>
            </a:pPr>
            <a:r>
              <a:rPr lang="el-GR" dirty="0"/>
              <a:t>Η ατμόσφαιρα προστατεύει από την επικίνδυνη ακτινοβολία του διαστήματος, απορροφά μέρος της θερμότητας του Ήλιου, κάνοντας τη θερμοκρασία του πλανήτη κατάλληλη για τη ζωή, διαχέει το φως χρωματίζοντας τον ουρανό,</a:t>
            </a:r>
          </a:p>
          <a:p>
            <a:pPr>
              <a:lnSpc>
                <a:spcPct val="150000"/>
              </a:lnSpc>
            </a:pPr>
            <a:r>
              <a:rPr lang="el-GR" dirty="0"/>
              <a:t>είναι το μέσο διάδοσης του ήχου.</a:t>
            </a:r>
          </a:p>
        </p:txBody>
      </p:sp>
    </p:spTree>
    <p:extLst>
      <p:ext uri="{BB962C8B-B14F-4D97-AF65-F5344CB8AC3E}">
        <p14:creationId xmlns:p14="http://schemas.microsoft.com/office/powerpoint/2010/main" val="334792535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181</TotalTime>
  <Words>343</Words>
  <Application>Microsoft Office PowerPoint</Application>
  <PresentationFormat>Widescreen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Retrospect</vt:lpstr>
      <vt:lpstr>Η ΣΥΝΘΕΣΗ ΤΗΣ ΑΤΜΟΣΦΑΙΡΑΣ, Η ΘΕΡΜΟΚΡΑΣΙΑ, ΟΙ ΑΝΕΜΟΙ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ΕΠΑΝΑΛΗΠΤΙΚΟ ΜΑΘΗΜΑ ΓΕΩΓΡΑΦΙΚΕΣ ΣΥΝΤΕΤΑΓΜΕΝΕΣ - ΧΑΡΤΕΣ</dc:title>
  <dc:creator>5593</dc:creator>
  <cp:lastModifiedBy>5593</cp:lastModifiedBy>
  <cp:revision>19</cp:revision>
  <dcterms:created xsi:type="dcterms:W3CDTF">2020-11-07T15:12:06Z</dcterms:created>
  <dcterms:modified xsi:type="dcterms:W3CDTF">2020-11-29T17:26:34Z</dcterms:modified>
</cp:coreProperties>
</file>