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5593" initials="5" lastIdx="1" clrIdx="0">
    <p:extLst>
      <p:ext uri="{19B8F6BF-5375-455C-9EA6-DF929625EA0E}">
        <p15:presenceInfo xmlns:p15="http://schemas.microsoft.com/office/powerpoint/2012/main" userId="5593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C90427-D764-45D3-B923-F4427BE06E2B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8A214C-8D41-4B7C-8A45-FF31730D984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850375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BF7DE-6094-4A37-BE62-60D991AEEF6A}" type="datetime1">
              <a:rPr lang="el-GR" smtClean="0"/>
              <a:t>13/11/2020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ΚΟΡΩΠΙΟΥ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9E7B4-90DF-4873-A460-987C1500CD92}" type="slidenum">
              <a:rPr lang="el-GR" smtClean="0"/>
              <a:t>‹#›</a:t>
            </a:fld>
            <a:endParaRPr lang="el-G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5651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1AE21-FB95-41E7-B860-4FC3A7FF1BA2}" type="datetime1">
              <a:rPr lang="el-GR" smtClean="0"/>
              <a:t>13/11/2020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ΚΟΡΩΠΙΟΥ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9E7B4-90DF-4873-A460-987C1500CD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65692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66105-6582-49C7-B578-08B1E76439FC}" type="datetime1">
              <a:rPr lang="el-GR" smtClean="0"/>
              <a:t>13/11/2020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ΚΟΡΩΠΙΟΥ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9E7B4-90DF-4873-A460-987C1500CD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01703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005E7-2671-489D-9FA1-0EC4FABC4D63}" type="datetime1">
              <a:rPr lang="el-GR" smtClean="0"/>
              <a:t>13/11/2020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ΚΟΡΩΠΙΟΥ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9E7B4-90DF-4873-A460-987C1500CD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08119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56DC6-8AAD-4354-8FB2-860209912147}" type="datetime1">
              <a:rPr lang="el-GR" smtClean="0"/>
              <a:t>13/11/2020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ΚΟΡΩΠΙΟΥ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9E7B4-90DF-4873-A460-987C1500CD92}" type="slidenum">
              <a:rPr lang="el-GR" smtClean="0"/>
              <a:t>‹#›</a:t>
            </a:fld>
            <a:endParaRPr lang="el-G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4350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220C-01F0-4CB9-A5C7-707FF57A5E62}" type="datetime1">
              <a:rPr lang="el-GR" smtClean="0"/>
              <a:t>13/11/2020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ΚΟΡΩΠΙΟΥ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9E7B4-90DF-4873-A460-987C1500CD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49781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5E21-F885-4E04-BE42-EC93DDBC6358}" type="datetime1">
              <a:rPr lang="el-GR" smtClean="0"/>
              <a:t>13/11/2020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ΚΟΡΩΠΙΟΥ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9E7B4-90DF-4873-A460-987C1500CD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65193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B1DE7-3A7F-4EC1-97EB-4A715F339BDB}" type="datetime1">
              <a:rPr lang="el-GR" smtClean="0"/>
              <a:t>13/11/2020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ΚΟΡΩΠΙΟΥ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9E7B4-90DF-4873-A460-987C1500CD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37752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9DED8-63F2-4882-B3EB-61520C627F38}" type="datetime1">
              <a:rPr lang="el-GR" smtClean="0"/>
              <a:t>13/11/2020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l-GR"/>
              <a:t>3ο ΓΥΜΝΑΣΙΟ ΚΟΡΩΠΙΟΥ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9E7B4-90DF-4873-A460-987C1500CD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38672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611AC0F-F54E-45F3-B9B3-0EBE17D87687}" type="datetime1">
              <a:rPr lang="el-GR" smtClean="0"/>
              <a:t>13/11/2020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l-GR"/>
              <a:t>3ο ΓΥΜΝΑΣΙΟ ΚΟΡΩΠΙΟΥ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2B9E7B4-90DF-4873-A460-987C1500CD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98907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C22DC-6373-4673-9D4D-A6D552A56D6F}" type="datetime1">
              <a:rPr lang="el-GR" smtClean="0"/>
              <a:t>13/11/2020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ΚΟΡΩΠΙΟΥ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9E7B4-90DF-4873-A460-987C1500CD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48340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313A69A-9D48-43EA-9ABF-B70D4632558B}" type="datetime1">
              <a:rPr lang="el-GR" smtClean="0"/>
              <a:t>13/11/2020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l-GR"/>
              <a:t>3ο ΓΥΜΝΑΣΙΟ ΚΟΡΩΠΙΟΥ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2B9E7B4-90DF-4873-A460-987C1500CD92}" type="slidenum">
              <a:rPr lang="el-GR" smtClean="0"/>
              <a:t>‹#›</a:t>
            </a:fld>
            <a:endParaRPr lang="el-G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9185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3" Type="http://schemas.openxmlformats.org/officeDocument/2006/relationships/hyperlink" Target="http://ebooks.edu.gr/ebooks/v/html/8547/2286/Geografia_A-Gymnasiou_html-empl/matA1_1.html" TargetMode="Externa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wmf"/><Relationship Id="rId5" Type="http://schemas.openxmlformats.org/officeDocument/2006/relationships/oleObject" Target="../embeddings/oleObject1.bin"/><Relationship Id="rId4" Type="http://schemas.openxmlformats.org/officeDocument/2006/relationships/hyperlink" Target="http://photodentro.edu.gr/lor/r/8521/2925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4F526-3FC0-427D-A7C9-505FCA7B1E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46134"/>
          </a:xfrm>
        </p:spPr>
        <p:txBody>
          <a:bodyPr>
            <a:normAutofit fontScale="90000"/>
          </a:bodyPr>
          <a:lstStyle/>
          <a:p>
            <a:r>
              <a:rPr lang="el-GR" sz="4000" dirty="0"/>
              <a:t>ΕΠΑΝΑΛΗΠΤΙΚΟ ΜΑΘΗΜΑ ΓΕΩΓΡΑΦΙΚΕΣ ΣΥΝΤΕΤΑΓΜΕΝΕΣ - ΧΑΡΤΕΣ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C70977-1629-43D7-BFF3-1F7DA05D2D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561589"/>
          </a:xfrm>
        </p:spPr>
        <p:txBody>
          <a:bodyPr/>
          <a:lstStyle/>
          <a:p>
            <a:r>
              <a:rPr lang="el-GR" dirty="0"/>
              <a:t>Κεφάλαια Α1.1, Α1.2, Α1.3, Α1.4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8C3B2E-3728-4C71-BD18-AB276D7E6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200" cap="none" dirty="0"/>
              <a:t>3ο </a:t>
            </a:r>
            <a:r>
              <a:rPr lang="el-GR" sz="1200" dirty="0"/>
              <a:t>ΓΥΜΝΑΣΙΟ ΚΟΡΩΠΙΟΥ</a:t>
            </a:r>
          </a:p>
        </p:txBody>
      </p:sp>
    </p:spTree>
    <p:extLst>
      <p:ext uri="{BB962C8B-B14F-4D97-AF65-F5344CB8AC3E}">
        <p14:creationId xmlns:p14="http://schemas.microsoft.com/office/powerpoint/2010/main" val="309163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EE3426-2711-435B-8FA9-A9E266832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200" cap="none" dirty="0"/>
              <a:t>3ο </a:t>
            </a:r>
            <a:r>
              <a:rPr lang="el-GR" sz="1200" dirty="0"/>
              <a:t>ΓΥΜΝΑΣΙΟ ΚΟΡΩΠΙΟΥ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AB1FE7-59B8-496B-9980-257085E8AB7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85776" y="409575"/>
            <a:ext cx="11220450" cy="5459413"/>
          </a:xfrm>
        </p:spPr>
        <p:txBody>
          <a:bodyPr/>
          <a:lstStyle/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55B8AD-1C97-4E35-99C2-2CB342070A88}"/>
              </a:ext>
            </a:extLst>
          </p:cNvPr>
          <p:cNvSpPr txBox="1"/>
          <p:nvPr/>
        </p:nvSpPr>
        <p:spPr>
          <a:xfrm>
            <a:off x="638174" y="1066799"/>
            <a:ext cx="1106805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/>
              <a:t>Διαδραστικό βιβλίο μαθητή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n-US" dirty="0">
                <a:hlinkClick r:id="rId3"/>
              </a:rPr>
              <a:t>http://ebooks.edu.gr/ebooks/v/html/8547/2286/Geografia_A-Gymnasiou_html-empl/matA1_1.html</a:t>
            </a:r>
            <a:endParaRPr lang="el-G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l-G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/>
              <a:t>Γεωγραφικές συντεταγμένες στη γήινη σφαίρα</a:t>
            </a:r>
            <a:endParaRPr lang="en-US" dirty="0"/>
          </a:p>
          <a:p>
            <a:endParaRPr lang="el-G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l-G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l-G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l-G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/>
              <a:t>Γεωγραφικές συντεταγμένες στη λίμνη Πλαστήρα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l-G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l-G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/>
              <a:t>Γεωγραφικές συντεταγμένες </a:t>
            </a:r>
            <a:r>
              <a:rPr lang="en-US"/>
              <a:t>quiz</a:t>
            </a:r>
            <a:endParaRPr lang="en-US" dirty="0"/>
          </a:p>
          <a:p>
            <a:endParaRPr lang="en-US" dirty="0"/>
          </a:p>
          <a:p>
            <a:r>
              <a:rPr lang="en-US" dirty="0">
                <a:hlinkClick r:id="rId4"/>
              </a:rPr>
              <a:t>http://photodentro.edu.gr/lor/r/8521/2925</a:t>
            </a:r>
            <a:endParaRPr lang="el-G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l-GR" dirty="0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1A28DBCA-3543-49E5-9D32-8282F37311C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6801755"/>
              </p:ext>
            </p:extLst>
          </p:nvPr>
        </p:nvGraphicFramePr>
        <p:xfrm>
          <a:off x="501646" y="4063959"/>
          <a:ext cx="1457325" cy="43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Αντικείμενο κελύφους συσκευασίας" showAsIcon="1" r:id="rId5" imgW="1457640" imgH="439560" progId="Package">
                  <p:embed/>
                </p:oleObj>
              </mc:Choice>
              <mc:Fallback>
                <p:oleObj name="Αντικείμενο κελύφους συσκευασίας" showAsIcon="1" r:id="rId5" imgW="1457640" imgH="439560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01646" y="4063959"/>
                        <a:ext cx="1457325" cy="4397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298C69D8-607D-4886-AFD7-6672272324C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5576481"/>
              </p:ext>
            </p:extLst>
          </p:nvPr>
        </p:nvGraphicFramePr>
        <p:xfrm>
          <a:off x="781047" y="2702759"/>
          <a:ext cx="663575" cy="43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Αντικείμενο κελύφους συσκευασίας" showAsIcon="1" r:id="rId7" imgW="664200" imgH="439560" progId="Package">
                  <p:embed/>
                </p:oleObj>
              </mc:Choice>
              <mc:Fallback>
                <p:oleObj name="Αντικείμενο κελύφους συσκευασίας" showAsIcon="1" r:id="rId7" imgW="664200" imgH="439560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81047" y="2702759"/>
                        <a:ext cx="663575" cy="4397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82020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EE3426-2711-435B-8FA9-A9E266832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200" cap="none" dirty="0"/>
              <a:t>3ο </a:t>
            </a:r>
            <a:r>
              <a:rPr lang="el-GR" sz="1200" dirty="0"/>
              <a:t>ΓΥΜΝΑΣΙΟ ΚΟΡΩΠΙΟΥ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AB1FE7-59B8-496B-9980-257085E8AB7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85776" y="409575"/>
            <a:ext cx="11220450" cy="5680507"/>
          </a:xfrm>
        </p:spPr>
        <p:txBody>
          <a:bodyPr/>
          <a:lstStyle/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FC1EBBB-FDED-4FF4-A326-1D6C41F7BC6C}"/>
              </a:ext>
            </a:extLst>
          </p:cNvPr>
          <p:cNvSpPr txBox="1"/>
          <p:nvPr/>
        </p:nvSpPr>
        <p:spPr>
          <a:xfrm>
            <a:off x="1262582" y="890983"/>
            <a:ext cx="80982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Τι ονομάζουμε παράλληλους και τι μεσημβρινούς; Τι δείχνουν και πως μετριούνται;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E96ED58-716C-4B1F-A202-07A9ABEB618E}"/>
              </a:ext>
            </a:extLst>
          </p:cNvPr>
          <p:cNvSpPr txBox="1"/>
          <p:nvPr/>
        </p:nvSpPr>
        <p:spPr>
          <a:xfrm>
            <a:off x="1262582" y="2211149"/>
            <a:ext cx="43858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Τι ονομάζουμε γεωγραφικές συντεταγμένες;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AD5DC56-1588-41DE-A923-C20C4E3B8268}"/>
              </a:ext>
            </a:extLst>
          </p:cNvPr>
          <p:cNvSpPr txBox="1"/>
          <p:nvPr/>
        </p:nvSpPr>
        <p:spPr>
          <a:xfrm>
            <a:off x="1262582" y="3555535"/>
            <a:ext cx="4746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Ποια είναι τα βασικά χαρακτηριστικά του χάρτη;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3F7D9EB-354E-4C1E-BE75-82ED7FA27DE0}"/>
              </a:ext>
            </a:extLst>
          </p:cNvPr>
          <p:cNvSpPr txBox="1"/>
          <p:nvPr/>
        </p:nvSpPr>
        <p:spPr>
          <a:xfrm>
            <a:off x="1262582" y="2866586"/>
            <a:ext cx="6063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Πως επηρεάζει το γεωγραφικό πλάτος το κλίμα μιας περιοχής;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C4A4C2C-7059-4B2D-8B68-4A9A7D7AC633}"/>
              </a:ext>
            </a:extLst>
          </p:cNvPr>
          <p:cNvSpPr txBox="1"/>
          <p:nvPr/>
        </p:nvSpPr>
        <p:spPr>
          <a:xfrm>
            <a:off x="1300521" y="1555713"/>
            <a:ext cx="43881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Τι είναι ο Ισημερινός και ο 1</a:t>
            </a:r>
            <a:r>
              <a:rPr lang="el-GR" baseline="30000" dirty="0"/>
              <a:t>ος</a:t>
            </a:r>
            <a:r>
              <a:rPr lang="el-GR" dirty="0"/>
              <a:t> Μεσημβρινός;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AD99896-3F64-48C2-A1B9-E938C5B0F386}"/>
              </a:ext>
            </a:extLst>
          </p:cNvPr>
          <p:cNvSpPr txBox="1"/>
          <p:nvPr/>
        </p:nvSpPr>
        <p:spPr>
          <a:xfrm>
            <a:off x="1250673" y="4973708"/>
            <a:ext cx="52625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Τι είδους σύμβολα μπορούμε να δούμε σε ένα χάρτη;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8737CEB-45D3-4667-B2B0-129F01706703}"/>
              </a:ext>
            </a:extLst>
          </p:cNvPr>
          <p:cNvSpPr txBox="1"/>
          <p:nvPr/>
        </p:nvSpPr>
        <p:spPr>
          <a:xfrm>
            <a:off x="1300521" y="4274913"/>
            <a:ext cx="76437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Σε τι αντιστοιχεί στην πραγματικότητα, η απόσταση ενός εκατοστού στο χάρτη;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AAD2F2E-9B0F-49D3-842C-327F1A7D6F57}"/>
              </a:ext>
            </a:extLst>
          </p:cNvPr>
          <p:cNvSpPr txBox="1"/>
          <p:nvPr/>
        </p:nvSpPr>
        <p:spPr>
          <a:xfrm>
            <a:off x="1250673" y="5564505"/>
            <a:ext cx="60373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Ποιες είναι οι δύο κύριες κατηγορίες χαρτών (Παραδείγματα);</a:t>
            </a:r>
          </a:p>
        </p:txBody>
      </p:sp>
    </p:spTree>
    <p:extLst>
      <p:ext uri="{BB962C8B-B14F-4D97-AF65-F5344CB8AC3E}">
        <p14:creationId xmlns:p14="http://schemas.microsoft.com/office/powerpoint/2010/main" val="39366287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56</TotalTime>
  <Words>155</Words>
  <Application>Microsoft Office PowerPoint</Application>
  <PresentationFormat>Widescreen</PresentationFormat>
  <Paragraphs>37</Paragraphs>
  <Slides>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Retrospect</vt:lpstr>
      <vt:lpstr>Αντικείμενο κελύφους συσκευασίας</vt:lpstr>
      <vt:lpstr>ΕΠΑΝΑΛΗΠΤΙΚΟ ΜΑΘΗΜΑ ΓΕΩΓΡΑΦΙΚΕΣ ΣΥΝΤΕΤΑΓΜΕΝΕΣ - ΧΑΡΤΕΣ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ΕΠΑΝΑΛΗΠΤΙΚΟ ΜΑΘΗΜΑ ΓΕΩΓΡΑΦΙΚΕΣ ΣΥΝΤΕΤΑΓΜΕΝΕΣ - ΧΑΡΤΕΣ</dc:title>
  <dc:creator>5593</dc:creator>
  <cp:lastModifiedBy>5593</cp:lastModifiedBy>
  <cp:revision>10</cp:revision>
  <dcterms:created xsi:type="dcterms:W3CDTF">2020-11-07T15:12:06Z</dcterms:created>
  <dcterms:modified xsi:type="dcterms:W3CDTF">2020-11-13T08:45:46Z</dcterms:modified>
</cp:coreProperties>
</file>