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C08757-416D-4806-A183-61C521D93F4D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78086C-2BFD-4655-95A8-E57290FD15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Δομεσ</a:t>
            </a:r>
            <a:r>
              <a:rPr lang="el-GR" dirty="0" smtClean="0"/>
              <a:t> </a:t>
            </a:r>
            <a:r>
              <a:rPr lang="el-GR" dirty="0" err="1" smtClean="0"/>
              <a:t>επαναληψησ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Αρχή επανάληψης … μέχρις ότου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5720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Κάθε 16χρονος μαθητής στην Αθήνα ξέρει το δίλημμα: </a:t>
            </a:r>
            <a:br>
              <a:rPr lang="el-GR" dirty="0" smtClean="0"/>
            </a:br>
            <a:r>
              <a:rPr lang="el-GR" dirty="0" smtClean="0"/>
              <a:t>Α)να συνεχίσω να παίζω </a:t>
            </a:r>
            <a:r>
              <a:rPr lang="el-GR" dirty="0" err="1" smtClean="0"/>
              <a:t>videogames</a:t>
            </a:r>
            <a:r>
              <a:rPr lang="el-GR" dirty="0" smtClean="0"/>
              <a:t> ή </a:t>
            </a:r>
            <a:br>
              <a:rPr lang="el-GR" dirty="0" smtClean="0"/>
            </a:br>
            <a:r>
              <a:rPr lang="el-GR" dirty="0" smtClean="0"/>
              <a:t>β) να αρχίσω διάβασμα;</a:t>
            </a:r>
            <a:br>
              <a:rPr lang="el-GR" dirty="0" smtClean="0"/>
            </a:br>
            <a:r>
              <a:rPr lang="el-GR" dirty="0" smtClean="0"/>
              <a:t> Είναι ένα κλασικό καθημερινό σενάριο που μπορεί να εξηγηθεί με δύο διαφορετικές μορφές επανάληψης:</a:t>
            </a:r>
          </a:p>
          <a:p>
            <a:r>
              <a:rPr lang="el-GR" dirty="0" smtClean="0"/>
              <a:t>-Όσο... </a:t>
            </a:r>
            <a:r>
              <a:rPr lang="el-GR" dirty="0" smtClean="0"/>
              <a:t>Επανάλαβε</a:t>
            </a:r>
            <a:endParaRPr lang="en-US" dirty="0" smtClean="0"/>
          </a:p>
          <a:p>
            <a:r>
              <a:rPr lang="el-GR" dirty="0" err="1" smtClean="0"/>
              <a:t>Αρχή_Επανάληψης</a:t>
            </a:r>
            <a:r>
              <a:rPr lang="el-GR" dirty="0" smtClean="0"/>
              <a:t>... Μέχρις</a:t>
            </a:r>
            <a:r>
              <a:rPr lang="en-US" dirty="0" smtClean="0"/>
              <a:t>_</a:t>
            </a:r>
            <a:r>
              <a:rPr lang="el-GR" dirty="0" smtClean="0"/>
              <a:t>Ότου</a:t>
            </a:r>
          </a:p>
          <a:p>
            <a:r>
              <a:rPr lang="el-GR" dirty="0" smtClean="0"/>
              <a:t>Ας φανταστούμε ένα παιδί, τον Γιώργο, που απολαμβάνει ένα βράδυ χαλάρωσης με το αγαπημένο του παιχνίδι. Όμως, υπάρχει ένα μικρό πρόβλημα: η μαμά του έχει διαφορετικά σχέδια!</a:t>
            </a:r>
            <a:endParaRPr lang="el-GR" dirty="0"/>
          </a:p>
        </p:txBody>
      </p:sp>
      <p:pic>
        <p:nvPicPr>
          <p:cNvPr id="8" name="7 - Θέση περιεχομένου" descr="kidplayingvideogam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3657600" cy="2057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Όσο... </a:t>
            </a:r>
            <a:r>
              <a:rPr lang="el-GR" dirty="0" err="1" smtClean="0"/>
              <a:t>Επαναλαβε</a:t>
            </a:r>
            <a:r>
              <a:rPr lang="el-GR" dirty="0" smtClean="0"/>
              <a:t>: Ο </a:t>
            </a:r>
            <a:r>
              <a:rPr lang="el-GR" dirty="0" err="1" smtClean="0"/>
              <a:t>Γιωργοσ</a:t>
            </a:r>
            <a:r>
              <a:rPr lang="el-GR" dirty="0" smtClean="0"/>
              <a:t>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προσεκτικοσ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Γιώργος σκέφτεται </a:t>
            </a:r>
            <a:r>
              <a:rPr lang="el-GR" b="1" dirty="0" smtClean="0"/>
              <a:t>πριν</a:t>
            </a:r>
            <a:r>
              <a:rPr lang="el-GR" dirty="0" smtClean="0"/>
              <a:t> ξεκινήσει άλλη μια παρτίδα. </a:t>
            </a:r>
            <a:br>
              <a:rPr lang="el-GR" dirty="0" smtClean="0"/>
            </a:br>
            <a:r>
              <a:rPr lang="el-GR" dirty="0" smtClean="0"/>
              <a:t>Ελέγχει αν η μητέρα του έχει μπει στο δωμάτιο ή αν έχει αρχίσει να φωνάζει. </a:t>
            </a:r>
            <a:br>
              <a:rPr lang="el-GR" dirty="0" smtClean="0"/>
            </a:br>
            <a:r>
              <a:rPr lang="el-GR" dirty="0" smtClean="0"/>
              <a:t>Αν όλα είναι ήσυχα, συνεχίζει να παίζει. Αν όμως η μαμά ανοίξει την πόρτα, σταματάει και αρχίζει διάβασμα.</a:t>
            </a:r>
            <a:endParaRPr lang="el-GR" dirty="0"/>
          </a:p>
        </p:txBody>
      </p:sp>
      <p:pic>
        <p:nvPicPr>
          <p:cNvPr id="5" name="4 - Θέση περιεχομένου" descr="οσο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1412776"/>
            <a:ext cx="4406081" cy="46085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Όσο... </a:t>
            </a:r>
            <a:r>
              <a:rPr lang="el-GR" dirty="0" err="1" smtClean="0"/>
              <a:t>Επαναλαβε</a:t>
            </a:r>
            <a:r>
              <a:rPr lang="el-GR" dirty="0" smtClean="0"/>
              <a:t>: Ο </a:t>
            </a:r>
            <a:r>
              <a:rPr lang="el-GR" dirty="0" err="1" smtClean="0"/>
              <a:t>Γιωργοσ</a:t>
            </a:r>
            <a:r>
              <a:rPr lang="el-GR" dirty="0" smtClean="0"/>
              <a:t>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προσεκτικοσ</a:t>
            </a:r>
            <a:r>
              <a:rPr lang="el-GR" dirty="0" smtClean="0"/>
              <a:t>! Ο </a:t>
            </a:r>
            <a:r>
              <a:rPr lang="el-GR" dirty="0" err="1" smtClean="0"/>
              <a:t>Γιωργοσ</a:t>
            </a:r>
            <a:r>
              <a:rPr lang="el-GR" dirty="0" smtClean="0"/>
              <a:t> </a:t>
            </a:r>
            <a:r>
              <a:rPr lang="el-GR" dirty="0" err="1" smtClean="0"/>
              <a:t>ελεγχει</a:t>
            </a:r>
            <a:r>
              <a:rPr lang="el-GR" dirty="0" smtClean="0"/>
              <a:t> </a:t>
            </a:r>
            <a:r>
              <a:rPr lang="el-GR" dirty="0" err="1" smtClean="0"/>
              <a:t>πρωτα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Γιώργος ελέγχει πρώτα!</a:t>
            </a:r>
          </a:p>
          <a:p>
            <a:r>
              <a:rPr lang="el-GR" dirty="0" smtClean="0"/>
              <a:t>Καρέ </a:t>
            </a:r>
            <a:r>
              <a:rPr lang="el-GR" dirty="0" smtClean="0"/>
              <a:t>1: Ο Γιώργος κάθεται με το χειριστήριο στο χέρι.</a:t>
            </a:r>
          </a:p>
          <a:p>
            <a:r>
              <a:rPr lang="el-GR" dirty="0" smtClean="0"/>
              <a:t>Καρέ </a:t>
            </a:r>
            <a:r>
              <a:rPr lang="el-GR" dirty="0" smtClean="0"/>
              <a:t>2: Ρίχνει μια ματιά στην πόρτα.</a:t>
            </a:r>
          </a:p>
          <a:p>
            <a:r>
              <a:rPr lang="el-GR" dirty="0" smtClean="0"/>
              <a:t>Καρέ </a:t>
            </a:r>
            <a:r>
              <a:rPr lang="el-GR" dirty="0" smtClean="0"/>
              <a:t>3:"Ωραία, η μαμά δεν είναι εδώ! Παίζω άλλη μία!"</a:t>
            </a:r>
          </a:p>
          <a:p>
            <a:r>
              <a:rPr lang="el-GR" dirty="0" smtClean="0"/>
              <a:t>Καρέ </a:t>
            </a:r>
            <a:r>
              <a:rPr lang="el-GR" dirty="0" smtClean="0"/>
              <a:t>4:Αν η μαμά ανοίξει την πόρτα: "Ωχ, ώρα για διάβασμα!"</a:t>
            </a:r>
          </a:p>
          <a:p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4550097" cy="32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Αρχη_Επαναληψησ</a:t>
            </a:r>
            <a:r>
              <a:rPr lang="el-GR" dirty="0" smtClean="0"/>
              <a:t>... </a:t>
            </a:r>
            <a:r>
              <a:rPr lang="el-GR" dirty="0" err="1" smtClean="0"/>
              <a:t>Μεχρισ_Ότου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Ο </a:t>
            </a:r>
            <a:r>
              <a:rPr lang="el-GR" dirty="0" err="1" smtClean="0"/>
              <a:t>Γιωργοσ</a:t>
            </a:r>
            <a:r>
              <a:rPr lang="el-GR" dirty="0" smtClean="0"/>
              <a:t>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χαλαροσ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0344" y="16002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Σε αυτή την περίπτωση, ο Γιώργος </a:t>
            </a:r>
            <a:r>
              <a:rPr lang="el-GR" b="1" dirty="0" smtClean="0"/>
              <a:t>παίζει τουλάχιστον μία φορά</a:t>
            </a:r>
            <a:r>
              <a:rPr lang="el-GR" dirty="0" smtClean="0"/>
              <a:t>, χωρίς να ελέγξει πρώτα. </a:t>
            </a:r>
            <a:br>
              <a:rPr lang="el-GR" dirty="0" smtClean="0"/>
            </a:br>
            <a:r>
              <a:rPr lang="el-GR" dirty="0" smtClean="0"/>
              <a:t>Μετά από κάθε παρτίδα, ακούει αν η μητέρα του φωνάζει. Αν δεν ακούσει τίποτα, συνεχίζει να παίζει. Αν όμως η μαμά εμφανιστεί, σταματάει και πάει να διαβάσει.</a:t>
            </a:r>
          </a:p>
          <a:p>
            <a:endParaRPr lang="el-GR" dirty="0"/>
          </a:p>
        </p:txBody>
      </p:sp>
      <p:pic>
        <p:nvPicPr>
          <p:cNvPr id="5" name="4 - Θέση περιεχομένου" descr="μεχρις οτου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354741"/>
            <a:ext cx="4032448" cy="49545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Αρχη_Επαναληψησ</a:t>
            </a:r>
            <a:r>
              <a:rPr lang="el-GR" dirty="0" smtClean="0"/>
              <a:t>... </a:t>
            </a:r>
            <a:r>
              <a:rPr lang="el-GR" dirty="0" err="1" smtClean="0"/>
              <a:t>Μεχρισ_Ότου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Ο </a:t>
            </a:r>
            <a:r>
              <a:rPr lang="el-GR" dirty="0" err="1" smtClean="0"/>
              <a:t>Γιωργοσ</a:t>
            </a:r>
            <a:r>
              <a:rPr lang="el-GR" dirty="0" smtClean="0"/>
              <a:t>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χαλαροσ</a:t>
            </a:r>
            <a:r>
              <a:rPr lang="el-GR" dirty="0" smtClean="0"/>
              <a:t>!</a:t>
            </a:r>
            <a:br>
              <a:rPr lang="el-GR" dirty="0" smtClean="0"/>
            </a:br>
            <a:r>
              <a:rPr lang="el-GR" dirty="0" smtClean="0"/>
              <a:t>Ο </a:t>
            </a:r>
            <a:r>
              <a:rPr lang="el-GR" dirty="0" err="1" smtClean="0"/>
              <a:t>Γιωργοσ</a:t>
            </a:r>
            <a:r>
              <a:rPr lang="el-GR" dirty="0" smtClean="0"/>
              <a:t> </a:t>
            </a:r>
            <a:r>
              <a:rPr lang="el-GR" dirty="0" err="1" smtClean="0"/>
              <a:t>παιζει</a:t>
            </a:r>
            <a:r>
              <a:rPr lang="el-GR" dirty="0" smtClean="0"/>
              <a:t> </a:t>
            </a:r>
            <a:r>
              <a:rPr lang="el-GR" dirty="0" err="1" smtClean="0"/>
              <a:t>πρωτα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Καρέ 1:Ο Γιώργος κάθεται και ξεκινάει το παιχνίδι.</a:t>
            </a:r>
          </a:p>
          <a:p>
            <a:r>
              <a:rPr lang="el-GR" dirty="0" smtClean="0"/>
              <a:t>Καρέ 2: "Θα παίξω μια παρτίδα και βλέπουμε!"</a:t>
            </a:r>
          </a:p>
          <a:p>
            <a:r>
              <a:rPr lang="el-GR" dirty="0" smtClean="0"/>
              <a:t>Καρέ 3: Ακούει τη φωνή της μαμάς: "ΓΙΩΡΓΟ, ΒΙΒΛΙΟ ΤΩΡΑ!"</a:t>
            </a:r>
          </a:p>
          <a:p>
            <a:r>
              <a:rPr lang="el-GR" dirty="0" smtClean="0"/>
              <a:t>- Καρέ 4:"Ωχ! Ήρθε η ώρα..."</a:t>
            </a:r>
          </a:p>
          <a:p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482453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Συγκριση</a:t>
            </a:r>
            <a:r>
              <a:rPr lang="el-GR" dirty="0" smtClean="0"/>
              <a:t> των δυο </a:t>
            </a:r>
            <a:r>
              <a:rPr lang="el-GR" dirty="0" err="1" smtClean="0"/>
              <a:t>μεθοδων</a:t>
            </a:r>
            <a:endParaRPr lang="el-GR" dirty="0"/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313240" cy="275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.. Συμπέρασμα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βασική διαφορά είναι </a:t>
            </a:r>
            <a:r>
              <a:rPr lang="el-GR" b="1" dirty="0" smtClean="0"/>
              <a:t>πότε</a:t>
            </a:r>
            <a:r>
              <a:rPr lang="el-GR" dirty="0" smtClean="0"/>
              <a:t> γίνεται ο έλεγχος:</a:t>
            </a:r>
          </a:p>
          <a:p>
            <a:r>
              <a:rPr lang="el-GR" dirty="0" smtClean="0"/>
              <a:t>- Στην Όσο... Επανάλαβε, </a:t>
            </a:r>
            <a:r>
              <a:rPr lang="el-GR" b="1" dirty="0" smtClean="0"/>
              <a:t>πρώτα</a:t>
            </a:r>
            <a:r>
              <a:rPr lang="el-GR" dirty="0" smtClean="0"/>
              <a:t> ελέγχουμε και μετά εκτελούμε.</a:t>
            </a:r>
          </a:p>
          <a:p>
            <a:r>
              <a:rPr lang="el-GR" dirty="0" smtClean="0"/>
              <a:t>- Στην </a:t>
            </a:r>
            <a:r>
              <a:rPr lang="el-GR" dirty="0" err="1" smtClean="0"/>
              <a:t>Αρχή_Επανάληψης</a:t>
            </a:r>
            <a:r>
              <a:rPr lang="el-GR" dirty="0" smtClean="0"/>
              <a:t>... </a:t>
            </a:r>
            <a:r>
              <a:rPr lang="el-GR" dirty="0" err="1" smtClean="0"/>
              <a:t>Μέχρις_Ότου</a:t>
            </a:r>
            <a:r>
              <a:rPr lang="el-GR" dirty="0" smtClean="0"/>
              <a:t>, </a:t>
            </a:r>
            <a:r>
              <a:rPr lang="el-GR" b="1" dirty="0" smtClean="0"/>
              <a:t>πρώτα εκτελούμε</a:t>
            </a:r>
            <a:r>
              <a:rPr lang="el-GR" dirty="0" smtClean="0"/>
              <a:t> και μετά ελέγχουμε.</a:t>
            </a:r>
          </a:p>
          <a:p>
            <a:r>
              <a:rPr lang="el-GR" dirty="0" smtClean="0"/>
              <a:t>Έτσι, αν ο Γιώργος δεν θέλει να ρισκάρει να τον πιάσουν, χρησιμοποιεί την Όσο... Επανάλαβε. </a:t>
            </a:r>
            <a:br>
              <a:rPr lang="el-GR" dirty="0" smtClean="0"/>
            </a:br>
            <a:r>
              <a:rPr lang="el-GR" dirty="0" smtClean="0"/>
              <a:t>Αν όμως είναι χαλαρός και ρισκάρει λίγο, χρησιμοποιεί την </a:t>
            </a:r>
            <a:r>
              <a:rPr lang="el-GR" dirty="0" err="1" smtClean="0"/>
              <a:t>Αρχή_Επανάληψης</a:t>
            </a:r>
            <a:r>
              <a:rPr lang="el-GR" dirty="0" smtClean="0"/>
              <a:t>... </a:t>
            </a:r>
            <a:r>
              <a:rPr lang="el-GR" dirty="0" err="1" smtClean="0"/>
              <a:t>Μέχρις_Ότου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 </a:t>
            </a:r>
          </a:p>
          <a:p>
            <a:r>
              <a:rPr lang="el-GR" dirty="0" smtClean="0"/>
              <a:t>Και τώρα... </a:t>
            </a:r>
            <a:r>
              <a:rPr lang="el-GR" dirty="0" err="1" smtClean="0"/>
              <a:t>back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gaming</a:t>
            </a:r>
            <a:r>
              <a:rPr lang="el-GR" dirty="0" smtClean="0"/>
              <a:t>! 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233</Words>
  <Application>Microsoft Office PowerPoint</Application>
  <PresentationFormat>Προβολή στην οθόνη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Προεξοχή</vt:lpstr>
      <vt:lpstr>Δομεσ επαναληψησ</vt:lpstr>
      <vt:lpstr>ΕΙΣΑΓΩΓΗ</vt:lpstr>
      <vt:lpstr>Όσο... Επαναλαβε: Ο Γιωργοσ ειναι προσεκτικοσ!</vt:lpstr>
      <vt:lpstr>Όσο... Επαναλαβε: Ο Γιωργοσ ειναι προσεκτικοσ! Ο Γιωργοσ ελεγχει πρωτα!</vt:lpstr>
      <vt:lpstr>Αρχη_Επαναληψησ... Μεχρισ_Ότου:  Ο Γιωργοσ ειναι χαλαροσ!</vt:lpstr>
      <vt:lpstr>Αρχη_Επαναληψησ... Μεχρισ_Ότου:  Ο Γιωργοσ ειναι χαλαροσ! Ο Γιωργοσ παιζει πρωτα!</vt:lpstr>
      <vt:lpstr>Συγκριση των δυο μεθοδων</vt:lpstr>
      <vt:lpstr>.. Συμπέρασμα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Δομεσ επαναληψησ</dc:title>
  <dc:creator>nikolas</dc:creator>
  <cp:lastModifiedBy>nikolas</cp:lastModifiedBy>
  <cp:revision>3</cp:revision>
  <dcterms:created xsi:type="dcterms:W3CDTF">2025-02-25T21:07:55Z</dcterms:created>
  <dcterms:modified xsi:type="dcterms:W3CDTF">2025-02-25T22:10:42Z</dcterms:modified>
</cp:coreProperties>
</file>