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59" r:id="rId4"/>
    <p:sldId id="260" r:id="rId5"/>
    <p:sldId id="271" r:id="rId6"/>
    <p:sldId id="261" r:id="rId7"/>
    <p:sldId id="272" r:id="rId8"/>
    <p:sldId id="270" r:id="rId9"/>
    <p:sldId id="267" r:id="rId10"/>
    <p:sldId id="265" r:id="rId11"/>
    <p:sldId id="264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92AB9-1E5E-4FE7-A40A-A7B404BCFB8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A2194-2793-4ED0-8727-766C55B50A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62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909491-4518-47BD-98DC-48793B4BC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499B32F-361E-48E6-AA37-E2B00A453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17D6496-E44C-4AA8-9BD3-546114C88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DA47-E117-44B6-9BB0-07FBD00BF23B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0D41164-456B-4C29-93F3-5CA9C54A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33D0E23-46E0-4C96-ABEC-82E85B37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99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C0CAC5-0591-4B53-B869-D93DF704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191354A-124D-4473-AFDF-A406C18E8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59BC159-DEB2-433C-BDA0-946328CE2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39C-3B51-46D2-9539-7A136885D284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DAC61C-7F03-4CED-86F2-C37BAD0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01F36A-A2FC-49E8-B054-90A73C1C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682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30C5127-B6A7-4158-B061-4D933035C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EC4C59F-0494-4EB8-A053-7727B9B04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7F772F-664E-4B56-83DE-28735D1C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B0AF-C1FF-45B1-9936-6570DCC1D2B3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337045-1E16-4348-B3D5-D1EF1FB3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54B08B-961C-4776-B452-3F92136E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951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A16B97-88F0-4AE4-8B6A-E9A6DF904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0257B7-E096-4D9D-A021-04CC130A1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5408C36-1864-4B9D-BC76-A31D3CCB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877D-23E9-4DB7-960B-A4748FA89AAA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3BE8C3-D02A-45BB-A165-DE0F6CFD4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57BE352-3CB5-437F-8B9E-97137423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713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82B151-A5F1-4E69-A791-32F37B83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1C4C31B-35F5-419D-8598-3819F2AE0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0E8ABA-E04C-454E-9DCA-0B7F28EE1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6FEF67-E969-4DB8-8D1C-D3F56CA2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790F5E-5046-4E47-A183-165FF681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113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6D91F3-503F-4826-BB05-BEA79434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D116B7-7BC1-4D57-8B14-5AC177C18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592B18E-53D5-43FA-9B3C-EDB87BF5B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F9371A8-9FCF-496C-97BE-4D44943A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B143-6A4C-44A6-A359-6DC93178AA39}" type="datetime1">
              <a:rPr lang="el-GR" smtClean="0"/>
              <a:t>4/3/2025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F2B5C58-2BA6-48D9-9792-085073126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B7E3EB7-8029-4497-8525-CB03FCBE9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039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EBA123-C073-45AA-B49B-20EF33A94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413BE26-E721-46AF-B077-605A4068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6EADB5-245C-48E0-9AA9-CCFD82B6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155C47C-8725-4A70-BDEA-CBA91DABED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26DDB10-5BF3-4898-A9EC-2BA4EF0E74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820D911-EF20-4897-B0D5-295FBA1B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DD73-17BE-44FC-B185-D50EF194D83B}" type="datetime1">
              <a:rPr lang="el-GR" smtClean="0"/>
              <a:t>4/3/2025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CC63AE6-40E5-46CF-95AF-9418AC83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0EB9FC1-25EB-426E-90A6-F2BA1F32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04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A14118-0099-4C84-BB06-97EDE379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2D35BFA-F70B-4EB3-9D38-01F1CD787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F8BF-E4EE-4B6B-8B20-BBA0E09A83F1}" type="datetime1">
              <a:rPr lang="el-GR" smtClean="0"/>
              <a:t>4/3/2025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8E538F9-4E7C-446E-94D0-92B0EB76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3765F88-237A-4A46-AA42-01D1D942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231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FCEADE9-79D4-47E6-A9EA-B08B6FA5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CF04-4D1B-4D60-A068-B1F135F352CE}" type="datetime1">
              <a:rPr lang="el-GR" smtClean="0"/>
              <a:t>4/3/2025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E8F511F-1CCA-4C7B-A0EE-8BFDBD3F8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B7657D4-D835-428C-B8CE-2B7C8CB5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436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0FB369-55F2-4487-82D5-4E0852F8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3E85D9-4A78-4A11-8F3F-5CE7B9EAA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4E05F0B-CB53-4E39-B8D1-9DC302277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A529466-56BF-4C94-8CF5-6B078A89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8B90-0ED4-488F-9D18-CC9B66D97587}" type="datetime1">
              <a:rPr lang="el-GR" smtClean="0"/>
              <a:t>4/3/2025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8369C9F-DFA7-4708-BBB1-711FA4669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C025323-61EF-4B1E-8942-107AC41C5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345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45E4BA-AA21-450A-BE22-BDA6A712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A452AE9-5DAF-421C-94A2-2CD0EF3FE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958666D-CFE2-4CFC-ACD8-C18B81002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265FA78-DE1C-4B12-926E-C0ED1999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C8E5-5D3F-4EAD-B458-419F9004FDA0}" type="datetime1">
              <a:rPr lang="el-GR" smtClean="0"/>
              <a:t>4/3/2025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AFE9BBF-7E54-4BD1-842B-0BF975F4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A98B67-88B8-4608-9095-60EB0D25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74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CCF66AA-8A69-474E-96A6-F7D886D54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0128AF-8B57-41CB-B756-97680C640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B42171-C38A-4EA1-B104-212730529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F8CD8-D030-4740-9BFD-8244F176726E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5C42650-EDD9-4D74-A696-AB78302CA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15692E-A96C-4520-B98A-B0F907CA8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3E12-8913-4145-85CD-FCB9ADC3A9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76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6E8963-EFE6-4242-913C-16AD6D959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765315"/>
            <a:ext cx="12191999" cy="7901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&lt;</a:t>
            </a:r>
            <a:r>
              <a:rPr lang="el-GR" sz="4000" b="1" dirty="0">
                <a:solidFill>
                  <a:srgbClr val="C00000"/>
                </a:solidFill>
              </a:rPr>
              <a:t>Τίτλος Εργασίας</a:t>
            </a:r>
            <a:r>
              <a:rPr lang="en-US" sz="4000" b="1" dirty="0">
                <a:solidFill>
                  <a:srgbClr val="C00000"/>
                </a:solidFill>
              </a:rPr>
              <a:t>&gt;</a:t>
            </a:r>
            <a:endParaRPr lang="el-GR" sz="4000" b="1" dirty="0">
              <a:solidFill>
                <a:srgbClr val="C00000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9EE148B-3EA0-4CB6-AAA2-19E587545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66" y="4413388"/>
            <a:ext cx="11943185" cy="2190306"/>
          </a:xfrm>
        </p:spPr>
        <p:txBody>
          <a:bodyPr>
            <a:noAutofit/>
          </a:bodyPr>
          <a:lstStyle/>
          <a:p>
            <a:pPr algn="l"/>
            <a:r>
              <a:rPr lang="el-GR" sz="1800" dirty="0"/>
              <a:t>Τάξη/Τμήμα</a:t>
            </a:r>
            <a:r>
              <a:rPr lang="en-US" sz="1800" dirty="0"/>
              <a:t>:</a:t>
            </a:r>
            <a:r>
              <a:rPr lang="el-GR" sz="1800" dirty="0"/>
              <a:t> Α….</a:t>
            </a:r>
            <a:endParaRPr lang="en-US" sz="1800" dirty="0"/>
          </a:p>
          <a:p>
            <a:pPr algn="l"/>
            <a:r>
              <a:rPr lang="el-GR" sz="1800" dirty="0"/>
              <a:t>Ομάδα</a:t>
            </a:r>
            <a:r>
              <a:rPr lang="en-US" sz="1800" dirty="0"/>
              <a:t>:</a:t>
            </a:r>
            <a:r>
              <a:rPr lang="el-GR" sz="1800" dirty="0"/>
              <a:t> </a:t>
            </a:r>
            <a:endParaRPr lang="en-US" sz="1800" dirty="0"/>
          </a:p>
          <a:p>
            <a:pPr algn="l"/>
            <a:r>
              <a:rPr lang="el-GR" sz="1800" dirty="0"/>
              <a:t>Συμμετέχοντες Μαθητές</a:t>
            </a:r>
            <a:r>
              <a:rPr lang="en-US" sz="1800" dirty="0"/>
              <a:t>: </a:t>
            </a:r>
            <a:r>
              <a:rPr lang="el-GR" sz="1800" dirty="0"/>
              <a:t>1. </a:t>
            </a:r>
            <a:r>
              <a:rPr lang="en-US" sz="1800" dirty="0"/>
              <a:t>&lt;</a:t>
            </a:r>
            <a:r>
              <a:rPr lang="el-GR" sz="1800" dirty="0"/>
              <a:t>Ονοματεπώνυμο&gt;, 2. </a:t>
            </a:r>
            <a:r>
              <a:rPr lang="en-US" sz="1800" dirty="0"/>
              <a:t>&lt;</a:t>
            </a:r>
            <a:r>
              <a:rPr lang="el-GR" sz="1800" dirty="0"/>
              <a:t>Ονοματεπώνυμο&gt;, 3. </a:t>
            </a:r>
            <a:r>
              <a:rPr lang="en-US" sz="1800" dirty="0"/>
              <a:t>&lt;</a:t>
            </a:r>
            <a:r>
              <a:rPr lang="el-GR" sz="1800" dirty="0"/>
              <a:t>Ονοματεπώνυμο&gt;, 4. </a:t>
            </a:r>
            <a:r>
              <a:rPr lang="en-US" sz="1800" dirty="0"/>
              <a:t>&lt;</a:t>
            </a:r>
            <a:r>
              <a:rPr lang="el-GR" sz="1800" dirty="0"/>
              <a:t>Ονοματεπώνυμο&gt; </a:t>
            </a:r>
          </a:p>
          <a:p>
            <a:pPr algn="l"/>
            <a:r>
              <a:rPr lang="el-GR" sz="1800" dirty="0"/>
              <a:t>Σχολικό Έτος</a:t>
            </a:r>
            <a:r>
              <a:rPr lang="en-US" sz="1800" dirty="0"/>
              <a:t>:</a:t>
            </a:r>
            <a:r>
              <a:rPr lang="el-GR" sz="1800" dirty="0"/>
              <a:t> 2024 -2025</a:t>
            </a:r>
            <a:endParaRPr lang="en-US" sz="1800" dirty="0"/>
          </a:p>
          <a:p>
            <a:pPr algn="l"/>
            <a:r>
              <a:rPr lang="el-GR" sz="1800" dirty="0"/>
              <a:t>Ημερομηνία</a:t>
            </a:r>
            <a:r>
              <a:rPr lang="en-US" sz="1800" dirty="0"/>
              <a:t>:</a:t>
            </a:r>
            <a:r>
              <a:rPr lang="el-GR" sz="1800" dirty="0"/>
              <a:t> …. Μαρτίου 2025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612ADA13-384E-401E-88BE-6D4CF6A5355A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ΕΡΕΥΝΗΤΙΚΗ ΕΡΓΑΣΙΑ ΣΤΗΝ ΤΕΧΝΟΛΟΓΙΑ</a:t>
            </a:r>
          </a:p>
        </p:txBody>
      </p:sp>
      <p:sp>
        <p:nvSpPr>
          <p:cNvPr id="9" name="Τίτλος 1">
            <a:extLst>
              <a:ext uri="{FF2B5EF4-FFF2-40B4-BE49-F238E27FC236}">
                <a16:creationId xmlns:a16="http://schemas.microsoft.com/office/drawing/2014/main" id="{77CA31A2-1323-46AF-AA7D-D7AAC0CBBDCB}"/>
              </a:ext>
            </a:extLst>
          </p:cNvPr>
          <p:cNvSpPr txBox="1">
            <a:spLocks/>
          </p:cNvSpPr>
          <p:nvPr/>
        </p:nvSpPr>
        <p:spPr>
          <a:xfrm>
            <a:off x="1" y="1772816"/>
            <a:ext cx="12191999" cy="20247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&lt;</a:t>
            </a:r>
            <a:r>
              <a:rPr lang="el-GR" sz="3200" dirty="0"/>
              <a:t>Εικόνα από την κατασκευή</a:t>
            </a:r>
            <a:r>
              <a:rPr lang="en-US" sz="3200" dirty="0"/>
              <a:t>&gt;</a:t>
            </a:r>
            <a:endParaRPr lang="el-GR" sz="3200" dirty="0"/>
          </a:p>
          <a:p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291264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7. Οδηγίες Χρήσης και Κατανάλωση Ενέργειας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1558218"/>
          </a:xfrm>
        </p:spPr>
        <p:txBody>
          <a:bodyPr/>
          <a:lstStyle/>
          <a:p>
            <a:r>
              <a:rPr lang="el-GR" dirty="0"/>
              <a:t>7.1 Οδηγίες Χρήσης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10</a:t>
            </a:fld>
            <a:endParaRPr lang="el-GR" dirty="0"/>
          </a:p>
        </p:txBody>
      </p:sp>
      <p:sp>
        <p:nvSpPr>
          <p:cNvPr id="7" name="Θέση κειμένου 2">
            <a:extLst>
              <a:ext uri="{FF2B5EF4-FFF2-40B4-BE49-F238E27FC236}">
                <a16:creationId xmlns:a16="http://schemas.microsoft.com/office/drawing/2014/main" id="{B0EE015E-DA5C-42FD-9BC6-5FA50F0BE965}"/>
              </a:ext>
            </a:extLst>
          </p:cNvPr>
          <p:cNvSpPr txBox="1">
            <a:spLocks/>
          </p:cNvSpPr>
          <p:nvPr/>
        </p:nvSpPr>
        <p:spPr>
          <a:xfrm>
            <a:off x="513183" y="3956180"/>
            <a:ext cx="11103427" cy="1558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7.2 Κατανάλωση Ενέργειας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5724C76-8029-4C21-930E-7588BBC1DC82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255393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8. Κόστος Κατασκευής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11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D40DF72F-136C-4E34-A64D-1DCA1F8D9FDB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2678933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9. Πηγές - Βιβλιογραφία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12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6CC6E63-2724-472C-8DB6-3D627A967B65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86038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1. Σκοπός Κατασκευής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2</a:t>
            </a:fld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D8911ADF-39F5-427E-99A3-271C62EEE451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399585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 fontScale="90000"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2. Μέθοδος που Ακολουθήθηκε για την Υλοποίηση της Κατασκευής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3</a:t>
            </a:fld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D8911ADF-39F5-427E-99A3-271C62EEE451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39136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3. Αρχή Λειτουργίας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Περιγραφή</a:t>
            </a:r>
            <a:r>
              <a:rPr lang="en-US" dirty="0"/>
              <a:t> </a:t>
            </a:r>
            <a:r>
              <a:rPr lang="el-GR" dirty="0"/>
              <a:t>Λειτουργίας Κατασκευής</a:t>
            </a:r>
          </a:p>
          <a:p>
            <a:r>
              <a:rPr lang="en-US" dirty="0"/>
              <a:t>………………..</a:t>
            </a:r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&lt;</a:t>
            </a:r>
            <a:r>
              <a:rPr lang="el-GR" dirty="0"/>
              <a:t>Εικόνα από την κατασκευή στο </a:t>
            </a:r>
            <a:r>
              <a:rPr lang="en-US" dirty="0" err="1"/>
              <a:t>Tinkercad</a:t>
            </a:r>
            <a:r>
              <a:rPr lang="en-US" dirty="0"/>
              <a:t>&gt;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Σύνδεσμος</a:t>
            </a:r>
            <a:r>
              <a:rPr lang="en-US" dirty="0"/>
              <a:t> </a:t>
            </a:r>
            <a:r>
              <a:rPr lang="el-GR" dirty="0"/>
              <a:t>Κατασκευής στο </a:t>
            </a:r>
            <a:r>
              <a:rPr lang="en-US" dirty="0" err="1"/>
              <a:t>Tinkercad</a:t>
            </a:r>
            <a:r>
              <a:rPr lang="en-US" dirty="0"/>
              <a:t>: …………………………………..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4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17B9DAC-7C84-4339-A76F-A524407BE767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21407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4. Περιγραφή Υλικού Μέρους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r>
              <a:rPr lang="en-US" dirty="0"/>
              <a:t>&lt;</a:t>
            </a:r>
            <a:r>
              <a:rPr lang="el-GR" dirty="0"/>
              <a:t>Περιγράψτε τα τμήματα από τα οποία αποτελείται η κατασκευή και τα βήματα που ακολουθήσατε για την ολοκλήρωσή της&gt;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5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F459108-4272-4050-9762-687363C38DF9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96232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4. Περιγραφή Υλικού Μέρους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r>
              <a:rPr lang="en-US" dirty="0"/>
              <a:t>&lt;</a:t>
            </a:r>
            <a:r>
              <a:rPr lang="el-GR" dirty="0"/>
              <a:t>Περιγράψτε τα τμήματα από τα οποία αποτελείται η κατασκευή και τα βήματα που ακολουθήσατε για την ολοκλήρωσή της&gt;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6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F459108-4272-4050-9762-687363C38DF9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104457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5. Περιγραφή Λογισμικού Μέρους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r>
              <a:rPr lang="el-GR" dirty="0"/>
              <a:t>&lt;Περιγράψτε την λειτουργία του κώδικα&gt;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&lt;Εικόνα από τον κώδικα&gt;</a:t>
            </a:r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7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5922FDD6-42B0-44E0-92BA-69B1CCC79AB8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310238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5. Περιγραφή Λογισμικού Μέρους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r>
              <a:rPr lang="el-GR" dirty="0"/>
              <a:t>&lt;Περιγράψτε την λειτουργία του κώδικα&gt;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&lt;Εικόνα από τον κώδικα&gt;</a:t>
            </a:r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8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5922FDD6-42B0-44E0-92BA-69B1CCC79AB8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404491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EC20A3-81DC-44B3-8393-C0ED0479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5" y="712212"/>
            <a:ext cx="11103426" cy="558799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</a:rPr>
              <a:t>6. Χρησιμότητα Κατασκευής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020DB-247C-42D2-BA86-297E3F38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184" y="1343602"/>
            <a:ext cx="11103427" cy="480218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839958-C46D-4A14-8FEC-DB552672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D74F-422F-40C7-A565-1DD981C8AF26}" type="datetime1">
              <a:rPr lang="el-GR" smtClean="0"/>
              <a:t>4/3/2025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EB9D7F-CEF9-43BD-BEF8-496AD98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BD1F10F-090C-4E77-8758-8671ACD52EBE}" type="slidenum">
              <a:rPr lang="el-GR" smtClean="0"/>
              <a:t>9</a:t>
            </a:fld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D1B7CC21-504C-4F2A-9A43-4A4B7850F9A2}"/>
              </a:ext>
            </a:extLst>
          </p:cNvPr>
          <p:cNvSpPr/>
          <p:nvPr/>
        </p:nvSpPr>
        <p:spPr>
          <a:xfrm>
            <a:off x="0" y="36437"/>
            <a:ext cx="12192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l-GR" sz="2000" b="1" cap="none" spc="0" baseline="30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ΕΠΑΛ ΧΑΛΑΝΔΡΙΟΥ                                                                                                                                 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&lt;</a:t>
            </a:r>
            <a:r>
              <a:rPr lang="el-GR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Τίτλος Εργασίας&gt;</a:t>
            </a:r>
          </a:p>
        </p:txBody>
      </p:sp>
    </p:spTree>
    <p:extLst>
      <p:ext uri="{BB962C8B-B14F-4D97-AF65-F5344CB8AC3E}">
        <p14:creationId xmlns:p14="http://schemas.microsoft.com/office/powerpoint/2010/main" val="220558332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306</Words>
  <Application>Microsoft Office PowerPoint</Application>
  <PresentationFormat>Ευρεία οθόνη</PresentationFormat>
  <Paragraphs>80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&lt;Τίτλος Εργασίας&gt;</vt:lpstr>
      <vt:lpstr>1. Σκοπός Κατασκευής</vt:lpstr>
      <vt:lpstr>2. Μέθοδος που Ακολουθήθηκε για την Υλοποίηση της Κατασκευής</vt:lpstr>
      <vt:lpstr>3. Αρχή Λειτουργίας</vt:lpstr>
      <vt:lpstr>4. Περιγραφή Υλικού Μέρους</vt:lpstr>
      <vt:lpstr>4. Περιγραφή Υλικού Μέρους</vt:lpstr>
      <vt:lpstr>5. Περιγραφή Λογισμικού Μέρους</vt:lpstr>
      <vt:lpstr>5. Περιγραφή Λογισμικού Μέρους</vt:lpstr>
      <vt:lpstr>6. Χρησιμότητα Κατασκευής</vt:lpstr>
      <vt:lpstr>7. Οδηγίες Χρήσης και Κατανάλωση Ενέργειας</vt:lpstr>
      <vt:lpstr>8. Κόστος Κατασκευής</vt:lpstr>
      <vt:lpstr>9. Πηγές - 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11</cp:revision>
  <dcterms:created xsi:type="dcterms:W3CDTF">2025-03-04T07:02:07Z</dcterms:created>
  <dcterms:modified xsi:type="dcterms:W3CDTF">2025-03-04T07:52:54Z</dcterms:modified>
</cp:coreProperties>
</file>