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71" r:id="rId9"/>
    <p:sldId id="270" r:id="rId10"/>
    <p:sldId id="269" r:id="rId11"/>
    <p:sldId id="268" r:id="rId12"/>
    <p:sldId id="272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69EB4D-21A9-F599-7E1C-6AD194E0F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0B01AA-C9B3-92B3-C684-7C40CA1CF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E62CDC-6A37-2D68-36B1-3A8849B8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85C0-DA72-4088-B76A-8AAA5FFDF63B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C785A-E5C3-AF72-9F13-76830B98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D4AA62-6F82-332B-20BD-FE908051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725E-677F-4B4E-BD94-A53EEAEF49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4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67F7CA-34D9-4B56-1CE0-8E85327D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C5F8157-F566-4AE5-24BF-08D13E967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F56DEA-E3CD-8979-DB3D-E3BC9DC4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85C0-DA72-4088-B76A-8AAA5FFDF63B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591DB1-EE08-9240-61C4-102C37A7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9EA6BDC-568F-C91B-5F21-D7172F15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725E-677F-4B4E-BD94-A53EEAEF49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502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C59DDE7-AC16-37F0-8107-626F0234F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47C094E-21D4-2CCF-EE55-AA6642197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454A4D3-42AA-18B5-387A-1CEA661C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85C0-DA72-4088-B76A-8AAA5FFDF63B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A5F5455-D13E-6E2C-2C83-CEA77A9E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12A23B-A5C5-D486-284D-E6BB85AF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725E-677F-4B4E-BD94-A53EEAEF49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142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FECC54-FE87-780A-AEC5-A0DF5F62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E6CA56-F208-206A-F45E-CF41DDE58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F2BFB9-D1CA-1A05-80A8-E292577D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85C0-DA72-4088-B76A-8AAA5FFDF63B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B27974-9786-5214-BFDE-987ACA35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D5F8B2-5B71-16F2-91E5-D01DDBBB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725E-677F-4B4E-BD94-A53EEAEF49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05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8394BD-EF39-1059-83B8-70033C53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062B44B-0E48-41F7-3B09-F2C967543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6ED132-C462-9A4C-C4BD-BC4FE0B8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85C0-DA72-4088-B76A-8AAA5FFDF63B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CE513C2-80A6-39B5-7A7F-C569206C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CF53D9-000B-11F0-4312-E02017F6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725E-677F-4B4E-BD94-A53EEAEF49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24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3F97EA-036A-476C-E2B5-00F8190A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CAA8C1-971C-0A00-0123-B5C543D16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D41C6BE-3C75-71FF-95F9-75319E2BA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905BD1C-5A95-B2FF-9222-A3926399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85C0-DA72-4088-B76A-8AAA5FFDF63B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530BB7F-7964-A9BA-6968-292D925C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AA1A895-CE4F-78E8-3D1F-340F37DD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725E-677F-4B4E-BD94-A53EEAEF49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93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5BD6D4-426C-187B-5E67-3D1B224F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B956CA4-D453-01BD-CA62-76AA8EFC7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54C5B8D-968F-0884-7744-BDF062BA0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3ECBD81-FC66-BA6F-E636-6856ED6EE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D473A5C-436C-C4FD-49EF-8AB85865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6765836-94A6-6B5D-34A6-0356890D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85C0-DA72-4088-B76A-8AAA5FFDF63B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79C40BE-7686-AFE3-430F-F0562017E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1187976-4FFF-A38F-64AB-523C534E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725E-677F-4B4E-BD94-A53EEAEF49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760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1EF84D-38DE-4425-54C0-B89CD839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1A6E60B-5379-5909-3D2C-4E34BCB7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85C0-DA72-4088-B76A-8AAA5FFDF63B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170165B-4617-E598-758C-6D3CDE35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17A8DC5-ADEB-994C-62D7-66FD477A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725E-677F-4B4E-BD94-A53EEAEF49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600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F89A64C-B141-0164-FA99-15545F85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85C0-DA72-4088-B76A-8AAA5FFDF63B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89D8F41-265E-24BE-5262-5F977725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4CB793E-E556-8A8A-4251-9800F7B1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725E-677F-4B4E-BD94-A53EEAEF49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2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938262-CA39-F69B-A44C-E090AD51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C6513F-3C57-4626-0274-1B2CE5F6E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0C0C81B-5212-E25C-7020-D2D79D1DE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DD6D0EE-7810-88F2-36F0-4FE5D1A1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85C0-DA72-4088-B76A-8AAA5FFDF63B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200FEBE-DECC-3F34-4BF7-5694CD5C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609FE18-B2A6-2854-7E58-06CDF02E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725E-677F-4B4E-BD94-A53EEAEF49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174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E077C9-9A27-3011-F8DB-BE6416D2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B6536AD-BC35-64F4-16B1-77F504C4A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D8356CE-DBEB-2EDE-E75F-49C389BFB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C59FFDE-E5FC-B92C-AE1C-81D0DF39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85C0-DA72-4088-B76A-8AAA5FFDF63B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6C01DA9-2724-6BCC-559A-1F9564B7D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74B7876-1B10-650C-5884-FCCE4454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725E-677F-4B4E-BD94-A53EEAEF49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15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866A950-966D-9A2A-1422-E97D0E1A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A8772C0-C38B-E482-1FD6-B5C267A6A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25B012-15FF-F407-DEFF-035042890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985C0-DA72-4088-B76A-8AAA5FFDF63B}" type="datetimeFigureOut">
              <a:rPr lang="el-GR" smtClean="0"/>
              <a:t>15/11/2022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45E2F5-72F9-E4BA-4D64-6F173C62D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BDDF4D-05F1-A7B8-A081-029F72521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5725E-677F-4B4E-BD94-A53EEAEF49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75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D29055-E4C6-3320-5D73-DDD2BE1C6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600" b="1" dirty="0"/>
              <a:t>Στοιχεία Μηχανών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F46DFE2-24EE-7138-B101-B14A9FC1A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chemeClr val="accent1">
                    <a:lumMod val="50000"/>
                  </a:schemeClr>
                </a:solidFill>
              </a:rPr>
              <a:t>Σφήνες</a:t>
            </a:r>
          </a:p>
        </p:txBody>
      </p:sp>
    </p:spTree>
    <p:extLst>
      <p:ext uri="{BB962C8B-B14F-4D97-AF65-F5344CB8AC3E}">
        <p14:creationId xmlns:p14="http://schemas.microsoft.com/office/powerpoint/2010/main" val="11671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FD9E97-8257-AE16-205A-BFCAF322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Μορφές </a:t>
            </a:r>
            <a:r>
              <a:rPr lang="el-GR" dirty="0" err="1"/>
              <a:t>διαμήκων</a:t>
            </a:r>
            <a:r>
              <a:rPr lang="el-GR" dirty="0"/>
              <a:t> σφηνών 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298855B-E14B-422A-C092-285080FD1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16" y="1432550"/>
            <a:ext cx="7613780" cy="5058957"/>
          </a:xfrm>
        </p:spPr>
      </p:pic>
    </p:spTree>
    <p:extLst>
      <p:ext uri="{BB962C8B-B14F-4D97-AF65-F5344CB8AC3E}">
        <p14:creationId xmlns:p14="http://schemas.microsoft.com/office/powerpoint/2010/main" val="125474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FD9E97-8257-AE16-205A-BFCAF322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Μορφές </a:t>
            </a:r>
            <a:r>
              <a:rPr lang="el-GR" dirty="0" err="1"/>
              <a:t>διαμήκων</a:t>
            </a:r>
            <a:r>
              <a:rPr lang="el-GR" dirty="0"/>
              <a:t> σφηνών 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301AAD8-B2E1-F02B-5D6E-C3ACCBC56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1" y="1492898"/>
            <a:ext cx="9840471" cy="4684065"/>
          </a:xfrm>
        </p:spPr>
      </p:pic>
    </p:spTree>
    <p:extLst>
      <p:ext uri="{BB962C8B-B14F-4D97-AF65-F5344CB8AC3E}">
        <p14:creationId xmlns:p14="http://schemas.microsoft.com/office/powerpoint/2010/main" val="217767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FD9E97-8257-AE16-205A-BFCAF322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871"/>
          </a:xfrm>
        </p:spPr>
        <p:txBody>
          <a:bodyPr/>
          <a:lstStyle/>
          <a:p>
            <a:r>
              <a:rPr lang="el-GR" dirty="0"/>
              <a:t>Μορφές </a:t>
            </a:r>
            <a:r>
              <a:rPr lang="el-GR" dirty="0" err="1"/>
              <a:t>διαμήκων</a:t>
            </a:r>
            <a:r>
              <a:rPr lang="el-GR" dirty="0"/>
              <a:t> σφηνών 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A042E94-3E9E-FC9D-4B2F-04829B1B9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65" y="1103422"/>
            <a:ext cx="7737806" cy="5558635"/>
          </a:xfrm>
        </p:spPr>
      </p:pic>
    </p:spTree>
    <p:extLst>
      <p:ext uri="{BB962C8B-B14F-4D97-AF65-F5344CB8AC3E}">
        <p14:creationId xmlns:p14="http://schemas.microsoft.com/office/powerpoint/2010/main" val="217388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3246A5-2A7A-2F1B-CA16-4F3ABA34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Διαμήκεις σφήνες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613114-9BBC-70F9-EA01-43B40F7AE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Σφήνες οδηγοί</a:t>
            </a:r>
          </a:p>
          <a:p>
            <a:r>
              <a:rPr lang="el-GR" dirty="0"/>
              <a:t>Οι σφήνες οδηγοί είναι διαμήκεις σφήνες, αλλά διαφέρουν από αυτές ως προς το σχήμα τους</a:t>
            </a:r>
          </a:p>
          <a:p>
            <a:r>
              <a:rPr lang="el-GR" dirty="0"/>
              <a:t>Δε δίνεται η κλίση 1:100 στη μία πλευρά ούτε καμπυλότητα στο κάτω μέρος</a:t>
            </a:r>
          </a:p>
          <a:p>
            <a:r>
              <a:rPr lang="el-GR" dirty="0"/>
              <a:t>Το ένα συνδεόμενο κομμάτι ολισθαίνει πάνω στο άλλο</a:t>
            </a:r>
          </a:p>
          <a:p>
            <a:r>
              <a:rPr lang="el-GR" dirty="0"/>
              <a:t>Ασφαλίζονται με κοχλίες ασφάλειας πάνω στην άτρακτο, αν πρόκειται να μεταφέρουν μεγάλα φορτία</a:t>
            </a:r>
          </a:p>
        </p:txBody>
      </p:sp>
    </p:spTree>
    <p:extLst>
      <p:ext uri="{BB962C8B-B14F-4D97-AF65-F5344CB8AC3E}">
        <p14:creationId xmlns:p14="http://schemas.microsoft.com/office/powerpoint/2010/main" val="109478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3246A5-2A7A-2F1B-CA16-4F3ABA34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Διαμήκεις σφήνες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613114-9BBC-70F9-EA01-43B40F7AE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Σφήνες οδηγοί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96C9FB0-620D-9F0B-A07E-582C35DE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41" y="1485180"/>
            <a:ext cx="7479779" cy="44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7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010B77-E6E8-59CE-3328-BC04E6BE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Εγκάρσιες σφήνες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F45B09-57BF-EC1B-C192-19F30DCD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855" y="1763921"/>
            <a:ext cx="5847945" cy="4413042"/>
          </a:xfrm>
        </p:spPr>
        <p:txBody>
          <a:bodyPr>
            <a:normAutofit/>
          </a:bodyPr>
          <a:lstStyle/>
          <a:p>
            <a:r>
              <a:rPr lang="el-GR" dirty="0"/>
              <a:t>Χρησιμοποιούνται για τη σύνδεση δύο στοιχείων που έχουν μορφή ράβδου ή μιας ράβδου και ενός άλλου στοιχείου</a:t>
            </a:r>
          </a:p>
          <a:p>
            <a:r>
              <a:rPr lang="el-GR" dirty="0"/>
              <a:t>Έχουν μόνο μία κλίση, από 1:25 μέχρι 1:40</a:t>
            </a:r>
          </a:p>
          <a:p>
            <a:r>
              <a:rPr lang="el-GR" dirty="0"/>
              <a:t>Στην κατηγορία αυτή ανήκουν και οι πείροι (η παλιότερη μορφή σύνδεσης στοιχείων μηχανών)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55FE85D-FFED-034D-21A4-75EFDC4B7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7" y="1763921"/>
            <a:ext cx="5060118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010B77-E6E8-59CE-3328-BC04E6BE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Εγκάρσιες σφήνες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F45B09-57BF-EC1B-C192-19F30DCD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10" y="1548882"/>
            <a:ext cx="10588690" cy="615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Τύποι πείρων 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5E625B-FB47-7F8A-BC05-90EF6853D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95" y="2331994"/>
            <a:ext cx="9830652" cy="41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3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13B1E8-9802-4240-7A02-8B3E099B4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26" y="55984"/>
            <a:ext cx="5027956" cy="251752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1E802E3-258A-24C3-90AB-643788DE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465"/>
            <a:ext cx="10515600" cy="1017037"/>
          </a:xfrm>
        </p:spPr>
        <p:txBody>
          <a:bodyPr/>
          <a:lstStyle/>
          <a:p>
            <a:r>
              <a:rPr lang="el-GR" dirty="0"/>
              <a:t>Πολύσφηνα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163287-8C9C-BE70-7C32-FAC0E5390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16" y="2397967"/>
            <a:ext cx="10952584" cy="4310743"/>
          </a:xfrm>
        </p:spPr>
        <p:txBody>
          <a:bodyPr>
            <a:normAutofit/>
          </a:bodyPr>
          <a:lstStyle/>
          <a:p>
            <a:r>
              <a:rPr lang="el-GR" dirty="0"/>
              <a:t>Φέρουν στην περιφέρειά τους πολλές σφήνες, που διαμορφώνονται πάνω στην άτρακτο (δηλαδή άξονας διαμορφωμένος σε πολύσφηνο)</a:t>
            </a:r>
          </a:p>
          <a:p>
            <a:r>
              <a:rPr lang="el-GR" dirty="0"/>
              <a:t>Χρησιμοποιείται όταν πρόκειται να μεταφερθεί μεγάλη ροπή στρέψης</a:t>
            </a:r>
          </a:p>
          <a:p>
            <a:r>
              <a:rPr lang="el-GR" dirty="0"/>
              <a:t>επιτρέπουν αξονικές μετατοπίσεις της πλήμνης και χρησιμοποιούνται συνήθως σε κιβώτια ταχυτήτων, σε σύνδεση οδοντωτών τροχών με ατράκτους</a:t>
            </a:r>
          </a:p>
          <a:p>
            <a:r>
              <a:rPr lang="el-GR" dirty="0"/>
              <a:t>Τα αυλάκια τους κατασκευάζονται συμμετρικά και οι διαστάσεις τους δίνονται από πίνακες του D.I.N</a:t>
            </a:r>
          </a:p>
        </p:txBody>
      </p:sp>
    </p:spTree>
    <p:extLst>
      <p:ext uri="{BB962C8B-B14F-4D97-AF65-F5344CB8AC3E}">
        <p14:creationId xmlns:p14="http://schemas.microsoft.com/office/powerpoint/2010/main" val="117697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4EA859-2DEA-200C-D9FB-10892EBE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Σφήνες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F75295-4B92-226F-1B71-C30A0B4B6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Μέσο </a:t>
            </a:r>
            <a:r>
              <a:rPr lang="el-GR" dirty="0" err="1"/>
              <a:t>λυόμενης</a:t>
            </a:r>
            <a:r>
              <a:rPr lang="el-GR" dirty="0"/>
              <a:t> σύνδεσης</a:t>
            </a:r>
          </a:p>
          <a:p>
            <a:pPr marL="0" indent="0">
              <a:buNone/>
            </a:pPr>
            <a:r>
              <a:rPr lang="el-GR" dirty="0"/>
              <a:t>Διακρίνονται ανάλογα με τη διάταξη και τον τρόπο χρήσης τους σε:</a:t>
            </a:r>
          </a:p>
          <a:p>
            <a:pPr marL="514350" indent="-514350">
              <a:buAutoNum type="arabicPeriod"/>
            </a:pPr>
            <a:r>
              <a:rPr lang="el-GR" dirty="0"/>
              <a:t>Διαμήκεις σφήνες </a:t>
            </a:r>
          </a:p>
          <a:p>
            <a:pPr marL="514350" indent="-514350">
              <a:buAutoNum type="arabicPeriod"/>
            </a:pPr>
            <a:r>
              <a:rPr lang="el-GR" dirty="0"/>
              <a:t>Εγκάρσιες σφήνες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4C35C70-4300-454E-B8AF-77D883604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37" y="3047678"/>
            <a:ext cx="6820950" cy="33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5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7564FA9-584D-FEF7-E9F3-EEA2AD22E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82" y="2247797"/>
            <a:ext cx="5029636" cy="236240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5D718F0-A17C-5AC6-19D9-3191AFC0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Διαμήκεις σφήνες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62F08A-69C0-8953-0D97-D38FE0F0F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5" y="1558212"/>
            <a:ext cx="11364685" cy="4934663"/>
          </a:xfrm>
        </p:spPr>
        <p:txBody>
          <a:bodyPr>
            <a:normAutofit/>
          </a:bodyPr>
          <a:lstStyle/>
          <a:p>
            <a:r>
              <a:rPr lang="el-GR" dirty="0"/>
              <a:t>Ορισμός </a:t>
            </a:r>
          </a:p>
          <a:p>
            <a:pPr marL="0" indent="0">
              <a:buNone/>
            </a:pPr>
            <a:r>
              <a:rPr lang="el-GR" dirty="0"/>
              <a:t>χαλύβδινο κομμάτι </a:t>
            </a:r>
            <a:r>
              <a:rPr lang="el-GR" dirty="0" err="1"/>
              <a:t>ορθογωνικής</a:t>
            </a:r>
            <a:r>
              <a:rPr lang="el-GR" dirty="0"/>
              <a:t> διατομής, με κλίση προς τη μία πλευρά 1:100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err="1"/>
              <a:t>Σφηνόδρομοι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Αυλάκια μέσα στα οποία τοποθετείται η σφήνα στα συνδεόμενα κομμάτια </a:t>
            </a:r>
          </a:p>
        </p:txBody>
      </p:sp>
    </p:spTree>
    <p:extLst>
      <p:ext uri="{BB962C8B-B14F-4D97-AF65-F5344CB8AC3E}">
        <p14:creationId xmlns:p14="http://schemas.microsoft.com/office/powerpoint/2010/main" val="23507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D718F0-A17C-5AC6-19D9-3191AFC0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Διαμήκεις σφήνες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62F08A-69C0-8953-0D97-D38FE0F0F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Λόγω της κλίσης δημιουργείται σύσφιγξη στα κομμάτια</a:t>
            </a:r>
          </a:p>
          <a:p>
            <a:endParaRPr lang="el-GR" dirty="0"/>
          </a:p>
          <a:p>
            <a:r>
              <a:rPr lang="el-GR" dirty="0"/>
              <a:t>H μεταφορά ροπής στρέψης από το ένα κομμάτι στο άλλο επιτυγχάνεται </a:t>
            </a:r>
          </a:p>
          <a:p>
            <a:pPr marL="514350" indent="-514350">
              <a:buAutoNum type="arabicPeriod"/>
            </a:pPr>
            <a:r>
              <a:rPr lang="el-GR" dirty="0"/>
              <a:t>με τις δυνάμεις τριβής που αναπτύσσονται λόγω της κλίσης</a:t>
            </a:r>
          </a:p>
          <a:p>
            <a:pPr marL="514350" indent="-514350">
              <a:buAutoNum type="arabicPeriod"/>
            </a:pPr>
            <a:r>
              <a:rPr lang="el-GR" dirty="0"/>
              <a:t>με τις πλευρικές επιφάνειες της σφήνας η οποία </a:t>
            </a:r>
            <a:r>
              <a:rPr lang="el-GR" dirty="0" err="1"/>
              <a:t>διατέμνεται</a:t>
            </a:r>
            <a:endParaRPr lang="el-GR" dirty="0"/>
          </a:p>
          <a:p>
            <a:pPr marL="514350" indent="-514350">
              <a:buAutoNum type="arabicPeriod"/>
            </a:pPr>
            <a:endParaRPr lang="el-GR" dirty="0"/>
          </a:p>
          <a:p>
            <a:pPr marL="0" indent="0">
              <a:buNone/>
            </a:pPr>
            <a:r>
              <a:rPr lang="el-GR" dirty="0"/>
              <a:t>! Η σφήνα καταπονείται σε διάτμηση!</a:t>
            </a:r>
          </a:p>
        </p:txBody>
      </p:sp>
    </p:spTree>
    <p:extLst>
      <p:ext uri="{BB962C8B-B14F-4D97-AF65-F5344CB8AC3E}">
        <p14:creationId xmlns:p14="http://schemas.microsoft.com/office/powerpoint/2010/main" val="337583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D718F0-A17C-5AC6-19D9-3191AFC0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Διαμήκεις σφήνες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62F08A-69C0-8953-0D97-D38FE0F0F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212"/>
            <a:ext cx="10515600" cy="4618751"/>
          </a:xfrm>
        </p:spPr>
        <p:txBody>
          <a:bodyPr/>
          <a:lstStyle/>
          <a:p>
            <a:r>
              <a:rPr lang="el-GR" dirty="0"/>
              <a:t>Μορφές </a:t>
            </a:r>
            <a:r>
              <a:rPr lang="el-GR" dirty="0" err="1"/>
              <a:t>διαμήκων</a:t>
            </a:r>
            <a:r>
              <a:rPr lang="el-GR" dirty="0"/>
              <a:t> σφηνών 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635F062-024B-2553-8540-E8BCE7CB0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024"/>
            <a:ext cx="9952582" cy="43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8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FD9E97-8257-AE16-205A-BFCAF322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Μορφές </a:t>
            </a:r>
            <a:r>
              <a:rPr lang="el-GR" dirty="0" err="1"/>
              <a:t>διαμήκων</a:t>
            </a:r>
            <a:r>
              <a:rPr lang="el-GR" dirty="0"/>
              <a:t> σφηνών 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07EF074-EC74-D9F1-42CE-105F9F1C6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65" y="1484964"/>
            <a:ext cx="7442246" cy="5083788"/>
          </a:xfrm>
        </p:spPr>
      </p:pic>
    </p:spTree>
    <p:extLst>
      <p:ext uri="{BB962C8B-B14F-4D97-AF65-F5344CB8AC3E}">
        <p14:creationId xmlns:p14="http://schemas.microsoft.com/office/powerpoint/2010/main" val="395031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FD9E97-8257-AE16-205A-BFCAF322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454"/>
          </a:xfrm>
        </p:spPr>
        <p:txBody>
          <a:bodyPr/>
          <a:lstStyle/>
          <a:p>
            <a:r>
              <a:rPr lang="el-GR" dirty="0"/>
              <a:t>Μορφές </a:t>
            </a:r>
            <a:r>
              <a:rPr lang="el-GR" dirty="0" err="1"/>
              <a:t>διαμήκων</a:t>
            </a:r>
            <a:r>
              <a:rPr lang="el-GR" dirty="0"/>
              <a:t> σφηνών 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C150FA5-66C3-9659-5894-007CF83E8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84" y="1403579"/>
            <a:ext cx="7354653" cy="5089296"/>
          </a:xfrm>
        </p:spPr>
      </p:pic>
    </p:spTree>
    <p:extLst>
      <p:ext uri="{BB962C8B-B14F-4D97-AF65-F5344CB8AC3E}">
        <p14:creationId xmlns:p14="http://schemas.microsoft.com/office/powerpoint/2010/main" val="71944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FD9E97-8257-AE16-205A-BFCAF322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483"/>
          </a:xfrm>
        </p:spPr>
        <p:txBody>
          <a:bodyPr/>
          <a:lstStyle/>
          <a:p>
            <a:r>
              <a:rPr lang="el-GR" dirty="0"/>
              <a:t>Μορφές </a:t>
            </a:r>
            <a:r>
              <a:rPr lang="el-GR" dirty="0" err="1"/>
              <a:t>διαμήκων</a:t>
            </a:r>
            <a:r>
              <a:rPr lang="el-GR" dirty="0"/>
              <a:t> σφηνών 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2E3F6C1-8745-BA19-B3F0-65880B4DB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33" y="1177700"/>
            <a:ext cx="7576457" cy="5454620"/>
          </a:xfrm>
        </p:spPr>
      </p:pic>
    </p:spTree>
    <p:extLst>
      <p:ext uri="{BB962C8B-B14F-4D97-AF65-F5344CB8AC3E}">
        <p14:creationId xmlns:p14="http://schemas.microsoft.com/office/powerpoint/2010/main" val="120771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FD9E97-8257-AE16-205A-BFCAF322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153"/>
          </a:xfrm>
        </p:spPr>
        <p:txBody>
          <a:bodyPr/>
          <a:lstStyle/>
          <a:p>
            <a:r>
              <a:rPr lang="el-GR" dirty="0"/>
              <a:t>Μορφές </a:t>
            </a:r>
            <a:r>
              <a:rPr lang="el-GR" dirty="0" err="1"/>
              <a:t>διαμήκων</a:t>
            </a:r>
            <a:r>
              <a:rPr lang="el-GR" dirty="0"/>
              <a:t> σφηνών  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3DC68B33-CEA1-6C09-E7FA-DD9CD1AB1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84" y="1231641"/>
            <a:ext cx="7475612" cy="5439747"/>
          </a:xfrm>
        </p:spPr>
      </p:pic>
    </p:spTree>
    <p:extLst>
      <p:ext uri="{BB962C8B-B14F-4D97-AF65-F5344CB8AC3E}">
        <p14:creationId xmlns:p14="http://schemas.microsoft.com/office/powerpoint/2010/main" val="375919133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290</Words>
  <Application>Microsoft Office PowerPoint</Application>
  <PresentationFormat>Ευρεία οθόνη</PresentationFormat>
  <Paragraphs>52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Θέμα του Office</vt:lpstr>
      <vt:lpstr>Στοιχεία Μηχανών </vt:lpstr>
      <vt:lpstr>Σφήνες </vt:lpstr>
      <vt:lpstr>Διαμήκεις σφήνες</vt:lpstr>
      <vt:lpstr>Διαμήκεις σφήνες</vt:lpstr>
      <vt:lpstr>Διαμήκεις σφήνες</vt:lpstr>
      <vt:lpstr>Μορφές διαμήκων σφηνών  </vt:lpstr>
      <vt:lpstr>Μορφές διαμήκων σφηνών  </vt:lpstr>
      <vt:lpstr>Μορφές διαμήκων σφηνών  </vt:lpstr>
      <vt:lpstr>Μορφές διαμήκων σφηνών  </vt:lpstr>
      <vt:lpstr>Μορφές διαμήκων σφηνών  </vt:lpstr>
      <vt:lpstr>Μορφές διαμήκων σφηνών  </vt:lpstr>
      <vt:lpstr>Μορφές διαμήκων σφηνών  </vt:lpstr>
      <vt:lpstr>Διαμήκεις σφήνες</vt:lpstr>
      <vt:lpstr>Διαμήκεις σφήνες</vt:lpstr>
      <vt:lpstr>Εγκάρσιες σφήνες</vt:lpstr>
      <vt:lpstr>Εγκάρσιες σφήνες</vt:lpstr>
      <vt:lpstr>Πολύσφηνα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Στοιχεία Μηχανών </dc:title>
  <dc:creator>Μαργαρίτα Πιθαμίτση</dc:creator>
  <cp:lastModifiedBy>Μαργαρίτα Πιθαμίτση</cp:lastModifiedBy>
  <cp:revision>12</cp:revision>
  <dcterms:created xsi:type="dcterms:W3CDTF">2022-11-13T08:58:26Z</dcterms:created>
  <dcterms:modified xsi:type="dcterms:W3CDTF">2022-11-15T19:35:05Z</dcterms:modified>
</cp:coreProperties>
</file>