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3FDC-55FD-4760-84DA-66BFF102160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2D17-1F0E-4C17-9CF8-D26E3759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3FDC-55FD-4760-84DA-66BFF102160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2D17-1F0E-4C17-9CF8-D26E3759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5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3FDC-55FD-4760-84DA-66BFF102160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2D17-1F0E-4C17-9CF8-D26E3759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3FDC-55FD-4760-84DA-66BFF102160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2D17-1F0E-4C17-9CF8-D26E3759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3FDC-55FD-4760-84DA-66BFF102160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2D17-1F0E-4C17-9CF8-D26E3759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3FDC-55FD-4760-84DA-66BFF102160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2D17-1F0E-4C17-9CF8-D26E3759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2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3FDC-55FD-4760-84DA-66BFF102160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2D17-1F0E-4C17-9CF8-D26E3759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1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3FDC-55FD-4760-84DA-66BFF102160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2D17-1F0E-4C17-9CF8-D26E3759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9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3FDC-55FD-4760-84DA-66BFF102160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2D17-1F0E-4C17-9CF8-D26E3759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0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3FDC-55FD-4760-84DA-66BFF102160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2D17-1F0E-4C17-9CF8-D26E3759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3FDC-55FD-4760-84DA-66BFF102160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2D17-1F0E-4C17-9CF8-D26E3759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3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53FDC-55FD-4760-84DA-66BFF102160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22D17-1F0E-4C17-9CF8-D26E37594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7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A0Wb3gc4mE&amp;t=60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 t="15080" r="4064" b="7738"/>
          <a:stretch/>
        </p:blipFill>
        <p:spPr bwMode="auto">
          <a:xfrm>
            <a:off x="90054" y="762000"/>
            <a:ext cx="9067801" cy="423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19245" r="17562" b="6251"/>
          <a:stretch/>
        </p:blipFill>
        <p:spPr bwMode="auto">
          <a:xfrm>
            <a:off x="20783" y="990600"/>
            <a:ext cx="8810752" cy="514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22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16865" r="14997" b="11508"/>
          <a:stretch/>
        </p:blipFill>
        <p:spPr bwMode="auto">
          <a:xfrm>
            <a:off x="34636" y="988049"/>
            <a:ext cx="8880764" cy="478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00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t="25595" r="14885" b="9722"/>
          <a:stretch/>
        </p:blipFill>
        <p:spPr bwMode="auto">
          <a:xfrm>
            <a:off x="152400" y="914400"/>
            <a:ext cx="894765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38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19048" r="15890" b="11706"/>
          <a:stretch/>
        </p:blipFill>
        <p:spPr bwMode="auto">
          <a:xfrm>
            <a:off x="-3629" y="533400"/>
            <a:ext cx="8919029" cy="470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96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16270" r="16335" b="18055"/>
          <a:stretch/>
        </p:blipFill>
        <p:spPr bwMode="auto">
          <a:xfrm>
            <a:off x="152400" y="990600"/>
            <a:ext cx="8766366" cy="43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167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t="21032" r="15889" b="10228"/>
          <a:stretch/>
        </p:blipFill>
        <p:spPr bwMode="auto">
          <a:xfrm>
            <a:off x="228600" y="990600"/>
            <a:ext cx="8659091" cy="45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10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18850" r="20909" b="11904"/>
          <a:stretch/>
        </p:blipFill>
        <p:spPr bwMode="auto">
          <a:xfrm>
            <a:off x="27709" y="381000"/>
            <a:ext cx="8911773" cy="50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105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t="23491" r="22088" b="10129"/>
          <a:stretch/>
        </p:blipFill>
        <p:spPr bwMode="auto">
          <a:xfrm>
            <a:off x="228600" y="838200"/>
            <a:ext cx="856309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482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23474" r="19766" b="14449"/>
          <a:stretch/>
        </p:blipFill>
        <p:spPr bwMode="auto">
          <a:xfrm>
            <a:off x="228600" y="914400"/>
            <a:ext cx="8547538" cy="454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138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22135" r="19766" b="14062"/>
          <a:stretch/>
        </p:blipFill>
        <p:spPr bwMode="auto">
          <a:xfrm>
            <a:off x="152400" y="1066799"/>
            <a:ext cx="8686800" cy="471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66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7063" r="21132" b="27976"/>
          <a:stretch/>
        </p:blipFill>
        <p:spPr bwMode="auto">
          <a:xfrm>
            <a:off x="533400" y="990600"/>
            <a:ext cx="8186058" cy="402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4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20573" r="20498" b="53906"/>
          <a:stretch/>
        </p:blipFill>
        <p:spPr bwMode="auto">
          <a:xfrm>
            <a:off x="381000" y="76200"/>
            <a:ext cx="83248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19010" r="20498" b="17708"/>
          <a:stretch/>
        </p:blipFill>
        <p:spPr bwMode="auto">
          <a:xfrm>
            <a:off x="152400" y="2228850"/>
            <a:ext cx="85534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859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18490" r="20498" b="24479"/>
          <a:stretch/>
        </p:blipFill>
        <p:spPr bwMode="auto">
          <a:xfrm>
            <a:off x="381000" y="457200"/>
            <a:ext cx="8458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711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27083" r="18887" b="9635"/>
          <a:stretch/>
        </p:blipFill>
        <p:spPr bwMode="auto">
          <a:xfrm>
            <a:off x="266700" y="762000"/>
            <a:ext cx="8610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124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6302" r="17423" b="13282"/>
          <a:stretch/>
        </p:blipFill>
        <p:spPr bwMode="auto">
          <a:xfrm>
            <a:off x="152400" y="762000"/>
            <a:ext cx="87058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701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t="24569" r="22088" b="15302"/>
          <a:stretch/>
        </p:blipFill>
        <p:spPr bwMode="auto">
          <a:xfrm>
            <a:off x="304800" y="1143000"/>
            <a:ext cx="8166538" cy="439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321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21982" r="21240" b="25216"/>
          <a:stretch/>
        </p:blipFill>
        <p:spPr bwMode="auto">
          <a:xfrm>
            <a:off x="304800" y="914400"/>
            <a:ext cx="8387256" cy="386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14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21659" r="17725" b="14547"/>
          <a:stretch/>
        </p:blipFill>
        <p:spPr bwMode="auto">
          <a:xfrm>
            <a:off x="131380" y="685800"/>
            <a:ext cx="8860220" cy="466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018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28233" r="18574" b="10991"/>
          <a:stretch/>
        </p:blipFill>
        <p:spPr bwMode="auto">
          <a:xfrm>
            <a:off x="228600" y="685800"/>
            <a:ext cx="873597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91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21768" r="18574" b="15732"/>
          <a:stretch/>
        </p:blipFill>
        <p:spPr bwMode="auto">
          <a:xfrm>
            <a:off x="501869" y="609600"/>
            <a:ext cx="8355726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952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25431" r="19544" b="16595"/>
          <a:stretch/>
        </p:blipFill>
        <p:spPr bwMode="auto">
          <a:xfrm>
            <a:off x="304800" y="762000"/>
            <a:ext cx="8434551" cy="424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15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16071" r="20351" b="23215"/>
          <a:stretch/>
        </p:blipFill>
        <p:spPr bwMode="auto">
          <a:xfrm>
            <a:off x="180109" y="762000"/>
            <a:ext cx="88862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5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t="20474" r="20392" b="18965"/>
          <a:stretch/>
        </p:blipFill>
        <p:spPr bwMode="auto">
          <a:xfrm>
            <a:off x="457200" y="851338"/>
            <a:ext cx="8056179" cy="443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205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t="21767" r="18696" b="34267"/>
          <a:stretch/>
        </p:blipFill>
        <p:spPr bwMode="auto">
          <a:xfrm>
            <a:off x="381000" y="762000"/>
            <a:ext cx="8308428" cy="321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118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26077" r="20876" b="24354"/>
          <a:stretch/>
        </p:blipFill>
        <p:spPr bwMode="auto">
          <a:xfrm>
            <a:off x="501869" y="152400"/>
            <a:ext cx="8103477" cy="362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445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20905" r="20513" b="20043"/>
          <a:stretch/>
        </p:blipFill>
        <p:spPr bwMode="auto">
          <a:xfrm>
            <a:off x="415159" y="953814"/>
            <a:ext cx="8135007" cy="431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293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5" t="26722" r="21604" b="11207"/>
          <a:stretch/>
        </p:blipFill>
        <p:spPr bwMode="auto">
          <a:xfrm>
            <a:off x="457200" y="381000"/>
            <a:ext cx="7977352" cy="454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409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2" t="21982" r="20634" b="16595"/>
          <a:stretch/>
        </p:blipFill>
        <p:spPr bwMode="auto">
          <a:xfrm>
            <a:off x="457200" y="685800"/>
            <a:ext cx="8276898" cy="449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898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2" t="19828" r="27540" b="23276"/>
          <a:stretch/>
        </p:blipFill>
        <p:spPr bwMode="auto">
          <a:xfrm>
            <a:off x="685800" y="990600"/>
            <a:ext cx="7378263" cy="4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648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t="33190" r="22936" b="14440"/>
          <a:stretch/>
        </p:blipFill>
        <p:spPr bwMode="auto">
          <a:xfrm>
            <a:off x="609600" y="914400"/>
            <a:ext cx="7945821" cy="383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687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19611" r="18436" b="45260"/>
          <a:stretch/>
        </p:blipFill>
        <p:spPr bwMode="auto">
          <a:xfrm>
            <a:off x="533400" y="381000"/>
            <a:ext cx="8403021" cy="256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847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t="24354" r="22573" b="21336"/>
          <a:stretch/>
        </p:blipFill>
        <p:spPr bwMode="auto">
          <a:xfrm>
            <a:off x="152400" y="762000"/>
            <a:ext cx="86523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39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26786" r="21020" b="11905"/>
          <a:stretch/>
        </p:blipFill>
        <p:spPr bwMode="auto">
          <a:xfrm>
            <a:off x="228600" y="284018"/>
            <a:ext cx="866460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2954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ΔΕΞΙΑ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295400"/>
            <a:ext cx="109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ΑΡΙΣΤΕΡΑ</a:t>
            </a:r>
            <a:endParaRPr lang="en-US" b="1" dirty="0"/>
          </a:p>
        </p:txBody>
      </p:sp>
      <p:sp>
        <p:nvSpPr>
          <p:cNvPr id="5" name="Έλλειψη 4"/>
          <p:cNvSpPr/>
          <p:nvPr/>
        </p:nvSpPr>
        <p:spPr>
          <a:xfrm>
            <a:off x="1143000" y="2514600"/>
            <a:ext cx="856086" cy="7065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Έλλειψη 7"/>
          <p:cNvSpPr/>
          <p:nvPr/>
        </p:nvSpPr>
        <p:spPr>
          <a:xfrm>
            <a:off x="2286000" y="2479963"/>
            <a:ext cx="856086" cy="70658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Έλλειψη 8"/>
          <p:cNvSpPr/>
          <p:nvPr/>
        </p:nvSpPr>
        <p:spPr>
          <a:xfrm>
            <a:off x="1353714" y="3373582"/>
            <a:ext cx="856086" cy="11222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Έλλειψη 10"/>
          <p:cNvSpPr/>
          <p:nvPr/>
        </p:nvSpPr>
        <p:spPr>
          <a:xfrm>
            <a:off x="2061431" y="3248891"/>
            <a:ext cx="856086" cy="11222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t="28018" r="21967" b="12930"/>
          <a:stretch/>
        </p:blipFill>
        <p:spPr bwMode="auto">
          <a:xfrm>
            <a:off x="533400" y="381000"/>
            <a:ext cx="8040415" cy="431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26786" r="21020" b="11905"/>
          <a:stretch/>
        </p:blipFill>
        <p:spPr bwMode="auto">
          <a:xfrm>
            <a:off x="228600" y="284018"/>
            <a:ext cx="866460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2954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ΔΕΞΙΑ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295400"/>
            <a:ext cx="109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ΑΡΙΣΤΕΡΑ</a:t>
            </a:r>
            <a:endParaRPr lang="en-US" b="1" dirty="0"/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2133600" y="2209800"/>
            <a:ext cx="0" cy="236220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Βέλος προς τα κάτω 11"/>
          <p:cNvSpPr/>
          <p:nvPr/>
        </p:nvSpPr>
        <p:spPr>
          <a:xfrm rot="6480355">
            <a:off x="3176384" y="3929610"/>
            <a:ext cx="33018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Βέλος προς τα κάτω 14"/>
          <p:cNvSpPr/>
          <p:nvPr/>
        </p:nvSpPr>
        <p:spPr>
          <a:xfrm rot="4726973" flipV="1">
            <a:off x="944251" y="4002454"/>
            <a:ext cx="347566" cy="967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26786" r="21020" b="11905"/>
          <a:stretch/>
        </p:blipFill>
        <p:spPr bwMode="auto">
          <a:xfrm>
            <a:off x="228600" y="284018"/>
            <a:ext cx="866460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29540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ΔΕΞΙΑ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295400"/>
            <a:ext cx="109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ΑΡΙΣΤΕΡΑ</a:t>
            </a:r>
            <a:endParaRPr lang="en-US" b="1" dirty="0"/>
          </a:p>
        </p:txBody>
      </p:sp>
      <p:sp>
        <p:nvSpPr>
          <p:cNvPr id="5" name="Έλλειψη 4"/>
          <p:cNvSpPr/>
          <p:nvPr/>
        </p:nvSpPr>
        <p:spPr>
          <a:xfrm>
            <a:off x="1219200" y="2971800"/>
            <a:ext cx="5334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Έλλειψη 9"/>
          <p:cNvSpPr/>
          <p:nvPr/>
        </p:nvSpPr>
        <p:spPr>
          <a:xfrm>
            <a:off x="2438400" y="2971800"/>
            <a:ext cx="5334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Βέλος προς τα κάτω 1"/>
          <p:cNvSpPr/>
          <p:nvPr/>
        </p:nvSpPr>
        <p:spPr>
          <a:xfrm rot="20501537" flipH="1">
            <a:off x="1506699" y="2867652"/>
            <a:ext cx="362415" cy="653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Βέλος προς τα κάτω 11"/>
          <p:cNvSpPr/>
          <p:nvPr/>
        </p:nvSpPr>
        <p:spPr>
          <a:xfrm rot="1395872" flipH="1">
            <a:off x="2401453" y="2863035"/>
            <a:ext cx="362415" cy="653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02378 0.13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671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02414 0.134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" grpId="0" animBg="1"/>
      <p:bldP spid="2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t="23412" r="20797" b="14088"/>
          <a:stretch/>
        </p:blipFill>
        <p:spPr bwMode="auto">
          <a:xfrm>
            <a:off x="62345" y="436418"/>
            <a:ext cx="870204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5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20040" r="20686" b="17064"/>
          <a:stretch/>
        </p:blipFill>
        <p:spPr bwMode="auto">
          <a:xfrm>
            <a:off x="83127" y="228600"/>
            <a:ext cx="88591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226702" y="540327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https://www.youtube.com/watch?v=JA0Wb3gc4mE&amp;t=60s</a:t>
            </a:r>
            <a:endParaRPr lang="el-GR" dirty="0" smtClean="0"/>
          </a:p>
          <a:p>
            <a:endParaRPr lang="el-GR" dirty="0"/>
          </a:p>
          <a:p>
            <a:r>
              <a:rPr lang="en-US" b="1" dirty="0"/>
              <a:t>How a Normal Heart Pumps Blood -- The Children's Hospital of </a:t>
            </a:r>
            <a:r>
              <a:rPr lang="en-US" b="1" dirty="0" smtClean="0"/>
              <a:t>Philadelphia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38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t="21626" r="20909" b="18453"/>
          <a:stretch/>
        </p:blipFill>
        <p:spPr bwMode="auto">
          <a:xfrm>
            <a:off x="304800" y="762000"/>
            <a:ext cx="862927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</Words>
  <Application>Microsoft Office PowerPoint</Application>
  <PresentationFormat>Προβολή στην οθόνη (4:3)</PresentationFormat>
  <Paragraphs>9</Paragraphs>
  <Slides>40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Eva Koumousi</dc:creator>
  <cp:lastModifiedBy>Eva Koumousi</cp:lastModifiedBy>
  <cp:revision>9</cp:revision>
  <dcterms:created xsi:type="dcterms:W3CDTF">2024-10-30T22:35:16Z</dcterms:created>
  <dcterms:modified xsi:type="dcterms:W3CDTF">2025-01-14T21:43:27Z</dcterms:modified>
</cp:coreProperties>
</file>