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63"/>
  </p:normalViewPr>
  <p:slideViewPr>
    <p:cSldViewPr snapToGrid="0">
      <p:cViewPr varScale="1">
        <p:scale>
          <a:sx n="86" d="100"/>
          <a:sy n="86" d="100"/>
        </p:scale>
        <p:origin x="1864"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lstStyle/>
          <a:p>
            <a:r>
              <a:t>Footer</a:t>
            </a:r>
          </a:p>
        </p:txBody>
      </p:sp>
      <p:sp>
        <p:nvSpPr>
          <p:cNvPr id="3" name="PlaceHolder 2"/>
          <p:cNvSpPr>
            <a:spLocks noGrp="1"/>
          </p:cNvSpPr>
          <p:nvPr>
            <p:ph type="sldNum" idx="3"/>
          </p:nvPr>
        </p:nvSpPr>
        <p:spPr/>
        <p:txBody>
          <a:bodyPr/>
          <a:lstStyle/>
          <a:p>
            <a:fld id="{44B07FD2-519C-46C3-BA47-8DE847C37227}" type="slidenum">
              <a:t>‹#›</a:t>
            </a:fld>
            <a:endParaRPr/>
          </a:p>
        </p:txBody>
      </p:sp>
      <p:sp>
        <p:nvSpPr>
          <p:cNvPr id="4" name="PlaceHolder 3"/>
          <p:cNvSpPr>
            <a:spLocks noGrp="1"/>
          </p:cNvSpPr>
          <p:nvPr>
            <p:ph type="dt" idx="1"/>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0" name="PlaceHolder 2"/>
          <p:cNvSpPr>
            <a:spLocks noGrp="1"/>
          </p:cNvSpPr>
          <p:nvPr>
            <p:ph/>
          </p:nvPr>
        </p:nvSpPr>
        <p:spPr>
          <a:xfrm>
            <a:off x="1066320" y="198108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1" name="PlaceHolder 3"/>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6C1EC61A-6926-49BA-8C4C-F20F14880D84}"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3"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4"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5"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6" name="PlaceHolder 5"/>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 name="PlaceHolder 6"/>
          <p:cNvSpPr>
            <a:spLocks noGrp="1"/>
          </p:cNvSpPr>
          <p:nvPr>
            <p:ph type="ftr" idx="2"/>
          </p:nvPr>
        </p:nvSpPr>
        <p:spPr/>
        <p:txBody>
          <a:bodyPr/>
          <a:lstStyle/>
          <a:p>
            <a:r>
              <a:t>Footer</a:t>
            </a:r>
          </a:p>
        </p:txBody>
      </p:sp>
      <p:sp>
        <p:nvSpPr>
          <p:cNvPr id="8" name="PlaceHolder 7"/>
          <p:cNvSpPr>
            <a:spLocks noGrp="1"/>
          </p:cNvSpPr>
          <p:nvPr>
            <p:ph type="sldNum" idx="3"/>
          </p:nvPr>
        </p:nvSpPr>
        <p:spPr/>
        <p:txBody>
          <a:bodyPr/>
          <a:lstStyle/>
          <a:p>
            <a:fld id="{9AF6504D-D6A7-4CC1-8330-4D00E62EB117}" type="slidenum">
              <a:t>‹#›</a:t>
            </a:fld>
            <a:endParaRPr/>
          </a:p>
        </p:txBody>
      </p:sp>
      <p:sp>
        <p:nvSpPr>
          <p:cNvPr id="9" name="PlaceHolder 8"/>
          <p:cNvSpPr>
            <a:spLocks noGrp="1"/>
          </p:cNvSpPr>
          <p:nvPr>
            <p:ph type="dt" idx="1"/>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48" name="PlaceHolder 2"/>
          <p:cNvSpPr>
            <a:spLocks noGrp="1"/>
          </p:cNvSpPr>
          <p:nvPr>
            <p:ph/>
          </p:nvPr>
        </p:nvSpPr>
        <p:spPr>
          <a:xfrm>
            <a:off x="10663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9" name="PlaceHolder 3"/>
          <p:cNvSpPr>
            <a:spLocks noGrp="1"/>
          </p:cNvSpPr>
          <p:nvPr>
            <p:ph/>
          </p:nvPr>
        </p:nvSpPr>
        <p:spPr>
          <a:xfrm>
            <a:off x="36169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0" name="PlaceHolder 4"/>
          <p:cNvSpPr>
            <a:spLocks noGrp="1"/>
          </p:cNvSpPr>
          <p:nvPr>
            <p:ph/>
          </p:nvPr>
        </p:nvSpPr>
        <p:spPr>
          <a:xfrm>
            <a:off x="616788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1" name="PlaceHolder 5"/>
          <p:cNvSpPr>
            <a:spLocks noGrp="1"/>
          </p:cNvSpPr>
          <p:nvPr>
            <p:ph/>
          </p:nvPr>
        </p:nvSpPr>
        <p:spPr>
          <a:xfrm>
            <a:off x="10663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2" name="PlaceHolder 6"/>
          <p:cNvSpPr>
            <a:spLocks noGrp="1"/>
          </p:cNvSpPr>
          <p:nvPr>
            <p:ph/>
          </p:nvPr>
        </p:nvSpPr>
        <p:spPr>
          <a:xfrm>
            <a:off x="36169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3" name="PlaceHolder 7"/>
          <p:cNvSpPr>
            <a:spLocks noGrp="1"/>
          </p:cNvSpPr>
          <p:nvPr>
            <p:ph/>
          </p:nvPr>
        </p:nvSpPr>
        <p:spPr>
          <a:xfrm>
            <a:off x="616788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 name="PlaceHolder 8"/>
          <p:cNvSpPr>
            <a:spLocks noGrp="1"/>
          </p:cNvSpPr>
          <p:nvPr>
            <p:ph type="ftr" idx="2"/>
          </p:nvPr>
        </p:nvSpPr>
        <p:spPr/>
        <p:txBody>
          <a:bodyPr/>
          <a:lstStyle/>
          <a:p>
            <a:r>
              <a:t>Footer</a:t>
            </a:r>
          </a:p>
        </p:txBody>
      </p:sp>
      <p:sp>
        <p:nvSpPr>
          <p:cNvPr id="10" name="PlaceHolder 9"/>
          <p:cNvSpPr>
            <a:spLocks noGrp="1"/>
          </p:cNvSpPr>
          <p:nvPr>
            <p:ph type="sldNum" idx="3"/>
          </p:nvPr>
        </p:nvSpPr>
        <p:spPr/>
        <p:txBody>
          <a:bodyPr/>
          <a:lstStyle/>
          <a:p>
            <a:fld id="{A9B9C2DA-73F6-4A7E-B509-38233C30232E}" type="slidenum">
              <a:t>‹#›</a:t>
            </a:fld>
            <a:endParaRPr/>
          </a:p>
        </p:txBody>
      </p:sp>
      <p:sp>
        <p:nvSpPr>
          <p:cNvPr id="11" name="PlaceHolder 10"/>
          <p:cNvSpPr>
            <a:spLocks noGrp="1"/>
          </p:cNvSpPr>
          <p:nvPr>
            <p:ph type="dt" idx="1"/>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6"/>
          </p:nvPr>
        </p:nvSpPr>
        <p:spPr/>
        <p:txBody>
          <a:bodyPr/>
          <a:lstStyle/>
          <a:p>
            <a:r>
              <a:t>Footer</a:t>
            </a:r>
          </a:p>
        </p:txBody>
      </p:sp>
      <p:sp>
        <p:nvSpPr>
          <p:cNvPr id="3" name="PlaceHolder 2"/>
          <p:cNvSpPr>
            <a:spLocks noGrp="1"/>
          </p:cNvSpPr>
          <p:nvPr>
            <p:ph type="sldNum" idx="4"/>
          </p:nvPr>
        </p:nvSpPr>
        <p:spPr/>
        <p:txBody>
          <a:bodyPr/>
          <a:lstStyle/>
          <a:p>
            <a:fld id="{B5AE203B-002B-4F0C-9BC4-8F67DEA2A162}" type="slidenum">
              <a:t>‹#›</a:t>
            </a:fld>
            <a:endParaRPr/>
          </a:p>
        </p:txBody>
      </p:sp>
      <p:sp>
        <p:nvSpPr>
          <p:cNvPr id="4" name="PlaceHolder 3"/>
          <p:cNvSpPr>
            <a:spLocks noGrp="1"/>
          </p:cNvSpPr>
          <p:nvPr>
            <p:ph type="dt" idx="5"/>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3"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4" name="PlaceHolder 2"/>
          <p:cNvSpPr>
            <a:spLocks noGrp="1"/>
          </p:cNvSpPr>
          <p:nvPr>
            <p:ph type="subTitle"/>
          </p:nvPr>
        </p:nvSpPr>
        <p:spPr>
          <a:xfrm>
            <a:off x="1066320" y="1981080"/>
            <a:ext cx="7543800" cy="4114800"/>
          </a:xfrm>
          <a:prstGeom prst="rect">
            <a:avLst/>
          </a:prstGeom>
          <a:noFill/>
          <a:ln w="0">
            <a:noFill/>
          </a:ln>
        </p:spPr>
        <p:txBody>
          <a:bodyPr lIns="0" tIns="0" rIns="0" bIns="0" anchor="ctr">
            <a:noAutofit/>
          </a:bodyPr>
          <a:lstStyle/>
          <a:p>
            <a:pPr indent="0"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B8568CB5-FE27-4EBF-A610-B2C5D03CE2DA}" type="slidenum">
              <a:t>‹#›</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6" name="PlaceHolder 2"/>
          <p:cNvSpPr>
            <a:spLocks noGrp="1"/>
          </p:cNvSpPr>
          <p:nvPr>
            <p:ph/>
          </p:nvPr>
        </p:nvSpPr>
        <p:spPr>
          <a:xfrm>
            <a:off x="1066320" y="1981080"/>
            <a:ext cx="754380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6"/>
          </p:nvPr>
        </p:nvSpPr>
        <p:spPr/>
        <p:txBody>
          <a:bodyPr/>
          <a:lstStyle/>
          <a:p>
            <a:r>
              <a:t>Footer</a:t>
            </a:r>
          </a:p>
        </p:txBody>
      </p:sp>
      <p:sp>
        <p:nvSpPr>
          <p:cNvPr id="5" name="PlaceHolder 4"/>
          <p:cNvSpPr>
            <a:spLocks noGrp="1"/>
          </p:cNvSpPr>
          <p:nvPr>
            <p:ph type="sldNum" idx="4"/>
          </p:nvPr>
        </p:nvSpPr>
        <p:spPr/>
        <p:txBody>
          <a:bodyPr/>
          <a:lstStyle/>
          <a:p>
            <a:fld id="{C70C1918-74A7-4409-879E-D08FF0A9A368}" type="slidenum">
              <a:t>‹#›</a:t>
            </a:fld>
            <a:endParaRPr/>
          </a:p>
        </p:txBody>
      </p:sp>
      <p:sp>
        <p:nvSpPr>
          <p:cNvPr id="6" name="PlaceHolder 5"/>
          <p:cNvSpPr>
            <a:spLocks noGrp="1"/>
          </p:cNvSpPr>
          <p:nvPr>
            <p:ph type="dt" idx="5"/>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78"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9"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129CA955-75EC-4C6A-B85C-47A7E114DA92}" type="slidenum">
              <a:t>‹#›</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344769B8-ABA6-4A4C-9F58-4E5AD40FDD81}" type="slidenum">
              <a:t>‹#›</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1" name="PlaceHolder 1"/>
          <p:cNvSpPr>
            <a:spLocks noGrp="1"/>
          </p:cNvSpPr>
          <p:nvPr>
            <p:ph type="subTitle"/>
          </p:nvPr>
        </p:nvSpPr>
        <p:spPr>
          <a:xfrm>
            <a:off x="1066320" y="304560"/>
            <a:ext cx="7543800" cy="6638040"/>
          </a:xfrm>
          <a:prstGeom prst="rect">
            <a:avLst/>
          </a:prstGeom>
          <a:noFill/>
          <a:ln w="0">
            <a:noFill/>
          </a:ln>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 name="PlaceHolder 2"/>
          <p:cNvSpPr>
            <a:spLocks noGrp="1"/>
          </p:cNvSpPr>
          <p:nvPr>
            <p:ph type="ftr" idx="6"/>
          </p:nvPr>
        </p:nvSpPr>
        <p:spPr/>
        <p:txBody>
          <a:bodyPr/>
          <a:lstStyle/>
          <a:p>
            <a:r>
              <a:t>Footer</a:t>
            </a:r>
          </a:p>
        </p:txBody>
      </p:sp>
      <p:sp>
        <p:nvSpPr>
          <p:cNvPr id="4" name="PlaceHolder 3"/>
          <p:cNvSpPr>
            <a:spLocks noGrp="1"/>
          </p:cNvSpPr>
          <p:nvPr>
            <p:ph type="sldNum" idx="4"/>
          </p:nvPr>
        </p:nvSpPr>
        <p:spPr/>
        <p:txBody>
          <a:bodyPr/>
          <a:lstStyle/>
          <a:p>
            <a:fld id="{3FE1B26A-E5D2-4DE4-99B3-708475001A40}" type="slidenum">
              <a:t>‹#›</a:t>
            </a:fld>
            <a:endParaRPr/>
          </a:p>
        </p:txBody>
      </p:sp>
      <p:sp>
        <p:nvSpPr>
          <p:cNvPr id="5" name="PlaceHolder 4"/>
          <p:cNvSpPr>
            <a:spLocks noGrp="1"/>
          </p:cNvSpPr>
          <p:nvPr>
            <p:ph type="dt" idx="5"/>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83"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4"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5"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580A9911-323E-4FAB-984E-303BCE6C471A}"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8"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19" name="PlaceHolder 2"/>
          <p:cNvSpPr>
            <a:spLocks noGrp="1"/>
          </p:cNvSpPr>
          <p:nvPr>
            <p:ph type="subTitle"/>
          </p:nvPr>
        </p:nvSpPr>
        <p:spPr>
          <a:xfrm>
            <a:off x="1066320" y="1981080"/>
            <a:ext cx="7543800" cy="4114800"/>
          </a:xfrm>
          <a:prstGeom prst="rect">
            <a:avLst/>
          </a:prstGeom>
          <a:noFill/>
          <a:ln w="0">
            <a:noFill/>
          </a:ln>
        </p:spPr>
        <p:txBody>
          <a:bodyPr lIns="0" tIns="0" rIns="0" bIns="0" anchor="ctr">
            <a:noAutofit/>
          </a:bodyPr>
          <a:lstStyle/>
          <a:p>
            <a:pPr indent="0" algn="ctr">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02A2AF21-D011-4A7E-8318-6BF83515F1BC}"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6"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87"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8"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89" name="PlaceHolder 4"/>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1B91CAE0-BF22-4216-BD54-DC59CA766039}"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1"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2"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3" name="PlaceHolder 4"/>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6"/>
          </p:nvPr>
        </p:nvSpPr>
        <p:spPr/>
        <p:txBody>
          <a:bodyPr/>
          <a:lstStyle/>
          <a:p>
            <a:r>
              <a:t>Footer</a:t>
            </a:r>
          </a:p>
        </p:txBody>
      </p:sp>
      <p:sp>
        <p:nvSpPr>
          <p:cNvPr id="7" name="PlaceHolder 6"/>
          <p:cNvSpPr>
            <a:spLocks noGrp="1"/>
          </p:cNvSpPr>
          <p:nvPr>
            <p:ph type="sldNum" idx="4"/>
          </p:nvPr>
        </p:nvSpPr>
        <p:spPr/>
        <p:txBody>
          <a:bodyPr/>
          <a:lstStyle/>
          <a:p>
            <a:fld id="{105A5832-32B2-44B9-B474-7F0071B196ED}" type="slidenum">
              <a:t>‹#›</a:t>
            </a:fld>
            <a:endParaRPr/>
          </a:p>
        </p:txBody>
      </p:sp>
      <p:sp>
        <p:nvSpPr>
          <p:cNvPr id="8" name="PlaceHolder 7"/>
          <p:cNvSpPr>
            <a:spLocks noGrp="1"/>
          </p:cNvSpPr>
          <p:nvPr>
            <p:ph type="dt" idx="5"/>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4"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5" name="PlaceHolder 2"/>
          <p:cNvSpPr>
            <a:spLocks noGrp="1"/>
          </p:cNvSpPr>
          <p:nvPr>
            <p:ph/>
          </p:nvPr>
        </p:nvSpPr>
        <p:spPr>
          <a:xfrm>
            <a:off x="1066320" y="198108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6" name="PlaceHolder 3"/>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6"/>
          </p:nvPr>
        </p:nvSpPr>
        <p:spPr/>
        <p:txBody>
          <a:bodyPr/>
          <a:lstStyle/>
          <a:p>
            <a:r>
              <a:t>Footer</a:t>
            </a:r>
          </a:p>
        </p:txBody>
      </p:sp>
      <p:sp>
        <p:nvSpPr>
          <p:cNvPr id="6" name="PlaceHolder 5"/>
          <p:cNvSpPr>
            <a:spLocks noGrp="1"/>
          </p:cNvSpPr>
          <p:nvPr>
            <p:ph type="sldNum" idx="4"/>
          </p:nvPr>
        </p:nvSpPr>
        <p:spPr/>
        <p:txBody>
          <a:bodyPr/>
          <a:lstStyle/>
          <a:p>
            <a:fld id="{C8E664ED-CAD2-47C6-BB3E-457AAFEBF0C4}" type="slidenum">
              <a:t>‹#›</a:t>
            </a:fld>
            <a:endParaRPr/>
          </a:p>
        </p:txBody>
      </p:sp>
      <p:sp>
        <p:nvSpPr>
          <p:cNvPr id="7" name="PlaceHolder 6"/>
          <p:cNvSpPr>
            <a:spLocks noGrp="1"/>
          </p:cNvSpPr>
          <p:nvPr>
            <p:ph type="dt" idx="5"/>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98"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9"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0"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1" name="PlaceHolder 5"/>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7" name="PlaceHolder 6"/>
          <p:cNvSpPr>
            <a:spLocks noGrp="1"/>
          </p:cNvSpPr>
          <p:nvPr>
            <p:ph type="ftr" idx="6"/>
          </p:nvPr>
        </p:nvSpPr>
        <p:spPr/>
        <p:txBody>
          <a:bodyPr/>
          <a:lstStyle/>
          <a:p>
            <a:r>
              <a:t>Footer</a:t>
            </a:r>
          </a:p>
        </p:txBody>
      </p:sp>
      <p:sp>
        <p:nvSpPr>
          <p:cNvPr id="8" name="PlaceHolder 7"/>
          <p:cNvSpPr>
            <a:spLocks noGrp="1"/>
          </p:cNvSpPr>
          <p:nvPr>
            <p:ph type="sldNum" idx="4"/>
          </p:nvPr>
        </p:nvSpPr>
        <p:spPr/>
        <p:txBody>
          <a:bodyPr/>
          <a:lstStyle/>
          <a:p>
            <a:fld id="{A5C96275-60D7-473E-B8DE-337AC8AB3A13}" type="slidenum">
              <a:t>‹#›</a:t>
            </a:fld>
            <a:endParaRPr/>
          </a:p>
        </p:txBody>
      </p:sp>
      <p:sp>
        <p:nvSpPr>
          <p:cNvPr id="9" name="PlaceHolder 8"/>
          <p:cNvSpPr>
            <a:spLocks noGrp="1"/>
          </p:cNvSpPr>
          <p:nvPr>
            <p:ph type="dt" idx="5"/>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103" name="PlaceHolder 2"/>
          <p:cNvSpPr>
            <a:spLocks noGrp="1"/>
          </p:cNvSpPr>
          <p:nvPr>
            <p:ph/>
          </p:nvPr>
        </p:nvSpPr>
        <p:spPr>
          <a:xfrm>
            <a:off x="10663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4" name="PlaceHolder 3"/>
          <p:cNvSpPr>
            <a:spLocks noGrp="1"/>
          </p:cNvSpPr>
          <p:nvPr>
            <p:ph/>
          </p:nvPr>
        </p:nvSpPr>
        <p:spPr>
          <a:xfrm>
            <a:off x="361692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5" name="PlaceHolder 4"/>
          <p:cNvSpPr>
            <a:spLocks noGrp="1"/>
          </p:cNvSpPr>
          <p:nvPr>
            <p:ph/>
          </p:nvPr>
        </p:nvSpPr>
        <p:spPr>
          <a:xfrm>
            <a:off x="6167880" y="198108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6" name="PlaceHolder 5"/>
          <p:cNvSpPr>
            <a:spLocks noGrp="1"/>
          </p:cNvSpPr>
          <p:nvPr>
            <p:ph/>
          </p:nvPr>
        </p:nvSpPr>
        <p:spPr>
          <a:xfrm>
            <a:off x="10663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7" name="PlaceHolder 6"/>
          <p:cNvSpPr>
            <a:spLocks noGrp="1"/>
          </p:cNvSpPr>
          <p:nvPr>
            <p:ph/>
          </p:nvPr>
        </p:nvSpPr>
        <p:spPr>
          <a:xfrm>
            <a:off x="361692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108" name="PlaceHolder 7"/>
          <p:cNvSpPr>
            <a:spLocks noGrp="1"/>
          </p:cNvSpPr>
          <p:nvPr>
            <p:ph/>
          </p:nvPr>
        </p:nvSpPr>
        <p:spPr>
          <a:xfrm>
            <a:off x="6167880" y="4130640"/>
            <a:ext cx="242892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9" name="PlaceHolder 8"/>
          <p:cNvSpPr>
            <a:spLocks noGrp="1"/>
          </p:cNvSpPr>
          <p:nvPr>
            <p:ph type="ftr" idx="6"/>
          </p:nvPr>
        </p:nvSpPr>
        <p:spPr/>
        <p:txBody>
          <a:bodyPr/>
          <a:lstStyle/>
          <a:p>
            <a:r>
              <a:t>Footer</a:t>
            </a:r>
          </a:p>
        </p:txBody>
      </p:sp>
      <p:sp>
        <p:nvSpPr>
          <p:cNvPr id="10" name="PlaceHolder 9"/>
          <p:cNvSpPr>
            <a:spLocks noGrp="1"/>
          </p:cNvSpPr>
          <p:nvPr>
            <p:ph type="sldNum" idx="4"/>
          </p:nvPr>
        </p:nvSpPr>
        <p:spPr/>
        <p:txBody>
          <a:bodyPr/>
          <a:lstStyle/>
          <a:p>
            <a:fld id="{0E40054D-943A-4852-9076-44F5CAA1E146}" type="slidenum">
              <a:t>‹#›</a:t>
            </a:fld>
            <a:endParaRPr/>
          </a:p>
        </p:txBody>
      </p:sp>
      <p:sp>
        <p:nvSpPr>
          <p:cNvPr id="11" name="PlaceHolder 10"/>
          <p:cNvSpPr>
            <a:spLocks noGrp="1"/>
          </p:cNvSpPr>
          <p:nvPr>
            <p:ph type="dt" idx="5"/>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0"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1" name="PlaceHolder 2"/>
          <p:cNvSpPr>
            <a:spLocks noGrp="1"/>
          </p:cNvSpPr>
          <p:nvPr>
            <p:ph/>
          </p:nvPr>
        </p:nvSpPr>
        <p:spPr>
          <a:xfrm>
            <a:off x="1066320" y="1981080"/>
            <a:ext cx="754380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4" name="PlaceHolder 3"/>
          <p:cNvSpPr>
            <a:spLocks noGrp="1"/>
          </p:cNvSpPr>
          <p:nvPr>
            <p:ph type="ftr" idx="2"/>
          </p:nvPr>
        </p:nvSpPr>
        <p:spPr/>
        <p:txBody>
          <a:bodyPr/>
          <a:lstStyle/>
          <a:p>
            <a:r>
              <a:t>Footer</a:t>
            </a:r>
          </a:p>
        </p:txBody>
      </p:sp>
      <p:sp>
        <p:nvSpPr>
          <p:cNvPr id="5" name="PlaceHolder 4"/>
          <p:cNvSpPr>
            <a:spLocks noGrp="1"/>
          </p:cNvSpPr>
          <p:nvPr>
            <p:ph type="sldNum" idx="3"/>
          </p:nvPr>
        </p:nvSpPr>
        <p:spPr/>
        <p:txBody>
          <a:bodyPr/>
          <a:lstStyle/>
          <a:p>
            <a:fld id="{7F5AD4E5-A1FF-42E6-8AA8-FA99E116025C}" type="slidenum">
              <a:t>‹#›</a:t>
            </a:fld>
            <a:endParaRPr/>
          </a:p>
        </p:txBody>
      </p:sp>
      <p:sp>
        <p:nvSpPr>
          <p:cNvPr id="6" name="PlaceHolder 5"/>
          <p:cNvSpPr>
            <a:spLocks noGrp="1"/>
          </p:cNvSpPr>
          <p:nvPr>
            <p:ph type="dt" idx="1"/>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3"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24"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5" name="PlaceHolder 4"/>
          <p:cNvSpPr>
            <a:spLocks noGrp="1"/>
          </p:cNvSpPr>
          <p:nvPr>
            <p:ph type="ftr" idx="2"/>
          </p:nvPr>
        </p:nvSpPr>
        <p:spPr/>
        <p:txBody>
          <a:bodyPr/>
          <a:lstStyle/>
          <a:p>
            <a:r>
              <a:t>Footer</a:t>
            </a:r>
          </a:p>
        </p:txBody>
      </p:sp>
      <p:sp>
        <p:nvSpPr>
          <p:cNvPr id="6" name="PlaceHolder 5"/>
          <p:cNvSpPr>
            <a:spLocks noGrp="1"/>
          </p:cNvSpPr>
          <p:nvPr>
            <p:ph type="sldNum" idx="3"/>
          </p:nvPr>
        </p:nvSpPr>
        <p:spPr/>
        <p:txBody>
          <a:bodyPr/>
          <a:lstStyle/>
          <a:p>
            <a:fld id="{37714578-9B6F-4647-9B8B-DF5D2C3F43F6}" type="slidenum">
              <a:t>‹#›</a:t>
            </a:fld>
            <a:endParaRPr/>
          </a:p>
        </p:txBody>
      </p:sp>
      <p:sp>
        <p:nvSpPr>
          <p:cNvPr id="7" name="PlaceHolder 6"/>
          <p:cNvSpPr>
            <a:spLocks noGrp="1"/>
          </p:cNvSpPr>
          <p:nvPr>
            <p:ph type="dt" idx="1"/>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68DFDD6F-93AE-4257-8066-657DD6D02CB2}"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6" name="PlaceHolder 1"/>
          <p:cNvSpPr>
            <a:spLocks noGrp="1"/>
          </p:cNvSpPr>
          <p:nvPr>
            <p:ph type="subTitle"/>
          </p:nvPr>
        </p:nvSpPr>
        <p:spPr>
          <a:xfrm>
            <a:off x="1066320" y="304560"/>
            <a:ext cx="7543800" cy="6638040"/>
          </a:xfrm>
          <a:prstGeom prst="rect">
            <a:avLst/>
          </a:prstGeom>
          <a:noFill/>
          <a:ln w="0">
            <a:noFill/>
          </a:ln>
        </p:spPr>
        <p:txBody>
          <a:bodyPr lIns="0" tIns="0" rIns="0" bIns="0" anchor="ctr">
            <a:noAutofit/>
          </a:bodyPr>
          <a:lstStyle/>
          <a:p>
            <a:pPr algn="ctr">
              <a:spcBef>
                <a:spcPts val="799"/>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 name="PlaceHolder 2"/>
          <p:cNvSpPr>
            <a:spLocks noGrp="1"/>
          </p:cNvSpPr>
          <p:nvPr>
            <p:ph type="ftr" idx="2"/>
          </p:nvPr>
        </p:nvSpPr>
        <p:spPr/>
        <p:txBody>
          <a:bodyPr/>
          <a:lstStyle/>
          <a:p>
            <a:r>
              <a:t>Footer</a:t>
            </a:r>
          </a:p>
        </p:txBody>
      </p:sp>
      <p:sp>
        <p:nvSpPr>
          <p:cNvPr id="4" name="PlaceHolder 3"/>
          <p:cNvSpPr>
            <a:spLocks noGrp="1"/>
          </p:cNvSpPr>
          <p:nvPr>
            <p:ph type="sldNum" idx="3"/>
          </p:nvPr>
        </p:nvSpPr>
        <p:spPr/>
        <p:txBody>
          <a:bodyPr/>
          <a:lstStyle/>
          <a:p>
            <a:fld id="{4BF8FE92-FD26-496F-8846-EB67D953B03E}" type="slidenum">
              <a:t>‹#›</a:t>
            </a:fld>
            <a:endParaRPr/>
          </a:p>
        </p:txBody>
      </p:sp>
      <p:sp>
        <p:nvSpPr>
          <p:cNvPr id="5" name="PlaceHolder 4"/>
          <p:cNvSpPr>
            <a:spLocks noGrp="1"/>
          </p:cNvSpPr>
          <p:nvPr>
            <p:ph type="dt" idx="1"/>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28"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29" name="PlaceHolder 3"/>
          <p:cNvSpPr>
            <a:spLocks noGrp="1"/>
          </p:cNvSpPr>
          <p:nvPr>
            <p:ph/>
          </p:nvPr>
        </p:nvSpPr>
        <p:spPr>
          <a:xfrm>
            <a:off x="493200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0" name="PlaceHolder 4"/>
          <p:cNvSpPr>
            <a:spLocks noGrp="1"/>
          </p:cNvSpPr>
          <p:nvPr>
            <p:ph/>
          </p:nvPr>
        </p:nvSpPr>
        <p:spPr>
          <a:xfrm>
            <a:off x="106632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A8D55BC0-61E9-4D3E-AB02-30DFA311D66B}"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2" name="PlaceHolder 2"/>
          <p:cNvSpPr>
            <a:spLocks noGrp="1"/>
          </p:cNvSpPr>
          <p:nvPr>
            <p:ph/>
          </p:nvPr>
        </p:nvSpPr>
        <p:spPr>
          <a:xfrm>
            <a:off x="1066320" y="1981080"/>
            <a:ext cx="3681360" cy="411480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3"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4" name="PlaceHolder 4"/>
          <p:cNvSpPr>
            <a:spLocks noGrp="1"/>
          </p:cNvSpPr>
          <p:nvPr>
            <p:ph/>
          </p:nvPr>
        </p:nvSpPr>
        <p:spPr>
          <a:xfrm>
            <a:off x="4932000" y="413064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9C934422-0F72-4179-AC96-8FCA73AA1977}"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4400" b="1" strike="noStrike" spc="-1">
              <a:solidFill>
                <a:srgbClr val="EAEAEA"/>
              </a:solidFill>
              <a:latin typeface="Tahoma"/>
            </a:endParaRPr>
          </a:p>
        </p:txBody>
      </p:sp>
      <p:sp>
        <p:nvSpPr>
          <p:cNvPr id="36" name="PlaceHolder 2"/>
          <p:cNvSpPr>
            <a:spLocks noGrp="1"/>
          </p:cNvSpPr>
          <p:nvPr>
            <p:ph/>
          </p:nvPr>
        </p:nvSpPr>
        <p:spPr>
          <a:xfrm>
            <a:off x="106632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7" name="PlaceHolder 3"/>
          <p:cNvSpPr>
            <a:spLocks noGrp="1"/>
          </p:cNvSpPr>
          <p:nvPr>
            <p:ph/>
          </p:nvPr>
        </p:nvSpPr>
        <p:spPr>
          <a:xfrm>
            <a:off x="4932000" y="1981080"/>
            <a:ext cx="368136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38" name="PlaceHolder 4"/>
          <p:cNvSpPr>
            <a:spLocks noGrp="1"/>
          </p:cNvSpPr>
          <p:nvPr>
            <p:ph/>
          </p:nvPr>
        </p:nvSpPr>
        <p:spPr>
          <a:xfrm>
            <a:off x="1066320" y="4130640"/>
            <a:ext cx="7543800" cy="1962720"/>
          </a:xfrm>
          <a:prstGeom prst="rect">
            <a:avLst/>
          </a:prstGeom>
          <a:noFill/>
          <a:ln w="0">
            <a:noFill/>
          </a:ln>
        </p:spPr>
        <p:txBody>
          <a:bodyPr anchor="t">
            <a:normAutofit/>
          </a:bodyPr>
          <a:lstStyle/>
          <a:p>
            <a:pPr indent="0">
              <a:spcBef>
                <a:spcPts val="799"/>
              </a:spcBef>
              <a:buNone/>
              <a:tabLst>
                <a:tab pos="914400" algn="l"/>
                <a:tab pos="1828800" algn="l"/>
                <a:tab pos="2743200" algn="l"/>
                <a:tab pos="3657600" algn="l"/>
                <a:tab pos="4572000" algn="l"/>
                <a:tab pos="5486400" algn="l"/>
                <a:tab pos="6400800" algn="l"/>
                <a:tab pos="7315200" algn="l"/>
                <a:tab pos="8229600" algn="l"/>
                <a:tab pos="9144000" algn="l"/>
                <a:tab pos="10058400" algn="l"/>
              </a:tabLst>
            </a:pPr>
            <a:endParaRPr lang="en-US" sz="3200" b="0" strike="noStrike" spc="-1">
              <a:solidFill>
                <a:srgbClr val="FFFFFF"/>
              </a:solidFill>
              <a:latin typeface="Tahoma"/>
            </a:endParaRPr>
          </a:p>
        </p:txBody>
      </p:sp>
      <p:sp>
        <p:nvSpPr>
          <p:cNvPr id="6" name="PlaceHolder 5"/>
          <p:cNvSpPr>
            <a:spLocks noGrp="1"/>
          </p:cNvSpPr>
          <p:nvPr>
            <p:ph type="ftr" idx="2"/>
          </p:nvPr>
        </p:nvSpPr>
        <p:spPr/>
        <p:txBody>
          <a:bodyPr/>
          <a:lstStyle/>
          <a:p>
            <a:r>
              <a:t>Footer</a:t>
            </a:r>
          </a:p>
        </p:txBody>
      </p:sp>
      <p:sp>
        <p:nvSpPr>
          <p:cNvPr id="7" name="PlaceHolder 6"/>
          <p:cNvSpPr>
            <a:spLocks noGrp="1"/>
          </p:cNvSpPr>
          <p:nvPr>
            <p:ph type="sldNum" idx="3"/>
          </p:nvPr>
        </p:nvSpPr>
        <p:spPr/>
        <p:txBody>
          <a:bodyPr/>
          <a:lstStyle/>
          <a:p>
            <a:fld id="{66D40917-F2D0-41B7-9695-47E4EDFD372D}" type="slidenum">
              <a:t>‹#›</a:t>
            </a:fld>
            <a:endParaRPr/>
          </a:p>
        </p:txBody>
      </p:sp>
      <p:sp>
        <p:nvSpPr>
          <p:cNvPr id="8" name="PlaceHolder 7"/>
          <p:cNvSpPr>
            <a:spLocks noGrp="1"/>
          </p:cNvSpPr>
          <p:nvPr>
            <p:ph type="dt" idx="1"/>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grpSp>
        <p:nvGrpSpPr>
          <p:cNvPr id="18" name="Group 2"/>
          <p:cNvGrpSpPr/>
          <p:nvPr/>
        </p:nvGrpSpPr>
        <p:grpSpPr>
          <a:xfrm>
            <a:off x="0" y="6480"/>
            <a:ext cx="9140760" cy="6851520"/>
            <a:chOff x="0" y="6480"/>
            <a:chExt cx="9140760" cy="6851520"/>
          </a:xfrm>
        </p:grpSpPr>
        <p:sp>
          <p:nvSpPr>
            <p:cNvPr id="19" name="Freeform 3"/>
            <p:cNvSpPr/>
            <p:nvPr/>
          </p:nvSpPr>
          <p:spPr>
            <a:xfrm>
              <a:off x="885960" y="1843200"/>
              <a:ext cx="8254800" cy="5014800"/>
            </a:xfrm>
            <a:custGeom>
              <a:avLst/>
              <a:gdLst/>
              <a:ahLst/>
              <a:cxnLst/>
              <a:rect l="l" t="t" r="r" b="b"/>
              <a:pathLst>
                <a:path w="5184" h="3159">
                  <a:moveTo>
                    <a:pt x="0" y="3159"/>
                  </a:moveTo>
                  <a:lnTo>
                    <a:pt x="5184" y="3159"/>
                  </a:lnTo>
                  <a:lnTo>
                    <a:pt x="5184" y="0"/>
                  </a:lnTo>
                  <a:lnTo>
                    <a:pt x="0" y="0"/>
                  </a:lnTo>
                  <a:lnTo>
                    <a:pt x="0" y="3159"/>
                  </a:lnTo>
                  <a:lnTo>
                    <a:pt x="0" y="3159"/>
                  </a:lnTo>
                  <a:close/>
                </a:path>
              </a:pathLst>
            </a:custGeom>
            <a:gradFill rotWithShape="0">
              <a:gsLst>
                <a:gs pos="0">
                  <a:srgbClr val="000066"/>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2" name="Freeform 4"/>
            <p:cNvSpPr/>
            <p:nvPr/>
          </p:nvSpPr>
          <p:spPr>
            <a:xfrm>
              <a:off x="0" y="1843200"/>
              <a:ext cx="885960" cy="5014800"/>
            </a:xfrm>
            <a:custGeom>
              <a:avLst/>
              <a:gdLst/>
              <a:ahLst/>
              <a:cxnLst/>
              <a:rect l="l" t="t" r="r" b="b"/>
              <a:pathLst>
                <a:path w="556" h="3159">
                  <a:moveTo>
                    <a:pt x="0" y="0"/>
                  </a:moveTo>
                  <a:lnTo>
                    <a:pt x="0" y="3159"/>
                  </a:lnTo>
                  <a:lnTo>
                    <a:pt x="556" y="3159"/>
                  </a:lnTo>
                  <a:lnTo>
                    <a:pt x="556" y="0"/>
                  </a:lnTo>
                  <a:lnTo>
                    <a:pt x="0" y="0"/>
                  </a:lnTo>
                  <a:lnTo>
                    <a:pt x="0"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nvGrpSpPr>
            <p:cNvPr id="3" name="Group 5"/>
            <p:cNvGrpSpPr/>
            <p:nvPr/>
          </p:nvGrpSpPr>
          <p:grpSpPr>
            <a:xfrm>
              <a:off x="0" y="6480"/>
              <a:ext cx="9140760" cy="6851520"/>
              <a:chOff x="0" y="6480"/>
              <a:chExt cx="9140760" cy="6851520"/>
            </a:xfrm>
          </p:grpSpPr>
          <p:sp>
            <p:nvSpPr>
              <p:cNvPr id="4" name="Freeform 6"/>
              <p:cNvSpPr/>
              <p:nvPr/>
            </p:nvSpPr>
            <p:spPr>
              <a:xfrm>
                <a:off x="876240" y="6480"/>
                <a:ext cx="19080" cy="1103040"/>
              </a:xfrm>
              <a:custGeom>
                <a:avLst/>
                <a:gdLst/>
                <a:ahLst/>
                <a:cxnLst/>
                <a:rect l="l" t="t" r="r" b="b"/>
                <a:pathLst>
                  <a:path w="12" h="695">
                    <a:moveTo>
                      <a:pt x="12" y="0"/>
                    </a:moveTo>
                    <a:lnTo>
                      <a:pt x="0" y="0"/>
                    </a:lnTo>
                    <a:lnTo>
                      <a:pt x="0" y="695"/>
                    </a:lnTo>
                    <a:lnTo>
                      <a:pt x="12" y="695"/>
                    </a:lnTo>
                    <a:lnTo>
                      <a:pt x="12" y="0"/>
                    </a:lnTo>
                    <a:lnTo>
                      <a:pt x="12"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 name="Freeform 7"/>
              <p:cNvSpPr/>
              <p:nvPr/>
            </p:nvSpPr>
            <p:spPr>
              <a:xfrm>
                <a:off x="876240" y="2576520"/>
                <a:ext cx="19080" cy="4281480"/>
              </a:xfrm>
              <a:custGeom>
                <a:avLst/>
                <a:gdLst/>
                <a:ahLst/>
                <a:cxnLst/>
                <a:rect l="l" t="t" r="r" b="b"/>
                <a:pathLst>
                  <a:path w="12" h="2697">
                    <a:moveTo>
                      <a:pt x="0" y="2697"/>
                    </a:moveTo>
                    <a:lnTo>
                      <a:pt x="12" y="2697"/>
                    </a:lnTo>
                    <a:lnTo>
                      <a:pt x="12" y="0"/>
                    </a:lnTo>
                    <a:lnTo>
                      <a:pt x="0" y="0"/>
                    </a:lnTo>
                    <a:lnTo>
                      <a:pt x="0" y="2697"/>
                    </a:lnTo>
                    <a:lnTo>
                      <a:pt x="0" y="2697"/>
                    </a:lnTo>
                    <a:close/>
                  </a:path>
                </a:pathLst>
              </a:custGeom>
              <a:gradFill rotWithShape="0">
                <a:gsLst>
                  <a:gs pos="0">
                    <a:srgbClr val="000099"/>
                  </a:gs>
                  <a:gs pos="100000">
                    <a:srgbClr val="000066"/>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 name="Freeform 8"/>
              <p:cNvSpPr/>
              <p:nvPr/>
            </p:nvSpPr>
            <p:spPr>
              <a:xfrm>
                <a:off x="1617840" y="1833480"/>
                <a:ext cx="7522920" cy="19080"/>
              </a:xfrm>
              <a:custGeom>
                <a:avLst/>
                <a:gdLst/>
                <a:ahLst/>
                <a:cxnLst/>
                <a:rect l="l" t="t" r="r" b="b"/>
                <a:pathLst>
                  <a:path w="4724" h="12">
                    <a:moveTo>
                      <a:pt x="4724" y="0"/>
                    </a:moveTo>
                    <a:lnTo>
                      <a:pt x="0" y="0"/>
                    </a:lnTo>
                    <a:lnTo>
                      <a:pt x="0" y="12"/>
                    </a:lnTo>
                    <a:lnTo>
                      <a:pt x="4724" y="12"/>
                    </a:lnTo>
                    <a:lnTo>
                      <a:pt x="4724" y="0"/>
                    </a:lnTo>
                    <a:lnTo>
                      <a:pt x="4724" y="0"/>
                    </a:lnTo>
                    <a:close/>
                  </a:path>
                </a:pathLst>
              </a:custGeom>
              <a:gradFill rotWithShape="0">
                <a:gsLst>
                  <a:gs pos="0">
                    <a:srgbClr val="000099"/>
                  </a:gs>
                  <a:gs pos="100000">
                    <a:srgbClr val="000066"/>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7" name="Freeform 9"/>
              <p:cNvSpPr/>
              <p:nvPr/>
            </p:nvSpPr>
            <p:spPr>
              <a:xfrm>
                <a:off x="876240" y="2176560"/>
                <a:ext cx="19080" cy="399960"/>
              </a:xfrm>
              <a:custGeom>
                <a:avLst/>
                <a:gdLst/>
                <a:ahLst/>
                <a:cxnLst/>
                <a:rect l="l" t="t" r="r" b="b"/>
                <a:pathLst>
                  <a:path w="12" h="252">
                    <a:moveTo>
                      <a:pt x="0" y="252"/>
                    </a:moveTo>
                    <a:lnTo>
                      <a:pt x="12" y="252"/>
                    </a:lnTo>
                    <a:lnTo>
                      <a:pt x="12" y="0"/>
                    </a:lnTo>
                    <a:lnTo>
                      <a:pt x="0" y="0"/>
                    </a:lnTo>
                    <a:lnTo>
                      <a:pt x="0" y="252"/>
                    </a:lnTo>
                    <a:lnTo>
                      <a:pt x="0" y="252"/>
                    </a:lnTo>
                    <a:close/>
                  </a:path>
                </a:pathLst>
              </a:custGeom>
              <a:gradFill rotWithShape="0">
                <a:gsLst>
                  <a:gs pos="0">
                    <a:srgbClr val="0066FF"/>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8" name="Freeform 10"/>
              <p:cNvSpPr/>
              <p:nvPr/>
            </p:nvSpPr>
            <p:spPr>
              <a:xfrm>
                <a:off x="876240" y="1109520"/>
                <a:ext cx="19080" cy="400320"/>
              </a:xfrm>
              <a:custGeom>
                <a:avLst/>
                <a:gdLst/>
                <a:ahLst/>
                <a:cxnLst/>
                <a:rect l="l" t="t" r="r" b="b"/>
                <a:pathLst>
                  <a:path w="12" h="252">
                    <a:moveTo>
                      <a:pt x="12" y="0"/>
                    </a:moveTo>
                    <a:lnTo>
                      <a:pt x="0" y="0"/>
                    </a:lnTo>
                    <a:lnTo>
                      <a:pt x="0" y="252"/>
                    </a:lnTo>
                    <a:lnTo>
                      <a:pt x="12" y="252"/>
                    </a:lnTo>
                    <a:lnTo>
                      <a:pt x="12" y="0"/>
                    </a:lnTo>
                    <a:lnTo>
                      <a:pt x="12" y="0"/>
                    </a:lnTo>
                    <a:close/>
                  </a:path>
                </a:pathLst>
              </a:custGeom>
              <a:gradFill rotWithShape="0">
                <a:gsLst>
                  <a:gs pos="0">
                    <a:srgbClr val="000099"/>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9" name="Freeform 11"/>
              <p:cNvSpPr/>
              <p:nvPr/>
            </p:nvSpPr>
            <p:spPr>
              <a:xfrm>
                <a:off x="876240" y="1509840"/>
                <a:ext cx="19080" cy="666720"/>
              </a:xfrm>
              <a:custGeom>
                <a:avLst/>
                <a:gdLst/>
                <a:ahLst/>
                <a:cxnLst/>
                <a:rect l="l" t="t" r="r" b="b"/>
                <a:pathLst>
                  <a:path w="12" h="420">
                    <a:moveTo>
                      <a:pt x="0" y="0"/>
                    </a:moveTo>
                    <a:lnTo>
                      <a:pt x="0" y="420"/>
                    </a:lnTo>
                    <a:lnTo>
                      <a:pt x="12" y="420"/>
                    </a:lnTo>
                    <a:lnTo>
                      <a:pt x="12" y="0"/>
                    </a:lnTo>
                    <a:lnTo>
                      <a:pt x="0" y="0"/>
                    </a:lnTo>
                    <a:lnTo>
                      <a:pt x="0" y="0"/>
                    </a:lnTo>
                    <a:close/>
                  </a:path>
                </a:pathLst>
              </a:custGeom>
              <a:gradFill rotWithShape="0">
                <a:gsLst>
                  <a:gs pos="0">
                    <a:srgbClr val="0066FF"/>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0" name="Freeform 12"/>
              <p:cNvSpPr/>
              <p:nvPr/>
            </p:nvSpPr>
            <p:spPr>
              <a:xfrm>
                <a:off x="0" y="1833480"/>
                <a:ext cx="557280" cy="19080"/>
              </a:xfrm>
              <a:custGeom>
                <a:avLst/>
                <a:gdLst/>
                <a:ahLst/>
                <a:cxnLst/>
                <a:rect l="l" t="t" r="r" b="b"/>
                <a:pathLst>
                  <a:path w="251" h="12">
                    <a:moveTo>
                      <a:pt x="0" y="0"/>
                    </a:moveTo>
                    <a:lnTo>
                      <a:pt x="0" y="12"/>
                    </a:lnTo>
                    <a:lnTo>
                      <a:pt x="251" y="12"/>
                    </a:lnTo>
                    <a:lnTo>
                      <a:pt x="251" y="0"/>
                    </a:lnTo>
                    <a:lnTo>
                      <a:pt x="0" y="0"/>
                    </a:lnTo>
                    <a:lnTo>
                      <a:pt x="0" y="0"/>
                    </a:lnTo>
                    <a:close/>
                  </a:path>
                </a:pathLst>
              </a:custGeom>
              <a:gradFill rotWithShape="0">
                <a:gsLst>
                  <a:gs pos="0">
                    <a:srgbClr val="000099"/>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1" name="Freeform 13"/>
              <p:cNvSpPr/>
              <p:nvPr/>
            </p:nvSpPr>
            <p:spPr>
              <a:xfrm>
                <a:off x="1217520" y="1833480"/>
                <a:ext cx="400320" cy="19080"/>
              </a:xfrm>
              <a:custGeom>
                <a:avLst/>
                <a:gdLst/>
                <a:ahLst/>
                <a:cxnLst/>
                <a:rect l="l" t="t" r="r" b="b"/>
                <a:pathLst>
                  <a:path w="251" h="12">
                    <a:moveTo>
                      <a:pt x="251" y="0"/>
                    </a:moveTo>
                    <a:lnTo>
                      <a:pt x="0" y="0"/>
                    </a:lnTo>
                    <a:lnTo>
                      <a:pt x="0" y="12"/>
                    </a:lnTo>
                    <a:lnTo>
                      <a:pt x="251" y="12"/>
                    </a:lnTo>
                    <a:lnTo>
                      <a:pt x="251" y="0"/>
                    </a:lnTo>
                    <a:lnTo>
                      <a:pt x="251" y="0"/>
                    </a:lnTo>
                    <a:close/>
                  </a:path>
                </a:pathLst>
              </a:custGeom>
              <a:gradFill rotWithShape="0">
                <a:gsLst>
                  <a:gs pos="0">
                    <a:srgbClr val="0066FF"/>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2" name="Freeform 14"/>
              <p:cNvSpPr/>
              <p:nvPr/>
            </p:nvSpPr>
            <p:spPr>
              <a:xfrm>
                <a:off x="552600" y="1833480"/>
                <a:ext cx="664920" cy="19080"/>
              </a:xfrm>
              <a:custGeom>
                <a:avLst/>
                <a:gdLst/>
                <a:ahLst/>
                <a:cxnLst/>
                <a:rect l="l" t="t" r="r" b="b"/>
                <a:pathLst>
                  <a:path w="418" h="12">
                    <a:moveTo>
                      <a:pt x="0" y="0"/>
                    </a:moveTo>
                    <a:lnTo>
                      <a:pt x="0" y="12"/>
                    </a:lnTo>
                    <a:lnTo>
                      <a:pt x="418" y="12"/>
                    </a:lnTo>
                    <a:lnTo>
                      <a:pt x="418" y="0"/>
                    </a:lnTo>
                    <a:lnTo>
                      <a:pt x="0" y="0"/>
                    </a:lnTo>
                    <a:lnTo>
                      <a:pt x="0" y="0"/>
                    </a:lnTo>
                    <a:close/>
                  </a:path>
                </a:pathLst>
              </a:custGeom>
              <a:gradFill rotWithShape="0">
                <a:gsLst>
                  <a:gs pos="0">
                    <a:srgbClr val="0066FF"/>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grpSp>
      <p:sp>
        <p:nvSpPr>
          <p:cNvPr id="13" name="PlaceHolder 1"/>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EAEAEA"/>
                </a:solidFill>
                <a:latin typeface="Tahoma"/>
              </a:rPr>
              <a:t>Click to edit the title text format</a:t>
            </a:r>
          </a:p>
        </p:txBody>
      </p:sp>
      <p:sp>
        <p:nvSpPr>
          <p:cNvPr id="14" name="PlaceHolder 2"/>
          <p:cNvSpPr>
            <a:spLocks noGrp="1"/>
          </p:cNvSpPr>
          <p:nvPr>
            <p:ph type="body"/>
          </p:nvPr>
        </p:nvSpPr>
        <p:spPr>
          <a:xfrm>
            <a:off x="1066320" y="1981080"/>
            <a:ext cx="7543800" cy="4114800"/>
          </a:xfrm>
          <a:prstGeom prst="rect">
            <a:avLst/>
          </a:prstGeom>
          <a:noFill/>
          <a:ln w="0">
            <a:noFill/>
          </a:ln>
        </p:spPr>
        <p:txBody>
          <a:bodyPr anchor="t">
            <a:normAutofit fontScale="99000"/>
          </a:bodyPr>
          <a:lstStyle/>
          <a:p>
            <a:pPr marL="339480" indent="-3394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Click to edit the outline text format</a:t>
            </a:r>
          </a:p>
          <a:p>
            <a:pPr marL="735480" lvl="1" indent="-28296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Second Outline Level</a:t>
            </a:r>
          </a:p>
          <a:p>
            <a:pPr marL="1131480" lvl="2"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Third Outline Level</a:t>
            </a:r>
          </a:p>
          <a:p>
            <a:pPr marL="1584000" lvl="3" indent="-22608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Fourth Outline Level</a:t>
            </a:r>
          </a:p>
          <a:p>
            <a:pPr marL="2036520" lvl="4"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Fifth Outline Level</a:t>
            </a:r>
          </a:p>
          <a:p>
            <a:pPr marL="2036520" lvl="5"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Sixth Outline Level</a:t>
            </a:r>
          </a:p>
          <a:p>
            <a:pPr marL="2036520" lvl="6"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Seventh Outline Level</a:t>
            </a:r>
          </a:p>
        </p:txBody>
      </p:sp>
      <p:sp>
        <p:nvSpPr>
          <p:cNvPr id="15" name="PlaceHolder 3"/>
          <p:cNvSpPr>
            <a:spLocks noGrp="1"/>
          </p:cNvSpPr>
          <p:nvPr>
            <p:ph type="dt" idx="1"/>
          </p:nvPr>
        </p:nvSpPr>
        <p:spPr>
          <a:xfrm>
            <a:off x="1066680" y="6248520"/>
            <a:ext cx="190512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6" name="PlaceHolder 4"/>
          <p:cNvSpPr>
            <a:spLocks noGrp="1"/>
          </p:cNvSpPr>
          <p:nvPr>
            <p:ph type="ftr" idx="2"/>
          </p:nvPr>
        </p:nvSpPr>
        <p:spPr>
          <a:xfrm>
            <a:off x="3428640" y="6248520"/>
            <a:ext cx="289548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7" name="PlaceHolder 5"/>
          <p:cNvSpPr>
            <a:spLocks noGrp="1"/>
          </p:cNvSpPr>
          <p:nvPr>
            <p:ph type="sldNum" idx="3"/>
          </p:nvPr>
        </p:nvSpPr>
        <p:spPr>
          <a:xfrm>
            <a:off x="6705360" y="6248520"/>
            <a:ext cx="1904760" cy="457200"/>
          </a:xfrm>
          <a:prstGeom prst="rect">
            <a:avLst/>
          </a:prstGeom>
          <a:noFill/>
          <a:ln w="0">
            <a:noFill/>
          </a:ln>
        </p:spPr>
        <p:txBody>
          <a:bodyPr lIns="90000" tIns="46800" rIns="90000" bIns="46800" anchor="t">
            <a:noAutofit/>
          </a:bodyPr>
          <a:lstStyle>
            <a:lvl1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l-GR" sz="1000" b="0" strike="noStrike" spc="-1">
                <a:solidFill>
                  <a:srgbClr val="FFFFFF"/>
                </a:solidFill>
                <a:latin typeface="Times New Roman"/>
              </a:defRPr>
            </a:lvl1pPr>
          </a:lstStyle>
          <a:p>
            <a: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8A5FE58-21B2-47BE-8A6B-42085F7D5C4E}" type="slidenum">
              <a:rPr lang="el-GR" sz="1000" b="0" strike="noStrike" spc="-1">
                <a:solidFill>
                  <a:srgbClr val="FFFFFF"/>
                </a:solidFill>
                <a:latin typeface="Times New Roman"/>
              </a:rPr>
              <a:t>‹#›</a:t>
            </a:fld>
            <a:endParaRPr lang="en-US" sz="1000" b="0" strike="noStrike" spc="-1">
              <a:solidFill>
                <a:srgbClr val="FFFFFF"/>
              </a:solidFill>
              <a:latin typeface="Times New Roman"/>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grpSp>
        <p:nvGrpSpPr>
          <p:cNvPr id="54" name="Group 2"/>
          <p:cNvGrpSpPr/>
          <p:nvPr/>
        </p:nvGrpSpPr>
        <p:grpSpPr>
          <a:xfrm>
            <a:off x="0" y="6480"/>
            <a:ext cx="9140760" cy="6851520"/>
            <a:chOff x="0" y="6480"/>
            <a:chExt cx="9140760" cy="6851520"/>
          </a:xfrm>
        </p:grpSpPr>
        <p:grpSp>
          <p:nvGrpSpPr>
            <p:cNvPr id="55" name="Group 3"/>
            <p:cNvGrpSpPr/>
            <p:nvPr/>
          </p:nvGrpSpPr>
          <p:grpSpPr>
            <a:xfrm>
              <a:off x="0" y="1843200"/>
              <a:ext cx="9140760" cy="5014800"/>
              <a:chOff x="0" y="1843200"/>
              <a:chExt cx="9140760" cy="5014800"/>
            </a:xfrm>
          </p:grpSpPr>
          <p:sp>
            <p:nvSpPr>
              <p:cNvPr id="56" name="Freeform 4"/>
              <p:cNvSpPr/>
              <p:nvPr/>
            </p:nvSpPr>
            <p:spPr>
              <a:xfrm>
                <a:off x="885960" y="1843200"/>
                <a:ext cx="8254800" cy="5014800"/>
              </a:xfrm>
              <a:custGeom>
                <a:avLst/>
                <a:gdLst/>
                <a:ahLst/>
                <a:cxnLst/>
                <a:rect l="l" t="t" r="r" b="b"/>
                <a:pathLst>
                  <a:path w="5184" h="3159">
                    <a:moveTo>
                      <a:pt x="0" y="3159"/>
                    </a:moveTo>
                    <a:lnTo>
                      <a:pt x="5184" y="3159"/>
                    </a:lnTo>
                    <a:lnTo>
                      <a:pt x="5184" y="0"/>
                    </a:lnTo>
                    <a:lnTo>
                      <a:pt x="0" y="0"/>
                    </a:lnTo>
                    <a:lnTo>
                      <a:pt x="0" y="3159"/>
                    </a:lnTo>
                    <a:lnTo>
                      <a:pt x="0" y="3159"/>
                    </a:lnTo>
                    <a:close/>
                  </a:path>
                </a:pathLst>
              </a:custGeom>
              <a:gradFill rotWithShape="0">
                <a:gsLst>
                  <a:gs pos="0">
                    <a:srgbClr val="000066"/>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7" name="Freeform 5"/>
              <p:cNvSpPr/>
              <p:nvPr/>
            </p:nvSpPr>
            <p:spPr>
              <a:xfrm>
                <a:off x="0" y="1843200"/>
                <a:ext cx="885960" cy="5014800"/>
              </a:xfrm>
              <a:custGeom>
                <a:avLst/>
                <a:gdLst/>
                <a:ahLst/>
                <a:cxnLst/>
                <a:rect l="l" t="t" r="r" b="b"/>
                <a:pathLst>
                  <a:path w="556" h="3159">
                    <a:moveTo>
                      <a:pt x="0" y="0"/>
                    </a:moveTo>
                    <a:lnTo>
                      <a:pt x="0" y="3159"/>
                    </a:lnTo>
                    <a:lnTo>
                      <a:pt x="556" y="3159"/>
                    </a:lnTo>
                    <a:lnTo>
                      <a:pt x="556" y="0"/>
                    </a:lnTo>
                    <a:lnTo>
                      <a:pt x="0" y="0"/>
                    </a:lnTo>
                    <a:lnTo>
                      <a:pt x="0"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sp>
          <p:nvSpPr>
            <p:cNvPr id="58" name="Freeform 6"/>
            <p:cNvSpPr/>
            <p:nvPr/>
          </p:nvSpPr>
          <p:spPr>
            <a:xfrm>
              <a:off x="876240" y="1509840"/>
              <a:ext cx="19080" cy="666720"/>
            </a:xfrm>
            <a:custGeom>
              <a:avLst/>
              <a:gdLst/>
              <a:ahLst/>
              <a:cxnLst/>
              <a:rect l="l" t="t" r="r" b="b"/>
              <a:pathLst>
                <a:path w="12" h="420">
                  <a:moveTo>
                    <a:pt x="0" y="0"/>
                  </a:moveTo>
                  <a:lnTo>
                    <a:pt x="0" y="420"/>
                  </a:lnTo>
                  <a:lnTo>
                    <a:pt x="12" y="420"/>
                  </a:lnTo>
                  <a:lnTo>
                    <a:pt x="12" y="0"/>
                  </a:lnTo>
                  <a:lnTo>
                    <a:pt x="0" y="0"/>
                  </a:lnTo>
                  <a:lnTo>
                    <a:pt x="0" y="0"/>
                  </a:lnTo>
                  <a:close/>
                </a:path>
              </a:pathLst>
            </a:custGeom>
            <a:gradFill rotWithShape="0">
              <a:gsLst>
                <a:gs pos="0">
                  <a:srgbClr val="0066FF"/>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59" name="Freeform 7"/>
            <p:cNvSpPr/>
            <p:nvPr/>
          </p:nvSpPr>
          <p:spPr>
            <a:xfrm>
              <a:off x="1217520" y="1833480"/>
              <a:ext cx="400320" cy="19080"/>
            </a:xfrm>
            <a:custGeom>
              <a:avLst/>
              <a:gdLst/>
              <a:ahLst/>
              <a:cxnLst/>
              <a:rect l="l" t="t" r="r" b="b"/>
              <a:pathLst>
                <a:path w="251" h="12">
                  <a:moveTo>
                    <a:pt x="251" y="0"/>
                  </a:moveTo>
                  <a:lnTo>
                    <a:pt x="0" y="0"/>
                  </a:lnTo>
                  <a:lnTo>
                    <a:pt x="0" y="12"/>
                  </a:lnTo>
                  <a:lnTo>
                    <a:pt x="251" y="12"/>
                  </a:lnTo>
                  <a:lnTo>
                    <a:pt x="251" y="0"/>
                  </a:lnTo>
                  <a:lnTo>
                    <a:pt x="251" y="0"/>
                  </a:lnTo>
                  <a:close/>
                </a:path>
              </a:pathLst>
            </a:custGeom>
            <a:gradFill rotWithShape="0">
              <a:gsLst>
                <a:gs pos="0">
                  <a:srgbClr val="0066FF"/>
                </a:gs>
                <a:gs pos="100000">
                  <a:srgbClr val="000099"/>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0" name="Freeform 8"/>
            <p:cNvSpPr/>
            <p:nvPr/>
          </p:nvSpPr>
          <p:spPr>
            <a:xfrm>
              <a:off x="0" y="1833480"/>
              <a:ext cx="557280" cy="19080"/>
            </a:xfrm>
            <a:custGeom>
              <a:avLst/>
              <a:gdLst/>
              <a:ahLst/>
              <a:cxnLst/>
              <a:rect l="l" t="t" r="r" b="b"/>
              <a:pathLst>
                <a:path w="251" h="12">
                  <a:moveTo>
                    <a:pt x="0" y="0"/>
                  </a:moveTo>
                  <a:lnTo>
                    <a:pt x="0" y="12"/>
                  </a:lnTo>
                  <a:lnTo>
                    <a:pt x="251" y="12"/>
                  </a:lnTo>
                  <a:lnTo>
                    <a:pt x="251" y="0"/>
                  </a:lnTo>
                  <a:lnTo>
                    <a:pt x="0" y="0"/>
                  </a:lnTo>
                  <a:lnTo>
                    <a:pt x="0" y="0"/>
                  </a:lnTo>
                  <a:close/>
                </a:path>
              </a:pathLst>
            </a:custGeom>
            <a:gradFill rotWithShape="0">
              <a:gsLst>
                <a:gs pos="0">
                  <a:srgbClr val="000099"/>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nvGrpSpPr>
            <p:cNvPr id="61" name="Group 9"/>
            <p:cNvGrpSpPr/>
            <p:nvPr/>
          </p:nvGrpSpPr>
          <p:grpSpPr>
            <a:xfrm>
              <a:off x="552600" y="6480"/>
              <a:ext cx="8588160" cy="6851520"/>
              <a:chOff x="552600" y="6480"/>
              <a:chExt cx="8588160" cy="6851520"/>
            </a:xfrm>
          </p:grpSpPr>
          <p:sp>
            <p:nvSpPr>
              <p:cNvPr id="62" name="Freeform 10"/>
              <p:cNvSpPr/>
              <p:nvPr/>
            </p:nvSpPr>
            <p:spPr>
              <a:xfrm>
                <a:off x="876240" y="6480"/>
                <a:ext cx="19080" cy="1103040"/>
              </a:xfrm>
              <a:custGeom>
                <a:avLst/>
                <a:gdLst/>
                <a:ahLst/>
                <a:cxnLst/>
                <a:rect l="l" t="t" r="r" b="b"/>
                <a:pathLst>
                  <a:path w="12" h="695">
                    <a:moveTo>
                      <a:pt x="12" y="0"/>
                    </a:moveTo>
                    <a:lnTo>
                      <a:pt x="0" y="0"/>
                    </a:lnTo>
                    <a:lnTo>
                      <a:pt x="0" y="695"/>
                    </a:lnTo>
                    <a:lnTo>
                      <a:pt x="12" y="695"/>
                    </a:lnTo>
                    <a:lnTo>
                      <a:pt x="12" y="0"/>
                    </a:lnTo>
                    <a:lnTo>
                      <a:pt x="12" y="0"/>
                    </a:lnTo>
                    <a:close/>
                  </a:path>
                </a:pathLst>
              </a:custGeom>
              <a:gradFill rotWithShape="0">
                <a:gsLst>
                  <a:gs pos="0">
                    <a:srgbClr val="000066"/>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3" name="Freeform 11"/>
              <p:cNvSpPr/>
              <p:nvPr/>
            </p:nvSpPr>
            <p:spPr>
              <a:xfrm>
                <a:off x="876240" y="2576520"/>
                <a:ext cx="19080" cy="4281480"/>
              </a:xfrm>
              <a:custGeom>
                <a:avLst/>
                <a:gdLst/>
                <a:ahLst/>
                <a:cxnLst/>
                <a:rect l="l" t="t" r="r" b="b"/>
                <a:pathLst>
                  <a:path w="12" h="2697">
                    <a:moveTo>
                      <a:pt x="0" y="2697"/>
                    </a:moveTo>
                    <a:lnTo>
                      <a:pt x="12" y="2697"/>
                    </a:lnTo>
                    <a:lnTo>
                      <a:pt x="12" y="0"/>
                    </a:lnTo>
                    <a:lnTo>
                      <a:pt x="0" y="0"/>
                    </a:lnTo>
                    <a:lnTo>
                      <a:pt x="0" y="2697"/>
                    </a:lnTo>
                    <a:lnTo>
                      <a:pt x="0" y="2697"/>
                    </a:lnTo>
                    <a:close/>
                  </a:path>
                </a:pathLst>
              </a:custGeom>
              <a:gradFill rotWithShape="0">
                <a:gsLst>
                  <a:gs pos="0">
                    <a:srgbClr val="000099"/>
                  </a:gs>
                  <a:gs pos="100000">
                    <a:srgbClr val="000066"/>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4" name="Freeform 12"/>
              <p:cNvSpPr/>
              <p:nvPr/>
            </p:nvSpPr>
            <p:spPr>
              <a:xfrm>
                <a:off x="1617840" y="1833480"/>
                <a:ext cx="7522920" cy="19080"/>
              </a:xfrm>
              <a:custGeom>
                <a:avLst/>
                <a:gdLst/>
                <a:ahLst/>
                <a:cxnLst/>
                <a:rect l="l" t="t" r="r" b="b"/>
                <a:pathLst>
                  <a:path w="4724" h="12">
                    <a:moveTo>
                      <a:pt x="4724" y="0"/>
                    </a:moveTo>
                    <a:lnTo>
                      <a:pt x="0" y="0"/>
                    </a:lnTo>
                    <a:lnTo>
                      <a:pt x="0" y="12"/>
                    </a:lnTo>
                    <a:lnTo>
                      <a:pt x="4724" y="12"/>
                    </a:lnTo>
                    <a:lnTo>
                      <a:pt x="4724" y="0"/>
                    </a:lnTo>
                    <a:lnTo>
                      <a:pt x="4724" y="0"/>
                    </a:lnTo>
                    <a:close/>
                  </a:path>
                </a:pathLst>
              </a:custGeom>
              <a:gradFill rotWithShape="0">
                <a:gsLst>
                  <a:gs pos="0">
                    <a:srgbClr val="000099"/>
                  </a:gs>
                  <a:gs pos="100000">
                    <a:srgbClr val="000066"/>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5" name="Freeform 13"/>
              <p:cNvSpPr/>
              <p:nvPr/>
            </p:nvSpPr>
            <p:spPr>
              <a:xfrm>
                <a:off x="876240" y="2176560"/>
                <a:ext cx="19080" cy="399960"/>
              </a:xfrm>
              <a:custGeom>
                <a:avLst/>
                <a:gdLst/>
                <a:ahLst/>
                <a:cxnLst/>
                <a:rect l="l" t="t" r="r" b="b"/>
                <a:pathLst>
                  <a:path w="12" h="252">
                    <a:moveTo>
                      <a:pt x="0" y="252"/>
                    </a:moveTo>
                    <a:lnTo>
                      <a:pt x="12" y="252"/>
                    </a:lnTo>
                    <a:lnTo>
                      <a:pt x="12" y="0"/>
                    </a:lnTo>
                    <a:lnTo>
                      <a:pt x="0" y="0"/>
                    </a:lnTo>
                    <a:lnTo>
                      <a:pt x="0" y="252"/>
                    </a:lnTo>
                    <a:lnTo>
                      <a:pt x="0" y="252"/>
                    </a:lnTo>
                    <a:close/>
                  </a:path>
                </a:pathLst>
              </a:custGeom>
              <a:gradFill rotWithShape="0">
                <a:gsLst>
                  <a:gs pos="0">
                    <a:srgbClr val="0066FF"/>
                  </a:gs>
                  <a:gs pos="100000">
                    <a:srgbClr val="000099"/>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6" name="Freeform 14"/>
              <p:cNvSpPr/>
              <p:nvPr/>
            </p:nvSpPr>
            <p:spPr>
              <a:xfrm>
                <a:off x="876240" y="1109520"/>
                <a:ext cx="19080" cy="400320"/>
              </a:xfrm>
              <a:custGeom>
                <a:avLst/>
                <a:gdLst/>
                <a:ahLst/>
                <a:cxnLst/>
                <a:rect l="l" t="t" r="r" b="b"/>
                <a:pathLst>
                  <a:path w="12" h="252">
                    <a:moveTo>
                      <a:pt x="12" y="0"/>
                    </a:moveTo>
                    <a:lnTo>
                      <a:pt x="0" y="0"/>
                    </a:lnTo>
                    <a:lnTo>
                      <a:pt x="0" y="252"/>
                    </a:lnTo>
                    <a:lnTo>
                      <a:pt x="12" y="252"/>
                    </a:lnTo>
                    <a:lnTo>
                      <a:pt x="12" y="0"/>
                    </a:lnTo>
                    <a:lnTo>
                      <a:pt x="12" y="0"/>
                    </a:lnTo>
                    <a:close/>
                  </a:path>
                </a:pathLst>
              </a:custGeom>
              <a:gradFill rotWithShape="0">
                <a:gsLst>
                  <a:gs pos="0">
                    <a:srgbClr val="000099"/>
                  </a:gs>
                  <a:gs pos="100000">
                    <a:srgbClr val="0066FF"/>
                  </a:gs>
                </a:gsLst>
                <a:lin ang="5400000"/>
              </a:grad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67" name="Freeform 15"/>
              <p:cNvSpPr/>
              <p:nvPr/>
            </p:nvSpPr>
            <p:spPr>
              <a:xfrm>
                <a:off x="552600" y="1833480"/>
                <a:ext cx="664920" cy="19080"/>
              </a:xfrm>
              <a:custGeom>
                <a:avLst/>
                <a:gdLst/>
                <a:ahLst/>
                <a:cxnLst/>
                <a:rect l="l" t="t" r="r" b="b"/>
                <a:pathLst>
                  <a:path w="418" h="12">
                    <a:moveTo>
                      <a:pt x="0" y="0"/>
                    </a:moveTo>
                    <a:lnTo>
                      <a:pt x="0" y="12"/>
                    </a:lnTo>
                    <a:lnTo>
                      <a:pt x="418" y="12"/>
                    </a:lnTo>
                    <a:lnTo>
                      <a:pt x="418" y="0"/>
                    </a:lnTo>
                    <a:lnTo>
                      <a:pt x="0" y="0"/>
                    </a:lnTo>
                    <a:lnTo>
                      <a:pt x="0" y="0"/>
                    </a:lnTo>
                    <a:close/>
                  </a:path>
                </a:pathLst>
              </a:custGeom>
              <a:gradFill rotWithShape="0">
                <a:gsLst>
                  <a:gs pos="0">
                    <a:srgbClr val="0066FF"/>
                  </a:gs>
                  <a:gs pos="100000">
                    <a:srgbClr val="0066FF"/>
                  </a:gs>
                </a:gsLst>
                <a:lin ang="0"/>
              </a:gradFill>
              <a:ln w="0">
                <a:noFill/>
              </a:ln>
            </p:spPr>
            <p:style>
              <a:lnRef idx="0">
                <a:scrgbClr r="0" g="0" b="0"/>
              </a:lnRef>
              <a:fillRef idx="0">
                <a:scrgbClr r="0" g="0" b="0"/>
              </a:fillRef>
              <a:effectRef idx="0">
                <a:scrgbClr r="0" g="0" b="0"/>
              </a:effectRef>
              <a:fontRef idx="minor"/>
            </p:style>
            <p:txBody>
              <a:bodyPr lIns="90000" tIns="-27720" rIns="90000" bIns="-27720" anchor="t">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grpSp>
      </p:grpSp>
      <p:sp>
        <p:nvSpPr>
          <p:cNvPr id="68" name="PlaceHolder 1"/>
          <p:cNvSpPr>
            <a:spLocks noGrp="1"/>
          </p:cNvSpPr>
          <p:nvPr>
            <p:ph type="sldNum" idx="4"/>
          </p:nvPr>
        </p:nvSpPr>
        <p:spPr>
          <a:xfrm>
            <a:off x="6705360" y="6248520"/>
            <a:ext cx="1904760" cy="457200"/>
          </a:xfrm>
          <a:prstGeom prst="rect">
            <a:avLst/>
          </a:prstGeom>
          <a:noFill/>
          <a:ln w="0">
            <a:noFill/>
          </a:ln>
        </p:spPr>
        <p:txBody>
          <a:bodyPr anchor="t">
            <a:noAutofit/>
          </a:bodyPr>
          <a:lstStyle>
            <a:lvl1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lang="el-GR" sz="1000" b="0" strike="noStrike" spc="-1">
                <a:solidFill>
                  <a:srgbClr val="FFFFFF"/>
                </a:solidFill>
                <a:latin typeface="Times New Roman"/>
              </a:defRPr>
            </a:lvl1pPr>
          </a:lstStyle>
          <a:p>
            <a:pPr indent="0" algn="r">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88DBFF3C-3932-4CA6-8F91-5975B820CBF7}" type="slidenum">
              <a:rPr lang="el-GR" sz="1000" b="0" strike="noStrike" spc="-1">
                <a:solidFill>
                  <a:srgbClr val="FFFFFF"/>
                </a:solidFill>
                <a:latin typeface="Times New Roman"/>
              </a:rPr>
              <a:t>‹#›</a:t>
            </a:fld>
            <a:endParaRPr lang="en-US" sz="1000" b="0" strike="noStrike" spc="-1">
              <a:solidFill>
                <a:srgbClr val="FFFFFF"/>
              </a:solidFill>
              <a:latin typeface="Times New Roman"/>
            </a:endParaRPr>
          </a:p>
        </p:txBody>
      </p:sp>
      <p:sp>
        <p:nvSpPr>
          <p:cNvPr id="69" name="PlaceHolder 2"/>
          <p:cNvSpPr>
            <a:spLocks noGrp="1"/>
          </p:cNvSpPr>
          <p:nvPr>
            <p:ph type="title"/>
          </p:nvPr>
        </p:nvSpPr>
        <p:spPr>
          <a:xfrm>
            <a:off x="1066320" y="304560"/>
            <a:ext cx="7543800" cy="1431720"/>
          </a:xfrm>
          <a:prstGeom prst="rect">
            <a:avLst/>
          </a:prstGeom>
          <a:noFill/>
          <a:ln w="0">
            <a:noFill/>
          </a:ln>
        </p:spPr>
        <p:txBody>
          <a:bodyPr anchor="ctr">
            <a:noAutofit/>
          </a:bodyPr>
          <a:lstStyle/>
          <a:p>
            <a:pPr inden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4400" b="1" strike="noStrike" spc="-1">
                <a:solidFill>
                  <a:srgbClr val="EAEAEA"/>
                </a:solidFill>
                <a:latin typeface="Tahoma"/>
              </a:rPr>
              <a:t>Click to edit the title text format</a:t>
            </a:r>
          </a:p>
        </p:txBody>
      </p:sp>
      <p:sp>
        <p:nvSpPr>
          <p:cNvPr id="70" name="PlaceHolder 3"/>
          <p:cNvSpPr>
            <a:spLocks noGrp="1"/>
          </p:cNvSpPr>
          <p:nvPr>
            <p:ph type="body"/>
          </p:nvPr>
        </p:nvSpPr>
        <p:spPr>
          <a:xfrm>
            <a:off x="1066320" y="1981080"/>
            <a:ext cx="7543800" cy="4114800"/>
          </a:xfrm>
          <a:prstGeom prst="rect">
            <a:avLst/>
          </a:prstGeom>
          <a:noFill/>
          <a:ln w="0">
            <a:noFill/>
          </a:ln>
        </p:spPr>
        <p:txBody>
          <a:bodyPr anchor="t">
            <a:normAutofit fontScale="99000"/>
          </a:bodyPr>
          <a:lstStyle/>
          <a:p>
            <a:pPr marL="339480" indent="-3394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Click to edit the outline text format</a:t>
            </a:r>
          </a:p>
          <a:p>
            <a:pPr marL="735480" lvl="1" indent="-28296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Second Outline Level</a:t>
            </a:r>
          </a:p>
          <a:p>
            <a:pPr marL="1131480" lvl="2"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Third Outline Level</a:t>
            </a:r>
          </a:p>
          <a:p>
            <a:pPr marL="1584000" lvl="3" indent="-226080">
              <a:spcBef>
                <a:spcPts val="799"/>
              </a:spcBef>
              <a:buClr>
                <a:srgbClr val="FFFFFF"/>
              </a:buClr>
              <a:buFont typeface="Tahoma"/>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Fourth Outline Level</a:t>
            </a:r>
          </a:p>
          <a:p>
            <a:pPr marL="2036520" lvl="4" indent="-226080">
              <a:spcBef>
                <a:spcPts val="799"/>
              </a:spcBef>
              <a:buClr>
                <a:srgbClr val="FFFFCC"/>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Fifth Outline Level</a:t>
            </a:r>
          </a:p>
          <a:p>
            <a:pPr marL="2036520" lvl="5"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Sixth Outline Level</a:t>
            </a:r>
          </a:p>
          <a:p>
            <a:pPr marL="2036520" lvl="6" indent="-226080">
              <a:spcBef>
                <a:spcPts val="799"/>
              </a:spcBef>
              <a:buClr>
                <a:srgbClr val="FFFFFF"/>
              </a:buClr>
              <a:buSzPct val="70000"/>
              <a:buFont typeface="Wingdings" charset="2"/>
              <a:buChar char=""/>
              <a:tabLst>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b="0" strike="noStrike" spc="-1">
                <a:solidFill>
                  <a:srgbClr val="FFFFFF"/>
                </a:solidFill>
                <a:latin typeface="Tahoma"/>
              </a:rPr>
              <a:t>Seventh Outline Level</a:t>
            </a:r>
          </a:p>
        </p:txBody>
      </p:sp>
      <p:sp>
        <p:nvSpPr>
          <p:cNvPr id="71" name="PlaceHolder 4"/>
          <p:cNvSpPr>
            <a:spLocks noGrp="1"/>
          </p:cNvSpPr>
          <p:nvPr>
            <p:ph type="dt" idx="5"/>
          </p:nvPr>
        </p:nvSpPr>
        <p:spPr>
          <a:xfrm>
            <a:off x="1066680" y="6248520"/>
            <a:ext cx="190512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72" name="PlaceHolder 5"/>
          <p:cNvSpPr>
            <a:spLocks noGrp="1"/>
          </p:cNvSpPr>
          <p:nvPr>
            <p:ph type="ftr" idx="6"/>
          </p:nvPr>
        </p:nvSpPr>
        <p:spPr>
          <a:xfrm>
            <a:off x="3352680" y="6248520"/>
            <a:ext cx="2895840" cy="457200"/>
          </a:xfrm>
          <a:prstGeom prst="rect">
            <a:avLst/>
          </a:prstGeom>
          <a:noFill/>
          <a:ln w="0">
            <a:noFill/>
          </a:ln>
        </p:spPr>
        <p:txBody>
          <a:bodyPr anchor="t">
            <a:noAutofit/>
          </a:bodyPr>
          <a:lstStyle/>
          <a:p>
            <a:pPr indent="0">
              <a:lnSpc>
                <a:spcPct val="90000"/>
              </a:lnSpc>
              <a:spcBef>
                <a:spcPts val="2401"/>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gi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3.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10" name="PlaceHolder 2"/>
          <p:cNvSpPr>
            <a:spLocks noGrp="1"/>
          </p:cNvSpPr>
          <p:nvPr>
            <p:ph type="subTitle"/>
          </p:nvPr>
        </p:nvSpPr>
        <p:spPr>
          <a:xfrm>
            <a:off x="971640" y="1700280"/>
            <a:ext cx="6400800" cy="504720"/>
          </a:xfrm>
          <a:prstGeom prst="rect">
            <a:avLst/>
          </a:prstGeom>
          <a:noFill/>
          <a:ln w="0">
            <a:noFill/>
          </a:ln>
        </p:spPr>
        <p:txBody>
          <a:bodyPr anchor="t">
            <a:noAutofit/>
          </a:bodyPr>
          <a:lstStyle/>
          <a:p>
            <a:pPr indent="0">
              <a:lnSpc>
                <a:spcPct val="90000"/>
              </a:lnSpc>
              <a:spcBef>
                <a:spcPts val="700"/>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800" b="1" strike="noStrike" spc="-1">
                <a:solidFill>
                  <a:srgbClr val="FFFF66"/>
                </a:solidFill>
                <a:latin typeface="Tahoma"/>
                <a:ea typeface="Tahoma"/>
              </a:rPr>
              <a:t>Αυτορυθμιζόμενες βαλβίδες:</a:t>
            </a:r>
            <a:endParaRPr lang="en-US" sz="2800" b="0" strike="noStrike" spc="-1">
              <a:solidFill>
                <a:srgbClr val="FFFFFF"/>
              </a:solidFill>
              <a:latin typeface="Tahoma"/>
            </a:endParaRPr>
          </a:p>
        </p:txBody>
      </p:sp>
      <p:sp>
        <p:nvSpPr>
          <p:cNvPr id="111" name="Rectangle 4"/>
          <p:cNvSpPr/>
          <p:nvPr/>
        </p:nvSpPr>
        <p:spPr>
          <a:xfrm>
            <a:off x="971640" y="2060640"/>
            <a:ext cx="5040360" cy="4797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Η αύξηση της θερμοκρασίας κατά τη λειτουργία του κινητήρα, το είδος του υλικού κατασκευής και η φθορά μετά από πολλές ώρες λειτουργίας, αλλάζουν τις αρχικές διαστάσεις ορισμένων εξαρτημάτων του συστήματος κίνησης των βαλβίδων, με αποτέλεσμα να μεταβάλλεται το διάκενο τους.</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Το διάκενο είναι συνήθως μεγάλο όταν ο κινητήρας είναι κρύος και μικραίνει στη θερμοκρασία λειτουργίας του, εξαρτάται όμως από τη θέση του εκκεντροφόρου.</a:t>
            </a:r>
            <a:endParaRPr lang="en-US" sz="2200" b="0" strike="noStrike" spc="-1">
              <a:solidFill>
                <a:srgbClr val="000000"/>
              </a:solidFill>
              <a:latin typeface="Tahoma"/>
            </a:endParaRPr>
          </a:p>
        </p:txBody>
      </p:sp>
      <p:sp>
        <p:nvSpPr>
          <p:cNvPr id="112"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13"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18E635FB-0886-42AB-A8F9-D1DFE3488DEC}" type="slidenum">
              <a:rPr lang="el-GR" sz="1800" b="0" strike="noStrike" spc="-1">
                <a:solidFill>
                  <a:srgbClr val="66CCFF"/>
                </a:solidFill>
                <a:latin typeface="Tahoma"/>
                <a:ea typeface="Tahoma"/>
              </a:rPr>
              <a:t>1</a:t>
            </a:fld>
            <a:endParaRPr lang="en-US" sz="1800" b="0" strike="noStrike" spc="-1">
              <a:solidFill>
                <a:srgbClr val="000000"/>
              </a:solidFill>
              <a:latin typeface="Tahoma"/>
            </a:endParaRPr>
          </a:p>
        </p:txBody>
      </p:sp>
      <p:pic>
        <p:nvPicPr>
          <p:cNvPr id="114" name="Picture 13" descr="ValveAdjustment"/>
          <p:cNvPicPr/>
          <p:nvPr/>
        </p:nvPicPr>
        <p:blipFill>
          <a:blip r:embed="rId2"/>
          <a:stretch/>
        </p:blipFill>
        <p:spPr>
          <a:xfrm>
            <a:off x="5992920" y="2565360"/>
            <a:ext cx="3151080" cy="37418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3" presetClass="entr" presetSubtype="10" fill="hold" nodeType="afterEffect">
                                  <p:stCondLst>
                                    <p:cond delay="0"/>
                                  </p:stCondLst>
                                  <p:childTnLst>
                                    <p:set>
                                      <p:cBhvr>
                                        <p:cTn id="6" dur="1" fill="hold">
                                          <p:stCondLst>
                                            <p:cond delay="0"/>
                                          </p:stCondLst>
                                        </p:cTn>
                                        <p:tgtEl>
                                          <p:spTgt spid="110">
                                            <p:txEl>
                                              <p:pRg st="0" end="0"/>
                                            </p:txEl>
                                          </p:spTgt>
                                        </p:tgtEl>
                                        <p:attrNameLst>
                                          <p:attrName>style.visibility</p:attrName>
                                        </p:attrNameLst>
                                      </p:cBhvr>
                                      <p:to>
                                        <p:strVal val="visible"/>
                                      </p:to>
                                    </p:set>
                                    <p:animEffect transition="in" filter="blinds(horizontal)">
                                      <p:cBhvr additive="repl">
                                        <p:cTn id="7" dur="500"/>
                                        <p:tgtEl>
                                          <p:spTgt spid="110">
                                            <p:txEl>
                                              <p:pRg st="0" end="0"/>
                                            </p:txEl>
                                          </p:spTgt>
                                        </p:tgtEl>
                                      </p:cBhvr>
                                    </p:animEffect>
                                  </p:childTnLst>
                                </p:cTn>
                              </p:par>
                            </p:childTnLst>
                          </p:cTn>
                        </p:par>
                        <p:par>
                          <p:cTn id="8" fill="hold" nodeType="afterEffect">
                            <p:stCondLst>
                              <p:cond delay="500"/>
                            </p:stCondLst>
                            <p:childTnLst>
                              <p:par>
                                <p:cTn id="9" presetID="55" presetClass="entr" fill="hold" nodeType="afterEffect">
                                  <p:stCondLst>
                                    <p:cond delay="0"/>
                                  </p:stCondLst>
                                  <p:childTnLst>
                                    <p:set>
                                      <p:cBhvr>
                                        <p:cTn id="10" dur="1" fill="hold">
                                          <p:stCondLst>
                                            <p:cond delay="0"/>
                                          </p:stCondLst>
                                        </p:cTn>
                                        <p:tgtEl>
                                          <p:spTgt spid="111">
                                            <p:txEl>
                                              <p:pRg st="0" end="0"/>
                                            </p:txEl>
                                          </p:spTgt>
                                        </p:tgtEl>
                                        <p:attrNameLst>
                                          <p:attrName>style.visibility</p:attrName>
                                        </p:attrNameLst>
                                      </p:cBhvr>
                                      <p:to>
                                        <p:strVal val="visible"/>
                                      </p:to>
                                    </p:set>
                                    <p:anim calcmode="lin" valueType="num">
                                      <p:cBhvr additive="repl">
                                        <p:cTn id="11" dur="1000" fill="hold"/>
                                        <p:tgtEl>
                                          <p:spTgt spid="111">
                                            <p:txEl>
                                              <p:pRg st="0" end="0"/>
                                            </p:txEl>
                                          </p:spTgt>
                                        </p:tgtEl>
                                        <p:attrNameLst>
                                          <p:attrName>ppt_w</p:attrName>
                                        </p:attrNameLst>
                                      </p:cBhvr>
                                      <p:tavLst>
                                        <p:tav tm="0">
                                          <p:val>
                                            <p:strVal val="#ppt_w*0.70"/>
                                          </p:val>
                                        </p:tav>
                                        <p:tav tm="100000">
                                          <p:val>
                                            <p:strVal val="#ppt_w"/>
                                          </p:val>
                                        </p:tav>
                                      </p:tavLst>
                                    </p:anim>
                                    <p:anim calcmode="lin" valueType="num">
                                      <p:cBhvr additive="repl">
                                        <p:cTn id="12" dur="1000" fill="hold"/>
                                        <p:tgtEl>
                                          <p:spTgt spid="111">
                                            <p:txEl>
                                              <p:pRg st="0" end="0"/>
                                            </p:txEl>
                                          </p:spTgt>
                                        </p:tgtEl>
                                        <p:attrNameLst>
                                          <p:attrName>ppt_h</p:attrName>
                                        </p:attrNameLst>
                                      </p:cBhvr>
                                      <p:tavLst>
                                        <p:tav tm="0">
                                          <p:val>
                                            <p:strVal val="#ppt_h"/>
                                          </p:val>
                                        </p:tav>
                                        <p:tav tm="100000">
                                          <p:val>
                                            <p:strVal val="#ppt_h"/>
                                          </p:val>
                                        </p:tav>
                                      </p:tavLst>
                                    </p:anim>
                                    <p:animEffect transition="in" filter="fade">
                                      <p:cBhvr additive="repl">
                                        <p:cTn id="13" dur="1000"/>
                                        <p:tgtEl>
                                          <p:spTgt spid="111">
                                            <p:txEl>
                                              <p:pRg st="0" end="0"/>
                                            </p:txEl>
                                          </p:spTgt>
                                        </p:tgtEl>
                                      </p:cBhvr>
                                    </p:animEffect>
                                  </p:childTnLst>
                                </p:cTn>
                              </p:par>
                            </p:childTnLst>
                          </p:cTn>
                        </p:par>
                        <p:par>
                          <p:cTn id="14" fill="hold" nodeType="afterEffect">
                            <p:stCondLst>
                              <p:cond delay="1500"/>
                            </p:stCondLst>
                            <p:childTnLst>
                              <p:par>
                                <p:cTn id="15" presetID="4" presetClass="entr" presetSubtype="32" fill="hold" nodeType="afterEffect">
                                  <p:stCondLst>
                                    <p:cond delay="0"/>
                                  </p:stCondLst>
                                  <p:childTnLst>
                                    <p:set>
                                      <p:cBhvr>
                                        <p:cTn id="16" dur="1" fill="hold">
                                          <p:stCondLst>
                                            <p:cond delay="0"/>
                                          </p:stCondLst>
                                        </p:cTn>
                                        <p:tgtEl>
                                          <p:spTgt spid="114"/>
                                        </p:tgtEl>
                                        <p:attrNameLst>
                                          <p:attrName>style.visibility</p:attrName>
                                        </p:attrNameLst>
                                      </p:cBhvr>
                                      <p:to>
                                        <p:strVal val="visible"/>
                                      </p:to>
                                    </p:set>
                                    <p:animEffect transition="in" filter="box(out)">
                                      <p:cBhvr additive="repl">
                                        <p:cTn id="17" dur="500"/>
                                        <p:tgtEl>
                                          <p:spTgt spid="114"/>
                                        </p:tgtEl>
                                      </p:cBhvr>
                                    </p:animEffect>
                                  </p:childTnLst>
                                </p:cTn>
                              </p:par>
                            </p:childTnLst>
                          </p:cTn>
                        </p:par>
                      </p:childTnLst>
                    </p:cTn>
                  </p:par>
                  <p:par>
                    <p:cTn id="18" fill="hold" nodeType="clickEffect">
                      <p:stCondLst>
                        <p:cond delay="indefinite"/>
                      </p:stCondLst>
                      <p:childTnLst>
                        <p:par>
                          <p:cTn id="19" fill="hold" nodeType="withEffect">
                            <p:stCondLst>
                              <p:cond delay="0"/>
                            </p:stCondLst>
                            <p:childTnLst>
                              <p:par>
                                <p:cTn id="20" presetID="55" presetClass="entr" fill="hold" nodeType="clickEffect">
                                  <p:stCondLst>
                                    <p:cond delay="0"/>
                                  </p:stCondLst>
                                  <p:childTnLst>
                                    <p:set>
                                      <p:cBhvr>
                                        <p:cTn id="21" dur="1" fill="hold">
                                          <p:stCondLst>
                                            <p:cond delay="0"/>
                                          </p:stCondLst>
                                        </p:cTn>
                                        <p:tgtEl>
                                          <p:spTgt spid="111">
                                            <p:txEl>
                                              <p:pRg st="1" end="1"/>
                                            </p:txEl>
                                          </p:spTgt>
                                        </p:tgtEl>
                                        <p:attrNameLst>
                                          <p:attrName>style.visibility</p:attrName>
                                        </p:attrNameLst>
                                      </p:cBhvr>
                                      <p:to>
                                        <p:strVal val="visible"/>
                                      </p:to>
                                    </p:set>
                                    <p:anim calcmode="lin" valueType="num">
                                      <p:cBhvr additive="repl">
                                        <p:cTn id="22" dur="1000" fill="hold"/>
                                        <p:tgtEl>
                                          <p:spTgt spid="111">
                                            <p:txEl>
                                              <p:pRg st="1" end="1"/>
                                            </p:txEl>
                                          </p:spTgt>
                                        </p:tgtEl>
                                        <p:attrNameLst>
                                          <p:attrName>ppt_w</p:attrName>
                                        </p:attrNameLst>
                                      </p:cBhvr>
                                      <p:tavLst>
                                        <p:tav tm="0">
                                          <p:val>
                                            <p:strVal val="#ppt_w*0.70"/>
                                          </p:val>
                                        </p:tav>
                                        <p:tav tm="100000">
                                          <p:val>
                                            <p:strVal val="#ppt_w"/>
                                          </p:val>
                                        </p:tav>
                                      </p:tavLst>
                                    </p:anim>
                                    <p:anim calcmode="lin" valueType="num">
                                      <p:cBhvr additive="repl">
                                        <p:cTn id="23" dur="1000" fill="hold"/>
                                        <p:tgtEl>
                                          <p:spTgt spid="111">
                                            <p:txEl>
                                              <p:pRg st="1" end="1"/>
                                            </p:txEl>
                                          </p:spTgt>
                                        </p:tgtEl>
                                        <p:attrNameLst>
                                          <p:attrName>ppt_h</p:attrName>
                                        </p:attrNameLst>
                                      </p:cBhvr>
                                      <p:tavLst>
                                        <p:tav tm="0">
                                          <p:val>
                                            <p:strVal val="#ppt_h"/>
                                          </p:val>
                                        </p:tav>
                                        <p:tav tm="100000">
                                          <p:val>
                                            <p:strVal val="#ppt_h"/>
                                          </p:val>
                                        </p:tav>
                                      </p:tavLst>
                                    </p:anim>
                                    <p:animEffect transition="in" filter="fade">
                                      <p:cBhvr additive="repl">
                                        <p:cTn id="24" dur="1000"/>
                                        <p:tgtEl>
                                          <p:spTgt spid="1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0"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71"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72" name="Rectangle 4"/>
          <p:cNvSpPr/>
          <p:nvPr/>
        </p:nvSpPr>
        <p:spPr>
          <a:xfrm>
            <a:off x="971640" y="2276640"/>
            <a:ext cx="8172360" cy="1368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Στην περίπτωση, που ο κινητήρας δεν έχει ωστική ράβδο (καλάμι), ο τρόπος λειτουργίας του ωστηρίου είναι ίδιος με τον προηγούμενο. Μία άλλη κατασκευή προβλέπει υδραυλικά ωστήρια ενσωματωμένα στα κοκοράκια.</a:t>
            </a:r>
            <a:endParaRPr lang="en-US" sz="2200" b="0" strike="noStrike" spc="-1">
              <a:solidFill>
                <a:srgbClr val="000000"/>
              </a:solidFill>
              <a:latin typeface="Tahoma"/>
            </a:endParaRPr>
          </a:p>
        </p:txBody>
      </p:sp>
      <p:sp>
        <p:nvSpPr>
          <p:cNvPr id="173"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7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E7C68C54-12BB-4A30-A718-EEE78DB7C1B0}" type="slidenum">
              <a:rPr lang="el-GR" sz="1800" b="0" strike="noStrike" spc="-1">
                <a:solidFill>
                  <a:srgbClr val="66CCFF"/>
                </a:solidFill>
                <a:latin typeface="Tahoma"/>
                <a:ea typeface="Tahoma"/>
              </a:rPr>
              <a:t>10</a:t>
            </a:fld>
            <a:endParaRPr lang="en-US" sz="1800" b="0" strike="noStrike" spc="-1">
              <a:solidFill>
                <a:srgbClr val="000000"/>
              </a:solidFill>
              <a:latin typeface="Tahoma"/>
            </a:endParaRPr>
          </a:p>
        </p:txBody>
      </p:sp>
      <p:sp>
        <p:nvSpPr>
          <p:cNvPr id="175" name="Rectangle 7"/>
          <p:cNvSpPr/>
          <p:nvPr/>
        </p:nvSpPr>
        <p:spPr>
          <a:xfrm>
            <a:off x="971640" y="6093000"/>
            <a:ext cx="8172360" cy="76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Τα κοκοράκια δηλαδή εδράζονται επάνω σε έναν άξονα, που χρησιμεύει και για την παροχή λαδιού στα ωστήρια.</a:t>
            </a:r>
            <a:endParaRPr lang="en-US" sz="2200" b="0" strike="noStrike" spc="-1">
              <a:solidFill>
                <a:srgbClr val="000000"/>
              </a:solidFill>
              <a:latin typeface="Tahoma"/>
            </a:endParaRPr>
          </a:p>
        </p:txBody>
      </p:sp>
      <p:pic>
        <p:nvPicPr>
          <p:cNvPr id="176" name="Picture 8"/>
          <p:cNvPicPr/>
          <p:nvPr/>
        </p:nvPicPr>
        <p:blipFill>
          <a:blip r:embed="rId2"/>
          <a:stretch/>
        </p:blipFill>
        <p:spPr>
          <a:xfrm>
            <a:off x="1835280" y="3675240"/>
            <a:ext cx="5832360" cy="246672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72">
                                            <p:txEl>
                                              <p:pRg st="0" end="0"/>
                                            </p:txEl>
                                          </p:spTgt>
                                        </p:tgtEl>
                                        <p:attrNameLst>
                                          <p:attrName>style.visibility</p:attrName>
                                        </p:attrNameLst>
                                      </p:cBhvr>
                                      <p:to>
                                        <p:strVal val="visible"/>
                                      </p:to>
                                    </p:set>
                                    <p:anim calcmode="lin" valueType="num">
                                      <p:cBhvr additive="repl">
                                        <p:cTn id="7" dur="1000" fill="hold"/>
                                        <p:tgtEl>
                                          <p:spTgt spid="17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7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72">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176"/>
                                        </p:tgtEl>
                                        <p:attrNameLst>
                                          <p:attrName>style.visibility</p:attrName>
                                        </p:attrNameLst>
                                      </p:cBhvr>
                                      <p:to>
                                        <p:strVal val="visible"/>
                                      </p:to>
                                    </p:set>
                                    <p:animEffect transition="in" filter="box(out)">
                                      <p:cBhvr additive="repl">
                                        <p:cTn id="13" dur="500"/>
                                        <p:tgtEl>
                                          <p:spTgt spid="176"/>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175">
                                            <p:txEl>
                                              <p:pRg st="0" end="0"/>
                                            </p:txEl>
                                          </p:spTgt>
                                        </p:tgtEl>
                                        <p:attrNameLst>
                                          <p:attrName>style.visibility</p:attrName>
                                        </p:attrNameLst>
                                      </p:cBhvr>
                                      <p:to>
                                        <p:strVal val="visible"/>
                                      </p:to>
                                    </p:set>
                                    <p:anim calcmode="lin" valueType="num">
                                      <p:cBhvr additive="repl">
                                        <p:cTn id="18" dur="1000" fill="hold"/>
                                        <p:tgtEl>
                                          <p:spTgt spid="175">
                                            <p:txEl>
                                              <p:pRg st="0" end="0"/>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175">
                                            <p:txEl>
                                              <p:pRg st="0" end="0"/>
                                            </p:txEl>
                                          </p:spTgt>
                                        </p:tgtEl>
                                        <p:attrNameLst>
                                          <p:attrName>ppt_h</p:attrName>
                                        </p:attrNameLst>
                                      </p:cBhvr>
                                      <p:tavLst>
                                        <p:tav tm="0">
                                          <p:val>
                                            <p:strVal val="#ppt_h"/>
                                          </p:val>
                                        </p:tav>
                                        <p:tav tm="100000">
                                          <p:val>
                                            <p:strVal val="#ppt_h"/>
                                          </p:val>
                                        </p:tav>
                                      </p:tavLst>
                                    </p:anim>
                                    <p:animEffect transition="in" filter="fade">
                                      <p:cBhvr additive="repl">
                                        <p:cTn id="20" dur="1000"/>
                                        <p:tgtEl>
                                          <p:spTgt spid="1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7" name="Picture 8" descr="air"/>
          <p:cNvPicPr/>
          <p:nvPr/>
        </p:nvPicPr>
        <p:blipFill>
          <a:blip r:embed="rId2"/>
          <a:stretch/>
        </p:blipFill>
        <p:spPr>
          <a:xfrm>
            <a:off x="2124000" y="2325600"/>
            <a:ext cx="6624720" cy="4532400"/>
          </a:xfrm>
          <a:prstGeom prst="rect">
            <a:avLst/>
          </a:prstGeom>
          <a:ln w="0">
            <a:noFill/>
          </a:ln>
        </p:spPr>
      </p:pic>
      <p:sp>
        <p:nvSpPr>
          <p:cNvPr id="178" name="Rectangle 12"/>
          <p:cNvSpPr/>
          <p:nvPr/>
        </p:nvSpPr>
        <p:spPr>
          <a:xfrm>
            <a:off x="5364000" y="1844640"/>
            <a:ext cx="3780000" cy="5013360"/>
          </a:xfrm>
          <a:prstGeom prst="rect">
            <a:avLst/>
          </a:prstGeom>
          <a:solidFill>
            <a:srgbClr val="000099"/>
          </a:solidFill>
          <a:ln w="0">
            <a:noFill/>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79"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80"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81" name="Rectangle 4"/>
          <p:cNvSpPr/>
          <p:nvPr/>
        </p:nvSpPr>
        <p:spPr>
          <a:xfrm>
            <a:off x="5580000" y="2276640"/>
            <a:ext cx="356400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Όταν έχουμε δύο βαλβίδες στην εξαγωγή, αυτές κινούνται από ένα δίδυμο κοκοράκι με ράουλο.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έκκεντρο πιέζει το κοκοράκι, το οποίο βρίσκεται μεταξύ των βραχιόνων του ράουλου.</a:t>
            </a:r>
            <a:endParaRPr lang="en-US" sz="2400" b="0" strike="noStrike" spc="-1">
              <a:solidFill>
                <a:srgbClr val="000000"/>
              </a:solidFill>
              <a:latin typeface="Tahoma"/>
            </a:endParaRPr>
          </a:p>
        </p:txBody>
      </p:sp>
      <p:sp>
        <p:nvSpPr>
          <p:cNvPr id="182"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83"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98F073B5-DD38-4EF7-A34E-0C24E7512D66}" type="slidenum">
              <a:rPr lang="el-GR" sz="1800" b="0" strike="noStrike" spc="-1">
                <a:solidFill>
                  <a:srgbClr val="66CCFF"/>
                </a:solidFill>
                <a:latin typeface="Tahoma"/>
                <a:ea typeface="Tahoma"/>
              </a:rPr>
              <a:t>11</a:t>
            </a:fld>
            <a:endParaRPr lang="en-US" sz="1800" b="0" strike="noStrike" spc="-1">
              <a:solidFill>
                <a:srgbClr val="000000"/>
              </a:solidFill>
              <a:latin typeface="Tahoma"/>
            </a:endParaRPr>
          </a:p>
        </p:txBody>
      </p:sp>
      <p:sp>
        <p:nvSpPr>
          <p:cNvPr id="184" name="Rectangle 11"/>
          <p:cNvSpPr/>
          <p:nvPr/>
        </p:nvSpPr>
        <p:spPr>
          <a:xfrm>
            <a:off x="971640" y="5300640"/>
            <a:ext cx="1079280" cy="1081080"/>
          </a:xfrm>
          <a:prstGeom prst="rect">
            <a:avLst/>
          </a:prstGeom>
          <a:noFill/>
          <a:ln w="0">
            <a:noFill/>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sp>
        <p:nvSpPr>
          <p:cNvPr id="185" name="Rectangle 14"/>
          <p:cNvSpPr/>
          <p:nvPr/>
        </p:nvSpPr>
        <p:spPr>
          <a:xfrm>
            <a:off x="971640" y="2205000"/>
            <a:ext cx="2592360" cy="4653000"/>
          </a:xfrm>
          <a:prstGeom prst="rect">
            <a:avLst/>
          </a:prstGeom>
          <a:solidFill>
            <a:srgbClr val="000099"/>
          </a:solidFill>
          <a:ln w="0">
            <a:noFill/>
          </a:ln>
        </p:spPr>
        <p:style>
          <a:lnRef idx="0">
            <a:scrgbClr r="0" g="0" b="0"/>
          </a:lnRef>
          <a:fillRef idx="0">
            <a:scrgbClr r="0" g="0" b="0"/>
          </a:fillRef>
          <a:effectRef idx="0">
            <a:scrgbClr r="0" g="0" b="0"/>
          </a:effectRef>
          <a:fontRef idx="minor"/>
        </p:style>
        <p:txBody>
          <a:bodyPr wrap="none" lIns="90000" tIns="46800" rIns="90000" bIns="46800" anchor="ctr">
            <a:noAutofit/>
          </a:bodyPr>
          <a:lstStyle/>
          <a:p>
            <a:pPr>
              <a:lnSpc>
                <a:spcPct val="90000"/>
              </a:lnSpc>
              <a:spcBef>
                <a:spcPts val="24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2400" b="0" strike="noStrike" spc="-1">
              <a:solidFill>
                <a:srgbClr val="000000"/>
              </a:solidFill>
              <a:latin typeface="Tahoma"/>
            </a:endParaRPr>
          </a:p>
        </p:txBody>
      </p:sp>
      <p:pic>
        <p:nvPicPr>
          <p:cNvPr id="186" name="Picture 13" descr="ba0227004-1"/>
          <p:cNvPicPr/>
          <p:nvPr/>
        </p:nvPicPr>
        <p:blipFill>
          <a:blip r:embed="rId3"/>
          <a:stretch/>
        </p:blipFill>
        <p:spPr>
          <a:xfrm>
            <a:off x="179280" y="3284640"/>
            <a:ext cx="3175200" cy="236196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81">
                                            <p:txEl>
                                              <p:pRg st="0" end="0"/>
                                            </p:txEl>
                                          </p:spTgt>
                                        </p:tgtEl>
                                        <p:attrNameLst>
                                          <p:attrName>style.visibility</p:attrName>
                                        </p:attrNameLst>
                                      </p:cBhvr>
                                      <p:to>
                                        <p:strVal val="visible"/>
                                      </p:to>
                                    </p:set>
                                    <p:anim calcmode="lin" valueType="num">
                                      <p:cBhvr additive="repl">
                                        <p:cTn id="7" dur="1000" fill="hold"/>
                                        <p:tgtEl>
                                          <p:spTgt spid="181">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81">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81">
                                            <p:txEl>
                                              <p:pRg st="0" end="0"/>
                                            </p:txEl>
                                          </p:spTgt>
                                        </p:tgtEl>
                                      </p:cBhvr>
                                    </p:animEffect>
                                  </p:childTnLst>
                                </p:cTn>
                              </p:par>
                            </p:childTnLst>
                          </p:cTn>
                        </p:par>
                        <p:par>
                          <p:cTn id="10" fill="hold" nodeType="afterEffect">
                            <p:stCondLst>
                              <p:cond delay="1000"/>
                            </p:stCondLst>
                            <p:childTnLst>
                              <p:par>
                                <p:cTn id="11" presetID="55" presetClass="entr" fill="hold" nodeType="afterEffect">
                                  <p:stCondLst>
                                    <p:cond delay="0"/>
                                  </p:stCondLst>
                                  <p:childTnLst>
                                    <p:set>
                                      <p:cBhvr>
                                        <p:cTn id="12" dur="1" fill="hold">
                                          <p:stCondLst>
                                            <p:cond delay="0"/>
                                          </p:stCondLst>
                                        </p:cTn>
                                        <p:tgtEl>
                                          <p:spTgt spid="181">
                                            <p:txEl>
                                              <p:pRg st="1" end="1"/>
                                            </p:txEl>
                                          </p:spTgt>
                                        </p:tgtEl>
                                        <p:attrNameLst>
                                          <p:attrName>style.visibility</p:attrName>
                                        </p:attrNameLst>
                                      </p:cBhvr>
                                      <p:to>
                                        <p:strVal val="visible"/>
                                      </p:to>
                                    </p:set>
                                    <p:anim calcmode="lin" valueType="num">
                                      <p:cBhvr additive="repl">
                                        <p:cTn id="13" dur="1000" fill="hold"/>
                                        <p:tgtEl>
                                          <p:spTgt spid="181">
                                            <p:txEl>
                                              <p:pRg st="1" end="1"/>
                                            </p:txEl>
                                          </p:spTgt>
                                        </p:tgtEl>
                                        <p:attrNameLst>
                                          <p:attrName>ppt_w</p:attrName>
                                        </p:attrNameLst>
                                      </p:cBhvr>
                                      <p:tavLst>
                                        <p:tav tm="0">
                                          <p:val>
                                            <p:strVal val="#ppt_w*0.70"/>
                                          </p:val>
                                        </p:tav>
                                        <p:tav tm="100000">
                                          <p:val>
                                            <p:strVal val="#ppt_w"/>
                                          </p:val>
                                        </p:tav>
                                      </p:tavLst>
                                    </p:anim>
                                    <p:anim calcmode="lin" valueType="num">
                                      <p:cBhvr additive="repl">
                                        <p:cTn id="14" dur="1000" fill="hold"/>
                                        <p:tgtEl>
                                          <p:spTgt spid="181">
                                            <p:txEl>
                                              <p:pRg st="1" end="1"/>
                                            </p:txEl>
                                          </p:spTgt>
                                        </p:tgtEl>
                                        <p:attrNameLst>
                                          <p:attrName>ppt_h</p:attrName>
                                        </p:attrNameLst>
                                      </p:cBhvr>
                                      <p:tavLst>
                                        <p:tav tm="0">
                                          <p:val>
                                            <p:strVal val="#ppt_h"/>
                                          </p:val>
                                        </p:tav>
                                        <p:tav tm="100000">
                                          <p:val>
                                            <p:strVal val="#ppt_h"/>
                                          </p:val>
                                        </p:tav>
                                      </p:tavLst>
                                    </p:anim>
                                    <p:animEffect transition="in" filter="fade">
                                      <p:cBhvr additive="repl">
                                        <p:cTn id="15" dur="1000"/>
                                        <p:tgtEl>
                                          <p:spTgt spid="181">
                                            <p:txEl>
                                              <p:pRg st="1" end="1"/>
                                            </p:txEl>
                                          </p:spTgt>
                                        </p:tgtEl>
                                      </p:cBhvr>
                                    </p:animEffect>
                                  </p:childTnLst>
                                </p:cTn>
                              </p:par>
                            </p:childTnLst>
                          </p:cTn>
                        </p:par>
                        <p:par>
                          <p:cTn id="16" fill="hold" nodeType="afterEffect">
                            <p:stCondLst>
                              <p:cond delay="2000"/>
                            </p:stCondLst>
                            <p:childTnLst>
                              <p:par>
                                <p:cTn id="17" presetID="4" presetClass="entr" presetSubtype="32" fill="hold" nodeType="afterEffect">
                                  <p:stCondLst>
                                    <p:cond delay="0"/>
                                  </p:stCondLst>
                                  <p:childTnLst>
                                    <p:set>
                                      <p:cBhvr>
                                        <p:cTn id="18" dur="1" fill="hold">
                                          <p:stCondLst>
                                            <p:cond delay="0"/>
                                          </p:stCondLst>
                                        </p:cTn>
                                        <p:tgtEl>
                                          <p:spTgt spid="177"/>
                                        </p:tgtEl>
                                        <p:attrNameLst>
                                          <p:attrName>style.visibility</p:attrName>
                                        </p:attrNameLst>
                                      </p:cBhvr>
                                      <p:to>
                                        <p:strVal val="visible"/>
                                      </p:to>
                                    </p:set>
                                    <p:animEffect transition="in" filter="box(out)">
                                      <p:cBhvr additive="repl">
                                        <p:cTn id="19" dur="500"/>
                                        <p:tgtEl>
                                          <p:spTgt spid="177"/>
                                        </p:tgtEl>
                                      </p:cBhvr>
                                    </p:animEffect>
                                  </p:childTnLst>
                                </p:cTn>
                              </p:par>
                            </p:childTnLst>
                          </p:cTn>
                        </p:par>
                        <p:par>
                          <p:cTn id="20" fill="hold" nodeType="afterEffect">
                            <p:stCondLst>
                              <p:cond delay="2500"/>
                            </p:stCondLst>
                            <p:childTnLst>
                              <p:par>
                                <p:cTn id="21" presetID="4" presetClass="entr" presetSubtype="32" fill="hold" nodeType="afterEffect">
                                  <p:stCondLst>
                                    <p:cond delay="0"/>
                                  </p:stCondLst>
                                  <p:childTnLst>
                                    <p:set>
                                      <p:cBhvr>
                                        <p:cTn id="22" dur="1" fill="hold">
                                          <p:stCondLst>
                                            <p:cond delay="0"/>
                                          </p:stCondLst>
                                        </p:cTn>
                                        <p:tgtEl>
                                          <p:spTgt spid="186"/>
                                        </p:tgtEl>
                                        <p:attrNameLst>
                                          <p:attrName>style.visibility</p:attrName>
                                        </p:attrNameLst>
                                      </p:cBhvr>
                                      <p:to>
                                        <p:strVal val="visible"/>
                                      </p:to>
                                    </p:set>
                                    <p:animEffect transition="in" filter="box(out)">
                                      <p:cBhvr additive="repl">
                                        <p:cTn id="23" dur="500"/>
                                        <p:tgtEl>
                                          <p:spTgt spid="1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16"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17" name="Rectangle 4"/>
          <p:cNvSpPr/>
          <p:nvPr/>
        </p:nvSpPr>
        <p:spPr>
          <a:xfrm>
            <a:off x="971640" y="2276640"/>
            <a:ext cx="817236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Εάν κατά την λειτουργία του κινητήρα το διάκενο είναι μικρότερο από τα προβλεπόμενα των προδιαγραφών του κατασκευαστή, η βαλβίδα μένει ανοικτή και καταστρέφεται πολύ σύντομα από τα πολύ θερμά καυσαέρια, που περνούν με μεγάλη ταχύτητα από το μικρό άνοιγμα που μένει ανοικτό.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Αντίθετα, αν το διάκενο είναι μεγαλύτερο, η βαλβίδα δεν ανοίγει αρκετά και δεν υπάρχει αρκετό άνοιγμα για να περάσει με ευκολία το μείγμα καυσίμου - αέρα. Υπάρχει δηλαδή μειωμένη πλήρωση των κυλίνδρων και έχουμε μικρότερη ισχύ. Έχουμε επίσης αύξηση της καταπόνησης της βαλβίδας, λόγω των μεγαλύτερων επιταχύνσεων, και περισσότερους θορύβους. Αντίστοιχα στη βαλβίδα εξαγωγής δυσχεραίνεται η έξοδος των καυσαερίων.</a:t>
            </a:r>
            <a:endParaRPr lang="en-US" sz="2200" b="0" strike="noStrike" spc="-1">
              <a:solidFill>
                <a:srgbClr val="000000"/>
              </a:solidFill>
              <a:latin typeface="Tahoma"/>
            </a:endParaRPr>
          </a:p>
        </p:txBody>
      </p:sp>
      <p:sp>
        <p:nvSpPr>
          <p:cNvPr id="118"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19"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70AC612D-D8E5-42CD-B006-709442BD5319}" type="slidenum">
              <a:rPr lang="el-GR" sz="1800" b="0" strike="noStrike" spc="-1">
                <a:solidFill>
                  <a:srgbClr val="66CCFF"/>
                </a:solidFill>
                <a:latin typeface="Tahoma"/>
                <a:ea typeface="Tahoma"/>
              </a:rPr>
              <a:t>2</a:t>
            </a:fld>
            <a:endParaRPr lang="en-US" sz="1800" b="0" strike="noStrike" spc="-1">
              <a:solidFill>
                <a:srgbClr val="000000"/>
              </a:solidFill>
              <a:latin typeface="Tahoma"/>
            </a:endParaRPr>
          </a:p>
        </p:txBody>
      </p:sp>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17">
                                            <p:txEl>
                                              <p:pRg st="0" end="0"/>
                                            </p:txEl>
                                          </p:spTgt>
                                        </p:tgtEl>
                                        <p:attrNameLst>
                                          <p:attrName>style.visibility</p:attrName>
                                        </p:attrNameLst>
                                      </p:cBhvr>
                                      <p:to>
                                        <p:strVal val="visible"/>
                                      </p:to>
                                    </p:set>
                                    <p:anim calcmode="lin" valueType="num">
                                      <p:cBhvr additive="repl">
                                        <p:cTn id="7" dur="1000" fill="hold"/>
                                        <p:tgtEl>
                                          <p:spTgt spid="117">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17">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17">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17">
                                            <p:txEl>
                                              <p:pRg st="1" end="1"/>
                                            </p:txEl>
                                          </p:spTgt>
                                        </p:tgtEl>
                                        <p:attrNameLst>
                                          <p:attrName>style.visibility</p:attrName>
                                        </p:attrNameLst>
                                      </p:cBhvr>
                                      <p:to>
                                        <p:strVal val="visible"/>
                                      </p:to>
                                    </p:set>
                                    <p:anim calcmode="lin" valueType="num">
                                      <p:cBhvr additive="repl">
                                        <p:cTn id="14" dur="1000" fill="hold"/>
                                        <p:tgtEl>
                                          <p:spTgt spid="117">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17">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21"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22" name="Rectangle 4"/>
          <p:cNvSpPr/>
          <p:nvPr/>
        </p:nvSpPr>
        <p:spPr>
          <a:xfrm>
            <a:off x="971640" y="2276640"/>
            <a:ext cx="460836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διάκενο της πολύ θερμής βαλβίδας εξαγωγής είναι συνήθως μεγαλύτερο από αυτό της ψυχρότερης βαλβίδας εισαγωγής.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Για να περιορισθεί στο ελάχιστο η απαίτηση για ρύθμιση των βαλβίδων, χρησιμοποιούνται υδραυλικά ωστήρια, τα οποία αντισταθμίζουν τις φθορές και ρυθμίζουν αυτόματα το διάκενο.</a:t>
            </a:r>
            <a:endParaRPr lang="en-US" sz="2400" b="0" strike="noStrike" spc="-1">
              <a:solidFill>
                <a:srgbClr val="000000"/>
              </a:solidFill>
              <a:latin typeface="Tahoma"/>
            </a:endParaRPr>
          </a:p>
        </p:txBody>
      </p:sp>
      <p:sp>
        <p:nvSpPr>
          <p:cNvPr id="123"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2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BD62959-3D8A-4614-9DA5-9B8498BE096F}" type="slidenum">
              <a:rPr lang="el-GR" sz="1800" b="0" strike="noStrike" spc="-1">
                <a:solidFill>
                  <a:srgbClr val="66CCFF"/>
                </a:solidFill>
                <a:latin typeface="Tahoma"/>
                <a:ea typeface="Tahoma"/>
              </a:rPr>
              <a:t>3</a:t>
            </a:fld>
            <a:endParaRPr lang="en-US" sz="1800" b="0" strike="noStrike" spc="-1">
              <a:solidFill>
                <a:srgbClr val="000000"/>
              </a:solidFill>
              <a:latin typeface="Tahoma"/>
            </a:endParaRPr>
          </a:p>
        </p:txBody>
      </p:sp>
      <p:pic>
        <p:nvPicPr>
          <p:cNvPr id="125" name="Picture 7"/>
          <p:cNvPicPr/>
          <p:nvPr/>
        </p:nvPicPr>
        <p:blipFill>
          <a:blip r:embed="rId2"/>
          <a:stretch/>
        </p:blipFill>
        <p:spPr>
          <a:xfrm>
            <a:off x="5867280" y="2205000"/>
            <a:ext cx="2880000" cy="2755800"/>
          </a:xfrm>
          <a:prstGeom prst="rect">
            <a:avLst/>
          </a:prstGeom>
          <a:ln w="0">
            <a:noFill/>
          </a:ln>
        </p:spPr>
      </p:pic>
      <p:pic>
        <p:nvPicPr>
          <p:cNvPr id="126" name="Picture 8"/>
          <p:cNvPicPr/>
          <p:nvPr/>
        </p:nvPicPr>
        <p:blipFill>
          <a:blip r:embed="rId3"/>
          <a:stretch/>
        </p:blipFill>
        <p:spPr>
          <a:xfrm>
            <a:off x="5651640" y="5025960"/>
            <a:ext cx="3311280" cy="18320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22">
                                            <p:txEl>
                                              <p:pRg st="0" end="0"/>
                                            </p:txEl>
                                          </p:spTgt>
                                        </p:tgtEl>
                                        <p:attrNameLst>
                                          <p:attrName>style.visibility</p:attrName>
                                        </p:attrNameLst>
                                      </p:cBhvr>
                                      <p:to>
                                        <p:strVal val="visible"/>
                                      </p:to>
                                    </p:set>
                                    <p:anim calcmode="lin" valueType="num">
                                      <p:cBhvr additive="repl">
                                        <p:cTn id="7" dur="1000" fill="hold"/>
                                        <p:tgtEl>
                                          <p:spTgt spid="12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2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22">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125"/>
                                        </p:tgtEl>
                                        <p:attrNameLst>
                                          <p:attrName>style.visibility</p:attrName>
                                        </p:attrNameLst>
                                      </p:cBhvr>
                                      <p:to>
                                        <p:strVal val="visible"/>
                                      </p:to>
                                    </p:set>
                                    <p:animEffect transition="in" filter="box(out)">
                                      <p:cBhvr additive="repl">
                                        <p:cTn id="13" dur="500"/>
                                        <p:tgtEl>
                                          <p:spTgt spid="125"/>
                                        </p:tgtEl>
                                      </p:cBhvr>
                                    </p:animEffect>
                                  </p:childTnLst>
                                </p:cTn>
                              </p:par>
                              <p:par>
                                <p:cTn id="14" presetID="4" presetClass="entr" presetSubtype="32" fill="hold" nodeType="withEffect">
                                  <p:stCondLst>
                                    <p:cond delay="0"/>
                                  </p:stCondLst>
                                  <p:childTnLst>
                                    <p:set>
                                      <p:cBhvr>
                                        <p:cTn id="15" dur="1" fill="hold">
                                          <p:stCondLst>
                                            <p:cond delay="0"/>
                                          </p:stCondLst>
                                        </p:cTn>
                                        <p:tgtEl>
                                          <p:spTgt spid="126"/>
                                        </p:tgtEl>
                                        <p:attrNameLst>
                                          <p:attrName>style.visibility</p:attrName>
                                        </p:attrNameLst>
                                      </p:cBhvr>
                                      <p:to>
                                        <p:strVal val="visible"/>
                                      </p:to>
                                    </p:set>
                                    <p:animEffect transition="in" filter="box(out)">
                                      <p:cBhvr additive="repl">
                                        <p:cTn id="16" dur="500"/>
                                        <p:tgtEl>
                                          <p:spTgt spid="126"/>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122">
                                            <p:txEl>
                                              <p:pRg st="1" end="1"/>
                                            </p:txEl>
                                          </p:spTgt>
                                        </p:tgtEl>
                                        <p:attrNameLst>
                                          <p:attrName>style.visibility</p:attrName>
                                        </p:attrNameLst>
                                      </p:cBhvr>
                                      <p:to>
                                        <p:strVal val="visible"/>
                                      </p:to>
                                    </p:set>
                                    <p:anim calcmode="lin" valueType="num">
                                      <p:cBhvr additive="repl">
                                        <p:cTn id="21" dur="1000" fill="hold"/>
                                        <p:tgtEl>
                                          <p:spTgt spid="122">
                                            <p:txEl>
                                              <p:pRg st="1" end="1"/>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122">
                                            <p:txEl>
                                              <p:pRg st="1" end="1"/>
                                            </p:txEl>
                                          </p:spTgt>
                                        </p:tgtEl>
                                        <p:attrNameLst>
                                          <p:attrName>ppt_h</p:attrName>
                                        </p:attrNameLst>
                                      </p:cBhvr>
                                      <p:tavLst>
                                        <p:tav tm="0">
                                          <p:val>
                                            <p:strVal val="#ppt_h"/>
                                          </p:val>
                                        </p:tav>
                                        <p:tav tm="100000">
                                          <p:val>
                                            <p:strVal val="#ppt_h"/>
                                          </p:val>
                                        </p:tav>
                                      </p:tavLst>
                                    </p:anim>
                                    <p:animEffect transition="in" filter="fade">
                                      <p:cBhvr additive="repl">
                                        <p:cTn id="23" dur="1000"/>
                                        <p:tgtEl>
                                          <p:spTgt spid="12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28"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29" name="Rectangle 4"/>
          <p:cNvSpPr/>
          <p:nvPr/>
        </p:nvSpPr>
        <p:spPr>
          <a:xfrm>
            <a:off x="971640" y="2276640"/>
            <a:ext cx="475272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Χρησιμοποιούν το λάδι του κινητήρα και την ιδιότητά του να μην είναι συμπιέσιμο, με τρόπο που να διατηρείται σταθερό το διάκενο των βαλβίδων εισαγωγής και εξαγωγής, ανεξάρτητα από τις μεταβολές του μήκους ορισμένων εξαρτημάτων. </a:t>
            </a:r>
            <a:endParaRPr lang="en-US" sz="2200" b="0" strike="noStrike" spc="-1">
              <a:solidFill>
                <a:srgbClr val="000000"/>
              </a:solidFill>
              <a:latin typeface="Tahoma"/>
            </a:endParaRPr>
          </a:p>
          <a:p>
            <a:pPr>
              <a:lnSpc>
                <a:spcPct val="100000"/>
              </a:lnSpc>
              <a:spcBef>
                <a:spcPts val="550"/>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200" b="0" strike="noStrike" spc="-1">
                <a:solidFill>
                  <a:srgbClr val="FFFFFF"/>
                </a:solidFill>
                <a:latin typeface="Tahoma"/>
                <a:ea typeface="Tahoma"/>
              </a:rPr>
              <a:t>Με τα αυτορρυθμιζόμενα συστήματα μειώνονται πάρα πολύ οι εργασίες συντήρησης του αυτοκινήτου και εξασφαλίζεται η σωστή λειτουργία του κινητήρα για ολόκληρη τη διάρκεια της ζωής του.</a:t>
            </a:r>
            <a:endParaRPr lang="en-US" sz="2200" b="0" strike="noStrike" spc="-1">
              <a:solidFill>
                <a:srgbClr val="000000"/>
              </a:solidFill>
              <a:latin typeface="Tahoma"/>
            </a:endParaRPr>
          </a:p>
        </p:txBody>
      </p:sp>
      <p:sp>
        <p:nvSpPr>
          <p:cNvPr id="130"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3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C74D4EB7-B070-4D73-9427-129DC10C8C15}" type="slidenum">
              <a:rPr lang="el-GR" sz="1800" b="0" strike="noStrike" spc="-1">
                <a:solidFill>
                  <a:srgbClr val="66CCFF"/>
                </a:solidFill>
                <a:latin typeface="Tahoma"/>
                <a:ea typeface="Tahoma"/>
              </a:rPr>
              <a:t>4</a:t>
            </a:fld>
            <a:endParaRPr lang="en-US" sz="1800" b="0" strike="noStrike" spc="-1">
              <a:solidFill>
                <a:srgbClr val="000000"/>
              </a:solidFill>
              <a:latin typeface="Tahoma"/>
            </a:endParaRPr>
          </a:p>
        </p:txBody>
      </p:sp>
      <p:pic>
        <p:nvPicPr>
          <p:cNvPr id="132" name="Picture 7"/>
          <p:cNvPicPr/>
          <p:nvPr/>
        </p:nvPicPr>
        <p:blipFill>
          <a:blip r:embed="rId2"/>
          <a:stretch/>
        </p:blipFill>
        <p:spPr>
          <a:xfrm>
            <a:off x="5867280" y="2205000"/>
            <a:ext cx="2880000" cy="2755800"/>
          </a:xfrm>
          <a:prstGeom prst="rect">
            <a:avLst/>
          </a:prstGeom>
          <a:ln w="0">
            <a:noFill/>
          </a:ln>
        </p:spPr>
      </p:pic>
      <p:pic>
        <p:nvPicPr>
          <p:cNvPr id="133" name="Picture 8"/>
          <p:cNvPicPr/>
          <p:nvPr/>
        </p:nvPicPr>
        <p:blipFill>
          <a:blip r:embed="rId3"/>
          <a:stretch/>
        </p:blipFill>
        <p:spPr>
          <a:xfrm>
            <a:off x="5651640" y="5025960"/>
            <a:ext cx="3311280" cy="18320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29">
                                            <p:txEl>
                                              <p:pRg st="0" end="0"/>
                                            </p:txEl>
                                          </p:spTgt>
                                        </p:tgtEl>
                                        <p:attrNameLst>
                                          <p:attrName>style.visibility</p:attrName>
                                        </p:attrNameLst>
                                      </p:cBhvr>
                                      <p:to>
                                        <p:strVal val="visible"/>
                                      </p:to>
                                    </p:set>
                                    <p:anim calcmode="lin" valueType="num">
                                      <p:cBhvr additive="repl">
                                        <p:cTn id="7" dur="1000" fill="hold"/>
                                        <p:tgtEl>
                                          <p:spTgt spid="129">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29">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29">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29">
                                            <p:txEl>
                                              <p:pRg st="1" end="1"/>
                                            </p:txEl>
                                          </p:spTgt>
                                        </p:tgtEl>
                                        <p:attrNameLst>
                                          <p:attrName>style.visibility</p:attrName>
                                        </p:attrNameLst>
                                      </p:cBhvr>
                                      <p:to>
                                        <p:strVal val="visible"/>
                                      </p:to>
                                    </p:set>
                                    <p:anim calcmode="lin" valueType="num">
                                      <p:cBhvr additive="repl">
                                        <p:cTn id="14" dur="1000" fill="hold"/>
                                        <p:tgtEl>
                                          <p:spTgt spid="129">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29">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2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35"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36" name="Rectangle 4"/>
          <p:cNvSpPr/>
          <p:nvPr/>
        </p:nvSpPr>
        <p:spPr>
          <a:xfrm>
            <a:off x="971640" y="2276640"/>
            <a:ext cx="475272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Οι αυτορρυθμιζόμενες βαλβίδες έχουν ένα διπλό ομόκεντρο υδραυλικό ωστήριο, το οποίο συνδέεται με το κύκλωμα του λαδιού. </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Το λάδι εισέρχεται στο ωστήριο από μία πλευρική οπή στο εσωτερικό του ωστήριου και στο θάλαμο του λαδιού.</a:t>
            </a:r>
            <a:endParaRPr lang="en-US" sz="2300" b="0" strike="noStrike" spc="-1">
              <a:solidFill>
                <a:srgbClr val="000000"/>
              </a:solidFill>
              <a:latin typeface="Tahoma"/>
            </a:endParaRPr>
          </a:p>
          <a:p>
            <a:pPr>
              <a:lnSpc>
                <a:spcPct val="100000"/>
              </a:lnSpc>
              <a:spcBef>
                <a:spcPts val="57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300" b="0" strike="noStrike" spc="-1">
                <a:solidFill>
                  <a:srgbClr val="FFFFFF"/>
                </a:solidFill>
                <a:latin typeface="Tahoma"/>
                <a:ea typeface="Tahoma"/>
              </a:rPr>
              <a:t>Το ωστήριο συνδέεται με το κύκλωμα λαδιού του κινητήρα. </a:t>
            </a:r>
            <a:endParaRPr lang="en-US" sz="2300" b="0" strike="noStrike" spc="-1">
              <a:solidFill>
                <a:srgbClr val="000000"/>
              </a:solidFill>
              <a:latin typeface="Tahoma"/>
            </a:endParaRPr>
          </a:p>
        </p:txBody>
      </p:sp>
      <p:sp>
        <p:nvSpPr>
          <p:cNvPr id="137"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38"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57AE01CB-852B-40FD-91E8-BB58678593A6}" type="slidenum">
              <a:rPr lang="el-GR" sz="1800" b="0" strike="noStrike" spc="-1">
                <a:solidFill>
                  <a:srgbClr val="66CCFF"/>
                </a:solidFill>
                <a:latin typeface="Tahoma"/>
                <a:ea typeface="Tahoma"/>
              </a:rPr>
              <a:t>5</a:t>
            </a:fld>
            <a:endParaRPr lang="en-US" sz="1800" b="0" strike="noStrike" spc="-1">
              <a:solidFill>
                <a:srgbClr val="000000"/>
              </a:solidFill>
              <a:latin typeface="Tahoma"/>
            </a:endParaRPr>
          </a:p>
        </p:txBody>
      </p:sp>
      <p:pic>
        <p:nvPicPr>
          <p:cNvPr id="139" name="Picture 7"/>
          <p:cNvPicPr/>
          <p:nvPr/>
        </p:nvPicPr>
        <p:blipFill>
          <a:blip r:embed="rId2"/>
          <a:stretch/>
        </p:blipFill>
        <p:spPr>
          <a:xfrm>
            <a:off x="5867280" y="2205000"/>
            <a:ext cx="2880000" cy="2755800"/>
          </a:xfrm>
          <a:prstGeom prst="rect">
            <a:avLst/>
          </a:prstGeom>
          <a:ln w="0">
            <a:noFill/>
          </a:ln>
        </p:spPr>
      </p:pic>
      <p:pic>
        <p:nvPicPr>
          <p:cNvPr id="140" name="Picture 8"/>
          <p:cNvPicPr/>
          <p:nvPr/>
        </p:nvPicPr>
        <p:blipFill>
          <a:blip r:embed="rId3"/>
          <a:stretch/>
        </p:blipFill>
        <p:spPr>
          <a:xfrm>
            <a:off x="5651640" y="5025960"/>
            <a:ext cx="3311280" cy="18320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36">
                                            <p:txEl>
                                              <p:pRg st="0" end="0"/>
                                            </p:txEl>
                                          </p:spTgt>
                                        </p:tgtEl>
                                        <p:attrNameLst>
                                          <p:attrName>style.visibility</p:attrName>
                                        </p:attrNameLst>
                                      </p:cBhvr>
                                      <p:to>
                                        <p:strVal val="visible"/>
                                      </p:to>
                                    </p:set>
                                    <p:anim calcmode="lin" valueType="num">
                                      <p:cBhvr additive="repl">
                                        <p:cTn id="7" dur="1000" fill="hold"/>
                                        <p:tgtEl>
                                          <p:spTgt spid="136">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36">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36">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36">
                                            <p:txEl>
                                              <p:pRg st="1" end="1"/>
                                            </p:txEl>
                                          </p:spTgt>
                                        </p:tgtEl>
                                        <p:attrNameLst>
                                          <p:attrName>style.visibility</p:attrName>
                                        </p:attrNameLst>
                                      </p:cBhvr>
                                      <p:to>
                                        <p:strVal val="visible"/>
                                      </p:to>
                                    </p:set>
                                    <p:anim calcmode="lin" valueType="num">
                                      <p:cBhvr additive="repl">
                                        <p:cTn id="14" dur="1000" fill="hold"/>
                                        <p:tgtEl>
                                          <p:spTgt spid="136">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36">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36">
                                            <p:txEl>
                                              <p:pRg st="1" end="1"/>
                                            </p:txEl>
                                          </p:spTgt>
                                        </p:tgtEl>
                                      </p:cBhvr>
                                    </p:animEffect>
                                  </p:childTnLst>
                                </p:cTn>
                              </p:par>
                            </p:childTnLst>
                          </p:cTn>
                        </p:par>
                      </p:childTnLst>
                    </p:cTn>
                  </p:par>
                  <p:par>
                    <p:cTn id="17" fill="hold" nodeType="clickEffect">
                      <p:stCondLst>
                        <p:cond delay="indefinite"/>
                      </p:stCondLst>
                      <p:childTnLst>
                        <p:par>
                          <p:cTn id="18" fill="hold" nodeType="withEffect">
                            <p:stCondLst>
                              <p:cond delay="0"/>
                            </p:stCondLst>
                            <p:childTnLst>
                              <p:par>
                                <p:cTn id="19" presetID="55" presetClass="entr" fill="hold" nodeType="clickEffect">
                                  <p:stCondLst>
                                    <p:cond delay="0"/>
                                  </p:stCondLst>
                                  <p:childTnLst>
                                    <p:set>
                                      <p:cBhvr>
                                        <p:cTn id="20" dur="1" fill="hold">
                                          <p:stCondLst>
                                            <p:cond delay="0"/>
                                          </p:stCondLst>
                                        </p:cTn>
                                        <p:tgtEl>
                                          <p:spTgt spid="136">
                                            <p:txEl>
                                              <p:pRg st="2" end="2"/>
                                            </p:txEl>
                                          </p:spTgt>
                                        </p:tgtEl>
                                        <p:attrNameLst>
                                          <p:attrName>style.visibility</p:attrName>
                                        </p:attrNameLst>
                                      </p:cBhvr>
                                      <p:to>
                                        <p:strVal val="visible"/>
                                      </p:to>
                                    </p:set>
                                    <p:anim calcmode="lin" valueType="num">
                                      <p:cBhvr additive="repl">
                                        <p:cTn id="21" dur="1000" fill="hold"/>
                                        <p:tgtEl>
                                          <p:spTgt spid="136">
                                            <p:txEl>
                                              <p:pRg st="2" end="2"/>
                                            </p:txEl>
                                          </p:spTgt>
                                        </p:tgtEl>
                                        <p:attrNameLst>
                                          <p:attrName>ppt_w</p:attrName>
                                        </p:attrNameLst>
                                      </p:cBhvr>
                                      <p:tavLst>
                                        <p:tav tm="0">
                                          <p:val>
                                            <p:strVal val="#ppt_w*0.70"/>
                                          </p:val>
                                        </p:tav>
                                        <p:tav tm="100000">
                                          <p:val>
                                            <p:strVal val="#ppt_w"/>
                                          </p:val>
                                        </p:tav>
                                      </p:tavLst>
                                    </p:anim>
                                    <p:anim calcmode="lin" valueType="num">
                                      <p:cBhvr additive="repl">
                                        <p:cTn id="22" dur="1000" fill="hold"/>
                                        <p:tgtEl>
                                          <p:spTgt spid="136">
                                            <p:txEl>
                                              <p:pRg st="2" end="2"/>
                                            </p:txEl>
                                          </p:spTgt>
                                        </p:tgtEl>
                                        <p:attrNameLst>
                                          <p:attrName>ppt_h</p:attrName>
                                        </p:attrNameLst>
                                      </p:cBhvr>
                                      <p:tavLst>
                                        <p:tav tm="0">
                                          <p:val>
                                            <p:strVal val="#ppt_h"/>
                                          </p:val>
                                        </p:tav>
                                        <p:tav tm="100000">
                                          <p:val>
                                            <p:strVal val="#ppt_h"/>
                                          </p:val>
                                        </p:tav>
                                      </p:tavLst>
                                    </p:anim>
                                    <p:animEffect transition="in" filter="fade">
                                      <p:cBhvr additive="repl">
                                        <p:cTn id="23" dur="1000"/>
                                        <p:tgtEl>
                                          <p:spTgt spid="13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42"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43" name="Rectangle 4"/>
          <p:cNvSpPr/>
          <p:nvPr/>
        </p:nvSpPr>
        <p:spPr>
          <a:xfrm>
            <a:off x="971640" y="2276640"/>
            <a:ext cx="432108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Περιλαμβάνει μια μονόδρομη βαλβίδα που αποτελείται από μία μικρή μπίλια και ένα ελατήριο στον θάλαμο του λαδιού.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Όταν η βαλβίδα του κινητήρα είναι κλειστή το κυλινδράκι του ωστηρίου ακουμπάει πάνω στο έκκεντρο. Η πίεση του λαδιού στο κάτω θάλαμο είναι χαμηλή.</a:t>
            </a:r>
            <a:endParaRPr lang="en-US" sz="2400" b="0" strike="noStrike" spc="-1">
              <a:solidFill>
                <a:srgbClr val="000000"/>
              </a:solidFill>
              <a:latin typeface="Tahoma"/>
            </a:endParaRPr>
          </a:p>
        </p:txBody>
      </p:sp>
      <p:sp>
        <p:nvSpPr>
          <p:cNvPr id="144"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45"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EB20B5D-3514-4866-A683-6436ACB28C65}" type="slidenum">
              <a:rPr lang="el-GR" sz="1800" b="0" strike="noStrike" spc="-1">
                <a:solidFill>
                  <a:srgbClr val="66CCFF"/>
                </a:solidFill>
                <a:latin typeface="Tahoma"/>
                <a:ea typeface="Tahoma"/>
              </a:rPr>
              <a:t>6</a:t>
            </a:fld>
            <a:endParaRPr lang="en-US" sz="1800" b="0" strike="noStrike" spc="-1">
              <a:solidFill>
                <a:srgbClr val="000000"/>
              </a:solidFill>
              <a:latin typeface="Tahoma"/>
            </a:endParaRPr>
          </a:p>
        </p:txBody>
      </p:sp>
      <p:pic>
        <p:nvPicPr>
          <p:cNvPr id="146" name="Picture 7"/>
          <p:cNvPicPr/>
          <p:nvPr/>
        </p:nvPicPr>
        <p:blipFill>
          <a:blip r:embed="rId2"/>
          <a:stretch/>
        </p:blipFill>
        <p:spPr>
          <a:xfrm>
            <a:off x="5867280" y="2205000"/>
            <a:ext cx="2880000" cy="2755800"/>
          </a:xfrm>
          <a:prstGeom prst="rect">
            <a:avLst/>
          </a:prstGeom>
          <a:ln w="0">
            <a:noFill/>
          </a:ln>
        </p:spPr>
      </p:pic>
      <p:pic>
        <p:nvPicPr>
          <p:cNvPr id="147" name="Picture 8"/>
          <p:cNvPicPr/>
          <p:nvPr/>
        </p:nvPicPr>
        <p:blipFill>
          <a:blip r:embed="rId3"/>
          <a:stretch/>
        </p:blipFill>
        <p:spPr>
          <a:xfrm>
            <a:off x="5651640" y="5025960"/>
            <a:ext cx="3311280" cy="1832040"/>
          </a:xfrm>
          <a:prstGeom prst="rect">
            <a:avLst/>
          </a:prstGeom>
          <a:ln w="0">
            <a:noFill/>
          </a:ln>
        </p:spPr>
      </p:pic>
      <p:pic>
        <p:nvPicPr>
          <p:cNvPr id="148" name="Picture 11"/>
          <p:cNvPicPr/>
          <p:nvPr/>
        </p:nvPicPr>
        <p:blipFill>
          <a:blip r:embed="rId4"/>
          <a:stretch/>
        </p:blipFill>
        <p:spPr>
          <a:xfrm>
            <a:off x="6946920" y="5200560"/>
            <a:ext cx="2160720" cy="1657440"/>
          </a:xfrm>
          <a:prstGeom prst="rect">
            <a:avLst/>
          </a:prstGeom>
          <a:ln w="0">
            <a:noFill/>
          </a:ln>
        </p:spPr>
      </p:pic>
      <p:pic>
        <p:nvPicPr>
          <p:cNvPr id="149" name="Picture 12"/>
          <p:cNvPicPr/>
          <p:nvPr/>
        </p:nvPicPr>
        <p:blipFill>
          <a:blip r:embed="rId5"/>
          <a:stretch/>
        </p:blipFill>
        <p:spPr>
          <a:xfrm>
            <a:off x="6875640" y="2176560"/>
            <a:ext cx="2271600" cy="30240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43">
                                            <p:txEl>
                                              <p:pRg st="0" end="0"/>
                                            </p:txEl>
                                          </p:spTgt>
                                        </p:tgtEl>
                                        <p:attrNameLst>
                                          <p:attrName>style.visibility</p:attrName>
                                        </p:attrNameLst>
                                      </p:cBhvr>
                                      <p:to>
                                        <p:strVal val="visible"/>
                                      </p:to>
                                    </p:set>
                                    <p:anim calcmode="lin" valueType="num">
                                      <p:cBhvr additive="repl">
                                        <p:cTn id="7" dur="1000" fill="hold"/>
                                        <p:tgtEl>
                                          <p:spTgt spid="143">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43">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43">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43">
                                            <p:txEl>
                                              <p:pRg st="1" end="1"/>
                                            </p:txEl>
                                          </p:spTgt>
                                        </p:tgtEl>
                                        <p:attrNameLst>
                                          <p:attrName>style.visibility</p:attrName>
                                        </p:attrNameLst>
                                      </p:cBhvr>
                                      <p:to>
                                        <p:strVal val="visible"/>
                                      </p:to>
                                    </p:set>
                                    <p:anim calcmode="lin" valueType="num">
                                      <p:cBhvr additive="repl">
                                        <p:cTn id="14" dur="1000" fill="hold"/>
                                        <p:tgtEl>
                                          <p:spTgt spid="143">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43">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43">
                                            <p:txEl>
                                              <p:pRg st="1" end="1"/>
                                            </p:txEl>
                                          </p:spTgt>
                                        </p:tgtEl>
                                      </p:cBhvr>
                                    </p:animEffect>
                                  </p:childTnLst>
                                </p:cTn>
                              </p:par>
                            </p:childTnLst>
                          </p:cTn>
                        </p:par>
                        <p:par>
                          <p:cTn id="17" fill="hold" nodeType="afterEffect">
                            <p:stCondLst>
                              <p:cond delay="1000"/>
                            </p:stCondLst>
                            <p:childTnLst>
                              <p:par>
                                <p:cTn id="18" presetID="9" presetClass="exit" fill="hold" nodeType="afterEffect">
                                  <p:stCondLst>
                                    <p:cond delay="0"/>
                                  </p:stCondLst>
                                  <p:childTnLst>
                                    <p:animEffect transition="out" filter="dissolve">
                                      <p:cBhvr additive="repl">
                                        <p:cTn id="19" dur="500"/>
                                        <p:tgtEl>
                                          <p:spTgt spid="146"/>
                                        </p:tgtEl>
                                      </p:cBhvr>
                                    </p:animEffect>
                                    <p:set>
                                      <p:cBhvr>
                                        <p:cTn id="20" dur="1" fill="hold">
                                          <p:stCondLst>
                                            <p:cond delay="499"/>
                                          </p:stCondLst>
                                        </p:cTn>
                                        <p:tgtEl>
                                          <p:spTgt spid="146"/>
                                        </p:tgtEl>
                                        <p:attrNameLst>
                                          <p:attrName>style.visibility</p:attrName>
                                        </p:attrNameLst>
                                      </p:cBhvr>
                                      <p:to>
                                        <p:strVal val="hidden"/>
                                      </p:to>
                                    </p:set>
                                  </p:childTnLst>
                                </p:cTn>
                              </p:par>
                              <p:par>
                                <p:cTn id="21" presetID="9" presetClass="exit" fill="hold" nodeType="withEffect">
                                  <p:stCondLst>
                                    <p:cond delay="0"/>
                                  </p:stCondLst>
                                  <p:childTnLst>
                                    <p:animEffect transition="out" filter="dissolve">
                                      <p:cBhvr additive="repl">
                                        <p:cTn id="22" dur="500"/>
                                        <p:tgtEl>
                                          <p:spTgt spid="147"/>
                                        </p:tgtEl>
                                      </p:cBhvr>
                                    </p:animEffect>
                                    <p:set>
                                      <p:cBhvr>
                                        <p:cTn id="23" dur="1" fill="hold">
                                          <p:stCondLst>
                                            <p:cond delay="499"/>
                                          </p:stCondLst>
                                        </p:cTn>
                                        <p:tgtEl>
                                          <p:spTgt spid="147"/>
                                        </p:tgtEl>
                                        <p:attrNameLst>
                                          <p:attrName>style.visibility</p:attrName>
                                        </p:attrNameLst>
                                      </p:cBhvr>
                                      <p:to>
                                        <p:strVal val="hidden"/>
                                      </p:to>
                                    </p:set>
                                  </p:childTnLst>
                                </p:cTn>
                              </p:par>
                            </p:childTnLst>
                          </p:cTn>
                        </p:par>
                        <p:par>
                          <p:cTn id="24" fill="hold" nodeType="afterEffect">
                            <p:stCondLst>
                              <p:cond delay="1500"/>
                            </p:stCondLst>
                            <p:childTnLst>
                              <p:par>
                                <p:cTn id="25" presetID="4" presetClass="entr" presetSubtype="32" fill="hold" nodeType="afterEffect">
                                  <p:stCondLst>
                                    <p:cond delay="0"/>
                                  </p:stCondLst>
                                  <p:childTnLst>
                                    <p:set>
                                      <p:cBhvr>
                                        <p:cTn id="26" dur="1" fill="hold">
                                          <p:stCondLst>
                                            <p:cond delay="0"/>
                                          </p:stCondLst>
                                        </p:cTn>
                                        <p:tgtEl>
                                          <p:spTgt spid="149"/>
                                        </p:tgtEl>
                                        <p:attrNameLst>
                                          <p:attrName>style.visibility</p:attrName>
                                        </p:attrNameLst>
                                      </p:cBhvr>
                                      <p:to>
                                        <p:strVal val="visible"/>
                                      </p:to>
                                    </p:set>
                                    <p:animEffect transition="in" filter="box(out)">
                                      <p:cBhvr additive="repl">
                                        <p:cTn id="27" dur="500"/>
                                        <p:tgtEl>
                                          <p:spTgt spid="149"/>
                                        </p:tgtEl>
                                      </p:cBhvr>
                                    </p:animEffect>
                                  </p:childTnLst>
                                </p:cTn>
                              </p:par>
                            </p:childTnLst>
                          </p:cTn>
                        </p:par>
                        <p:par>
                          <p:cTn id="28" fill="hold" nodeType="afterEffect">
                            <p:stCondLst>
                              <p:cond delay="2000"/>
                            </p:stCondLst>
                            <p:childTnLst>
                              <p:par>
                                <p:cTn id="29" presetID="4" presetClass="entr" presetSubtype="32" fill="hold" nodeType="afterEffect">
                                  <p:stCondLst>
                                    <p:cond delay="0"/>
                                  </p:stCondLst>
                                  <p:childTnLst>
                                    <p:set>
                                      <p:cBhvr>
                                        <p:cTn id="30" dur="1" fill="hold">
                                          <p:stCondLst>
                                            <p:cond delay="0"/>
                                          </p:stCondLst>
                                        </p:cTn>
                                        <p:tgtEl>
                                          <p:spTgt spid="148"/>
                                        </p:tgtEl>
                                        <p:attrNameLst>
                                          <p:attrName>style.visibility</p:attrName>
                                        </p:attrNameLst>
                                      </p:cBhvr>
                                      <p:to>
                                        <p:strVal val="visible"/>
                                      </p:to>
                                    </p:set>
                                    <p:animEffect transition="in" filter="box(out)">
                                      <p:cBhvr additive="repl">
                                        <p:cTn id="31"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51"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52" name="Rectangle 4"/>
          <p:cNvSpPr/>
          <p:nvPr/>
        </p:nvSpPr>
        <p:spPr>
          <a:xfrm>
            <a:off x="971640" y="2276640"/>
            <a:ext cx="590544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Όταν το έκκεντρο πιέσει το ωστήριο, η μονόδρομη βαλβίδα κλείνει μετά από συγκεκριμένη διαδρομή που αντιστοιχεί στο επιθυμητό διάκενο, οπότε η πίεση στο θάλαμο του λαδιού ανεβαίνει.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λάδι μέσα στο ωστήριο δεν μπορεί να συμπιεσθεί και η βαλβίδα ανοίγει. Όταν παύσει να πιέζει το έκκεντρο, το ελατήριο αντιστάθμισης επαναφέρει το ωστήριο προς τα επάνω, μέχρις ότου έρθει σε επαφή με το έκκεντρο.</a:t>
            </a:r>
            <a:endParaRPr lang="en-US" sz="2400" b="0" strike="noStrike" spc="-1">
              <a:solidFill>
                <a:srgbClr val="000000"/>
              </a:solidFill>
              <a:latin typeface="Tahoma"/>
            </a:endParaRPr>
          </a:p>
        </p:txBody>
      </p:sp>
      <p:sp>
        <p:nvSpPr>
          <p:cNvPr id="153"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54"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B6AE5639-7081-49A1-8C52-F16C87195626}" type="slidenum">
              <a:rPr lang="el-GR" sz="1800" b="0" strike="noStrike" spc="-1">
                <a:solidFill>
                  <a:srgbClr val="66CCFF"/>
                </a:solidFill>
                <a:latin typeface="Tahoma"/>
                <a:ea typeface="Tahoma"/>
              </a:rPr>
              <a:t>7</a:t>
            </a:fld>
            <a:endParaRPr lang="en-US" sz="1800" b="0" strike="noStrike" spc="-1">
              <a:solidFill>
                <a:srgbClr val="000000"/>
              </a:solidFill>
              <a:latin typeface="Tahoma"/>
            </a:endParaRPr>
          </a:p>
        </p:txBody>
      </p:sp>
      <p:pic>
        <p:nvPicPr>
          <p:cNvPr id="155" name="Picture 9"/>
          <p:cNvPicPr/>
          <p:nvPr/>
        </p:nvPicPr>
        <p:blipFill>
          <a:blip r:embed="rId2"/>
          <a:stretch/>
        </p:blipFill>
        <p:spPr>
          <a:xfrm>
            <a:off x="6943680" y="5200560"/>
            <a:ext cx="2160720" cy="1657440"/>
          </a:xfrm>
          <a:prstGeom prst="rect">
            <a:avLst/>
          </a:prstGeom>
          <a:ln w="0">
            <a:noFill/>
          </a:ln>
        </p:spPr>
      </p:pic>
      <p:pic>
        <p:nvPicPr>
          <p:cNvPr id="156" name="Picture 10"/>
          <p:cNvPicPr/>
          <p:nvPr/>
        </p:nvPicPr>
        <p:blipFill>
          <a:blip r:embed="rId3"/>
          <a:stretch/>
        </p:blipFill>
        <p:spPr>
          <a:xfrm>
            <a:off x="6872400" y="2176560"/>
            <a:ext cx="2271600" cy="30240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52">
                                            <p:txEl>
                                              <p:pRg st="0" end="0"/>
                                            </p:txEl>
                                          </p:spTgt>
                                        </p:tgtEl>
                                        <p:attrNameLst>
                                          <p:attrName>style.visibility</p:attrName>
                                        </p:attrNameLst>
                                      </p:cBhvr>
                                      <p:to>
                                        <p:strVal val="visible"/>
                                      </p:to>
                                    </p:set>
                                    <p:anim calcmode="lin" valueType="num">
                                      <p:cBhvr additive="repl">
                                        <p:cTn id="7" dur="1000" fill="hold"/>
                                        <p:tgtEl>
                                          <p:spTgt spid="152">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52">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52">
                                            <p:txEl>
                                              <p:pRg st="0" end="0"/>
                                            </p:txEl>
                                          </p:spTgt>
                                        </p:tgtEl>
                                      </p:cBhvr>
                                    </p:animEffect>
                                  </p:childTnLst>
                                </p:cTn>
                              </p:par>
                            </p:childTnLst>
                          </p:cTn>
                        </p:par>
                      </p:childTnLst>
                    </p:cTn>
                  </p:par>
                  <p:par>
                    <p:cTn id="10" fill="hold" nodeType="clickEffect">
                      <p:stCondLst>
                        <p:cond delay="indefinite"/>
                      </p:stCondLst>
                      <p:childTnLst>
                        <p:par>
                          <p:cTn id="11" fill="hold" nodeType="withEffect">
                            <p:stCondLst>
                              <p:cond delay="0"/>
                            </p:stCondLst>
                            <p:childTnLst>
                              <p:par>
                                <p:cTn id="12" presetID="55" presetClass="entr" fill="hold" nodeType="clickEffect">
                                  <p:stCondLst>
                                    <p:cond delay="0"/>
                                  </p:stCondLst>
                                  <p:childTnLst>
                                    <p:set>
                                      <p:cBhvr>
                                        <p:cTn id="13" dur="1" fill="hold">
                                          <p:stCondLst>
                                            <p:cond delay="0"/>
                                          </p:stCondLst>
                                        </p:cTn>
                                        <p:tgtEl>
                                          <p:spTgt spid="152">
                                            <p:txEl>
                                              <p:pRg st="1" end="1"/>
                                            </p:txEl>
                                          </p:spTgt>
                                        </p:tgtEl>
                                        <p:attrNameLst>
                                          <p:attrName>style.visibility</p:attrName>
                                        </p:attrNameLst>
                                      </p:cBhvr>
                                      <p:to>
                                        <p:strVal val="visible"/>
                                      </p:to>
                                    </p:set>
                                    <p:anim calcmode="lin" valueType="num">
                                      <p:cBhvr additive="repl">
                                        <p:cTn id="14" dur="1000" fill="hold"/>
                                        <p:tgtEl>
                                          <p:spTgt spid="152">
                                            <p:txEl>
                                              <p:pRg st="1" end="1"/>
                                            </p:txEl>
                                          </p:spTgt>
                                        </p:tgtEl>
                                        <p:attrNameLst>
                                          <p:attrName>ppt_w</p:attrName>
                                        </p:attrNameLst>
                                      </p:cBhvr>
                                      <p:tavLst>
                                        <p:tav tm="0">
                                          <p:val>
                                            <p:strVal val="#ppt_w*0.70"/>
                                          </p:val>
                                        </p:tav>
                                        <p:tav tm="100000">
                                          <p:val>
                                            <p:strVal val="#ppt_w"/>
                                          </p:val>
                                        </p:tav>
                                      </p:tavLst>
                                    </p:anim>
                                    <p:anim calcmode="lin" valueType="num">
                                      <p:cBhvr additive="repl">
                                        <p:cTn id="15" dur="1000" fill="hold"/>
                                        <p:tgtEl>
                                          <p:spTgt spid="152">
                                            <p:txEl>
                                              <p:pRg st="1" end="1"/>
                                            </p:txEl>
                                          </p:spTgt>
                                        </p:tgtEl>
                                        <p:attrNameLst>
                                          <p:attrName>ppt_h</p:attrName>
                                        </p:attrNameLst>
                                      </p:cBhvr>
                                      <p:tavLst>
                                        <p:tav tm="0">
                                          <p:val>
                                            <p:strVal val="#ppt_h"/>
                                          </p:val>
                                        </p:tav>
                                        <p:tav tm="100000">
                                          <p:val>
                                            <p:strVal val="#ppt_h"/>
                                          </p:val>
                                        </p:tav>
                                      </p:tavLst>
                                    </p:anim>
                                    <p:animEffect transition="in" filter="fade">
                                      <p:cBhvr additive="repl">
                                        <p:cTn id="16" dur="1000"/>
                                        <p:tgtEl>
                                          <p:spTgt spid="15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58"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59" name="Rectangle 4"/>
          <p:cNvSpPr/>
          <p:nvPr/>
        </p:nvSpPr>
        <p:spPr>
          <a:xfrm>
            <a:off x="971640" y="2205000"/>
            <a:ext cx="5905440" cy="4653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Ο χώρος αυξάνεται και από τον ελαιοθάλαμο εισρέει λάδι, στο χώρο πίεσης, διαμέσου της σφαιρικής βαλβίδας.</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Με το σύστημα αυτό το διάκενο μεταξύ ωστηρίου και βαλβίδας μένει πάντοτε σταθερό.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Στην περίπτωση που οι βαλβίδες δεν κινούνται απευθείας από τον εκκεντροφόρο αλλά μέσω ζύγωθρων ( κοκοράκια), τότε στο έδρανο του ζύγωθρου   συμπεριλαμβάνεται ένα υδραυλικό ωστήριο στήριξης. </a:t>
            </a:r>
            <a:endParaRPr lang="en-US" sz="2400" b="0" strike="noStrike" spc="-1">
              <a:solidFill>
                <a:srgbClr val="000000"/>
              </a:solidFill>
              <a:latin typeface="Tahoma"/>
            </a:endParaRPr>
          </a:p>
        </p:txBody>
      </p:sp>
      <p:sp>
        <p:nvSpPr>
          <p:cNvPr id="160"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61"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AE013F83-D567-481F-87A6-E93B7FC60AD1}" type="slidenum">
              <a:rPr lang="el-GR" sz="1800" b="0" strike="noStrike" spc="-1">
                <a:solidFill>
                  <a:srgbClr val="66CCFF"/>
                </a:solidFill>
                <a:latin typeface="Tahoma"/>
                <a:ea typeface="Tahoma"/>
              </a:rPr>
              <a:t>8</a:t>
            </a:fld>
            <a:endParaRPr lang="en-US" sz="1800" b="0" strike="noStrike" spc="-1">
              <a:solidFill>
                <a:srgbClr val="000000"/>
              </a:solidFill>
              <a:latin typeface="Tahoma"/>
            </a:endParaRPr>
          </a:p>
        </p:txBody>
      </p:sp>
      <p:pic>
        <p:nvPicPr>
          <p:cNvPr id="162" name="Picture 7"/>
          <p:cNvPicPr/>
          <p:nvPr/>
        </p:nvPicPr>
        <p:blipFill>
          <a:blip r:embed="rId2"/>
          <a:stretch/>
        </p:blipFill>
        <p:spPr>
          <a:xfrm>
            <a:off x="6943680" y="5200560"/>
            <a:ext cx="2160720" cy="1657440"/>
          </a:xfrm>
          <a:prstGeom prst="rect">
            <a:avLst/>
          </a:prstGeom>
          <a:ln w="0">
            <a:noFill/>
          </a:ln>
        </p:spPr>
      </p:pic>
      <p:pic>
        <p:nvPicPr>
          <p:cNvPr id="163" name="Picture 8"/>
          <p:cNvPicPr/>
          <p:nvPr/>
        </p:nvPicPr>
        <p:blipFill>
          <a:blip r:embed="rId3"/>
          <a:stretch/>
        </p:blipFill>
        <p:spPr>
          <a:xfrm>
            <a:off x="6872400" y="2176560"/>
            <a:ext cx="2271600" cy="302400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59">
                                            <p:txEl>
                                              <p:pRg st="0" end="0"/>
                                            </p:txEl>
                                          </p:spTgt>
                                        </p:tgtEl>
                                        <p:attrNameLst>
                                          <p:attrName>style.visibility</p:attrName>
                                        </p:attrNameLst>
                                      </p:cBhvr>
                                      <p:to>
                                        <p:strVal val="visible"/>
                                      </p:to>
                                    </p:set>
                                    <p:anim calcmode="lin" valueType="num">
                                      <p:cBhvr additive="repl">
                                        <p:cTn id="7" dur="1000" fill="hold"/>
                                        <p:tgtEl>
                                          <p:spTgt spid="159">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59">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59">
                                            <p:txEl>
                                              <p:pRg st="0" end="0"/>
                                            </p:txEl>
                                          </p:spTgt>
                                        </p:tgtEl>
                                      </p:cBhvr>
                                    </p:animEffect>
                                  </p:childTnLst>
                                </p:cTn>
                              </p:par>
                            </p:childTnLst>
                          </p:cTn>
                        </p:par>
                        <p:par>
                          <p:cTn id="10" fill="hold" nodeType="afterEffect">
                            <p:stCondLst>
                              <p:cond delay="1000"/>
                            </p:stCondLst>
                            <p:childTnLst>
                              <p:par>
                                <p:cTn id="11" presetID="55" presetClass="entr" fill="hold" nodeType="afterEffect">
                                  <p:stCondLst>
                                    <p:cond delay="0"/>
                                  </p:stCondLst>
                                  <p:childTnLst>
                                    <p:set>
                                      <p:cBhvr>
                                        <p:cTn id="12" dur="1" fill="hold">
                                          <p:stCondLst>
                                            <p:cond delay="0"/>
                                          </p:stCondLst>
                                        </p:cTn>
                                        <p:tgtEl>
                                          <p:spTgt spid="159">
                                            <p:txEl>
                                              <p:pRg st="1" end="1"/>
                                            </p:txEl>
                                          </p:spTgt>
                                        </p:tgtEl>
                                        <p:attrNameLst>
                                          <p:attrName>style.visibility</p:attrName>
                                        </p:attrNameLst>
                                      </p:cBhvr>
                                      <p:to>
                                        <p:strVal val="visible"/>
                                      </p:to>
                                    </p:set>
                                    <p:anim calcmode="lin" valueType="num">
                                      <p:cBhvr additive="repl">
                                        <p:cTn id="13" dur="1000" fill="hold"/>
                                        <p:tgtEl>
                                          <p:spTgt spid="159">
                                            <p:txEl>
                                              <p:pRg st="1" end="1"/>
                                            </p:txEl>
                                          </p:spTgt>
                                        </p:tgtEl>
                                        <p:attrNameLst>
                                          <p:attrName>ppt_w</p:attrName>
                                        </p:attrNameLst>
                                      </p:cBhvr>
                                      <p:tavLst>
                                        <p:tav tm="0">
                                          <p:val>
                                            <p:strVal val="#ppt_w*0.70"/>
                                          </p:val>
                                        </p:tav>
                                        <p:tav tm="100000">
                                          <p:val>
                                            <p:strVal val="#ppt_w"/>
                                          </p:val>
                                        </p:tav>
                                      </p:tavLst>
                                    </p:anim>
                                    <p:anim calcmode="lin" valueType="num">
                                      <p:cBhvr additive="repl">
                                        <p:cTn id="14" dur="1000" fill="hold"/>
                                        <p:tgtEl>
                                          <p:spTgt spid="159">
                                            <p:txEl>
                                              <p:pRg st="1" end="1"/>
                                            </p:txEl>
                                          </p:spTgt>
                                        </p:tgtEl>
                                        <p:attrNameLst>
                                          <p:attrName>ppt_h</p:attrName>
                                        </p:attrNameLst>
                                      </p:cBhvr>
                                      <p:tavLst>
                                        <p:tav tm="0">
                                          <p:val>
                                            <p:strVal val="#ppt_h"/>
                                          </p:val>
                                        </p:tav>
                                        <p:tav tm="100000">
                                          <p:val>
                                            <p:strVal val="#ppt_h"/>
                                          </p:val>
                                        </p:tav>
                                      </p:tavLst>
                                    </p:anim>
                                    <p:animEffect transition="in" filter="fade">
                                      <p:cBhvr additive="repl">
                                        <p:cTn id="15" dur="1000"/>
                                        <p:tgtEl>
                                          <p:spTgt spid="159">
                                            <p:txEl>
                                              <p:pRg st="1" end="1"/>
                                            </p:txEl>
                                          </p:spTgt>
                                        </p:tgtEl>
                                      </p:cBhvr>
                                    </p:animEffect>
                                  </p:childTnLst>
                                </p:cTn>
                              </p:par>
                            </p:childTnLst>
                          </p:cTn>
                        </p:par>
                      </p:childTnLst>
                    </p:cTn>
                  </p:par>
                  <p:par>
                    <p:cTn id="16" fill="hold" nodeType="clickEffect">
                      <p:stCondLst>
                        <p:cond delay="indefinite"/>
                      </p:stCondLst>
                      <p:childTnLst>
                        <p:par>
                          <p:cTn id="17" fill="hold" nodeType="withEffect">
                            <p:stCondLst>
                              <p:cond delay="0"/>
                            </p:stCondLst>
                            <p:childTnLst>
                              <p:par>
                                <p:cTn id="18" presetID="55" presetClass="entr" fill="hold" nodeType="clickEffect">
                                  <p:stCondLst>
                                    <p:cond delay="0"/>
                                  </p:stCondLst>
                                  <p:childTnLst>
                                    <p:set>
                                      <p:cBhvr>
                                        <p:cTn id="19" dur="1" fill="hold">
                                          <p:stCondLst>
                                            <p:cond delay="0"/>
                                          </p:stCondLst>
                                        </p:cTn>
                                        <p:tgtEl>
                                          <p:spTgt spid="159">
                                            <p:txEl>
                                              <p:pRg st="2" end="2"/>
                                            </p:txEl>
                                          </p:spTgt>
                                        </p:tgtEl>
                                        <p:attrNameLst>
                                          <p:attrName>style.visibility</p:attrName>
                                        </p:attrNameLst>
                                      </p:cBhvr>
                                      <p:to>
                                        <p:strVal val="visible"/>
                                      </p:to>
                                    </p:set>
                                    <p:anim calcmode="lin" valueType="num">
                                      <p:cBhvr additive="repl">
                                        <p:cTn id="20" dur="1000" fill="hold"/>
                                        <p:tgtEl>
                                          <p:spTgt spid="159">
                                            <p:txEl>
                                              <p:pRg st="2" end="2"/>
                                            </p:txEl>
                                          </p:spTgt>
                                        </p:tgtEl>
                                        <p:attrNameLst>
                                          <p:attrName>ppt_w</p:attrName>
                                        </p:attrNameLst>
                                      </p:cBhvr>
                                      <p:tavLst>
                                        <p:tav tm="0">
                                          <p:val>
                                            <p:strVal val="#ppt_w*0.70"/>
                                          </p:val>
                                        </p:tav>
                                        <p:tav tm="100000">
                                          <p:val>
                                            <p:strVal val="#ppt_w"/>
                                          </p:val>
                                        </p:tav>
                                      </p:tavLst>
                                    </p:anim>
                                    <p:anim calcmode="lin" valueType="num">
                                      <p:cBhvr additive="repl">
                                        <p:cTn id="21" dur="1000" fill="hold"/>
                                        <p:tgtEl>
                                          <p:spTgt spid="159">
                                            <p:txEl>
                                              <p:pRg st="2" end="2"/>
                                            </p:txEl>
                                          </p:spTgt>
                                        </p:tgtEl>
                                        <p:attrNameLst>
                                          <p:attrName>ppt_h</p:attrName>
                                        </p:attrNameLst>
                                      </p:cBhvr>
                                      <p:tavLst>
                                        <p:tav tm="0">
                                          <p:val>
                                            <p:strVal val="#ppt_h"/>
                                          </p:val>
                                        </p:tav>
                                        <p:tav tm="100000">
                                          <p:val>
                                            <p:strVal val="#ppt_h"/>
                                          </p:val>
                                        </p:tav>
                                      </p:tavLst>
                                    </p:anim>
                                    <p:animEffect transition="in" filter="fade">
                                      <p:cBhvr additive="repl">
                                        <p:cTn id="22" dur="1000"/>
                                        <p:tgtEl>
                                          <p:spTgt spid="1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 name="PlaceHolder 1"/>
          <p:cNvSpPr>
            <a:spLocks noGrp="1"/>
          </p:cNvSpPr>
          <p:nvPr>
            <p:ph type="title"/>
          </p:nvPr>
        </p:nvSpPr>
        <p:spPr>
          <a:xfrm>
            <a:off x="1066320" y="0"/>
            <a:ext cx="7086600" cy="792000"/>
          </a:xfrm>
          <a:prstGeom prst="rect">
            <a:avLst/>
          </a:prstGeom>
          <a:noFill/>
          <a:ln w="0">
            <a:noFill/>
          </a:ln>
        </p:spPr>
        <p:txBody>
          <a:bodyPr anchor="b">
            <a:noAutofit/>
          </a:bodyPr>
          <a:lstStyle/>
          <a:p>
            <a:pPr indent="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4400" b="1" strike="noStrike" spc="-1">
                <a:solidFill>
                  <a:srgbClr val="FF0066"/>
                </a:solidFill>
                <a:latin typeface="Tahoma"/>
                <a:ea typeface="Tahoma"/>
              </a:rPr>
              <a:t>Μ.Ε.Κ. </a:t>
            </a:r>
            <a:r>
              <a:rPr lang="en-US" sz="4400" b="1" strike="noStrike" spc="-1">
                <a:solidFill>
                  <a:srgbClr val="FF0066"/>
                </a:solidFill>
                <a:latin typeface="Tahoma"/>
                <a:ea typeface="Tahoma"/>
              </a:rPr>
              <a:t>I</a:t>
            </a:r>
            <a:r>
              <a:rPr lang="el-GR" sz="4400" b="1" strike="noStrike" spc="-1">
                <a:solidFill>
                  <a:srgbClr val="FF0066"/>
                </a:solidFill>
                <a:latin typeface="Tahoma"/>
                <a:ea typeface="Tahoma"/>
              </a:rPr>
              <a:t>Ι - ΘΕΩΡΙΑ</a:t>
            </a:r>
            <a:endParaRPr lang="en-US" sz="4400" b="1" strike="noStrike" spc="-1">
              <a:solidFill>
                <a:srgbClr val="EAEAEA"/>
              </a:solidFill>
              <a:latin typeface="Tahoma"/>
            </a:endParaRPr>
          </a:p>
        </p:txBody>
      </p:sp>
      <p:sp>
        <p:nvSpPr>
          <p:cNvPr id="165" name="PlaceHolder 2"/>
          <p:cNvSpPr>
            <a:spLocks noGrp="1"/>
          </p:cNvSpPr>
          <p:nvPr>
            <p:ph type="subTitle"/>
          </p:nvPr>
        </p:nvSpPr>
        <p:spPr>
          <a:xfrm>
            <a:off x="971640" y="1773360"/>
            <a:ext cx="6400800" cy="503280"/>
          </a:xfrm>
          <a:prstGeom prst="rect">
            <a:avLst/>
          </a:prstGeom>
          <a:noFill/>
          <a:ln w="0">
            <a:noFill/>
          </a:ln>
        </p:spPr>
        <p:txBody>
          <a:bodyPr anchor="t">
            <a:noAutofit/>
          </a:bodyPr>
          <a:lstStyle/>
          <a:p>
            <a:pPr indent="0">
              <a:lnSpc>
                <a:spcPct val="80000"/>
              </a:lnSpc>
              <a:spcBef>
                <a:spcPts val="799"/>
              </a:spcBef>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3200" b="1" strike="noStrike" spc="-1">
                <a:solidFill>
                  <a:srgbClr val="FFFF66"/>
                </a:solidFill>
                <a:latin typeface="Tahoma"/>
                <a:ea typeface="Tahoma"/>
              </a:rPr>
              <a:t>Αυτορυθμιζόμενες βαλβίδες:</a:t>
            </a:r>
            <a:endParaRPr lang="en-US" sz="3200" b="0" strike="noStrike" spc="-1">
              <a:solidFill>
                <a:srgbClr val="FFFFFF"/>
              </a:solidFill>
              <a:latin typeface="Tahoma"/>
            </a:endParaRPr>
          </a:p>
        </p:txBody>
      </p:sp>
      <p:sp>
        <p:nvSpPr>
          <p:cNvPr id="166" name="Rectangle 4"/>
          <p:cNvSpPr/>
          <p:nvPr/>
        </p:nvSpPr>
        <p:spPr>
          <a:xfrm>
            <a:off x="971640" y="2276640"/>
            <a:ext cx="4464000" cy="458136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noAutofit/>
          </a:bodyPr>
          <a:lstStyle/>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υδραυλικό ωστήριο αποτελείται και πάλι από ένα έμβολο, τον κύλινδρο και το ελατήριο του εμβόλου. </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Το ωστήριο διατηρεί σταθερό το διάκενο της βαλβίδας και χρησιμοποιείται σαν υπομόχλιο, όταν το έκκεντρο πιέζει το κοκοράκι προς τα κάτω.</a:t>
            </a:r>
            <a:endParaRPr lang="en-US" sz="2400" b="0" strike="noStrike" spc="-1">
              <a:solidFill>
                <a:srgbClr val="000000"/>
              </a:solidFill>
              <a:latin typeface="Tahoma"/>
            </a:endParaRPr>
          </a:p>
          <a:p>
            <a:pPr>
              <a:lnSpc>
                <a:spcPct val="100000"/>
              </a:lnSpc>
              <a:spcBef>
                <a:spcPts val="601"/>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0" strike="noStrike" spc="-1">
                <a:solidFill>
                  <a:srgbClr val="FFFFFF"/>
                </a:solidFill>
                <a:latin typeface="Tahoma"/>
                <a:ea typeface="Tahoma"/>
              </a:rPr>
              <a:t>Τα υδραυλικά ωστήρια δεν μπορούν να επισκευασθούν αλλά απλώς αντικαθίστανται.</a:t>
            </a:r>
            <a:endParaRPr lang="en-US" sz="2400" b="0" strike="noStrike" spc="-1">
              <a:solidFill>
                <a:srgbClr val="000000"/>
              </a:solidFill>
              <a:latin typeface="Tahoma"/>
            </a:endParaRPr>
          </a:p>
        </p:txBody>
      </p:sp>
      <p:sp>
        <p:nvSpPr>
          <p:cNvPr id="167" name="Rectangle 5"/>
          <p:cNvSpPr/>
          <p:nvPr/>
        </p:nvSpPr>
        <p:spPr>
          <a:xfrm>
            <a:off x="1042920" y="836640"/>
            <a:ext cx="7921800" cy="792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b">
            <a:noAutofit/>
          </a:bodyPr>
          <a:lstStyle/>
          <a:p>
            <a:pPr>
              <a:lnSpc>
                <a:spcPct val="100000"/>
              </a:lnSpc>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l-GR" sz="2400" b="1" strike="noStrike" spc="-1">
                <a:solidFill>
                  <a:srgbClr val="99CC00"/>
                </a:solidFill>
                <a:latin typeface="Tahoma"/>
                <a:ea typeface="Tahoma"/>
              </a:rPr>
              <a:t>Αυτορυθμιζόμενες βαλβίδες – Μεταβλητός χρονισμός βαλβίδων.</a:t>
            </a:r>
            <a:endParaRPr lang="en-US" sz="2400" b="0" strike="noStrike" spc="-1">
              <a:solidFill>
                <a:srgbClr val="000000"/>
              </a:solidFill>
              <a:latin typeface="Tahoma"/>
            </a:endParaRPr>
          </a:p>
        </p:txBody>
      </p:sp>
      <p:sp>
        <p:nvSpPr>
          <p:cNvPr id="168" name="Text Box 6"/>
          <p:cNvSpPr/>
          <p:nvPr/>
        </p:nvSpPr>
        <p:spPr>
          <a:xfrm>
            <a:off x="8675640" y="0"/>
            <a:ext cx="468360" cy="405000"/>
          </a:xfrm>
          <a:prstGeom prst="rect">
            <a:avLst/>
          </a:prstGeom>
          <a:noFill/>
          <a:ln w="0">
            <a:noFill/>
          </a:ln>
        </p:spPr>
        <p:style>
          <a:lnRef idx="0">
            <a:scrgbClr r="0" g="0" b="0"/>
          </a:lnRef>
          <a:fillRef idx="0">
            <a:scrgbClr r="0" g="0" b="0"/>
          </a:fillRef>
          <a:effectRef idx="0">
            <a:scrgbClr r="0" g="0" b="0"/>
          </a:effectRef>
          <a:fontRef idx="minor"/>
        </p:style>
        <p:txBody>
          <a:bodyPr lIns="90000" tIns="46800" rIns="90000" bIns="46800" anchor="t">
            <a:spAutoFit/>
          </a:bodyPr>
          <a:lstStyle/>
          <a:p>
            <a:pPr>
              <a:lnSpc>
                <a:spcPct val="100000"/>
              </a:lnSpc>
              <a:spcBef>
                <a:spcPts val="1125"/>
              </a:spcBef>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42E3A4A5-6F01-49DB-9EE3-8D9C6B58B3A9}" type="slidenum">
              <a:rPr lang="el-GR" sz="1800" b="0" strike="noStrike" spc="-1">
                <a:solidFill>
                  <a:srgbClr val="66CCFF"/>
                </a:solidFill>
                <a:latin typeface="Tahoma"/>
                <a:ea typeface="Tahoma"/>
              </a:rPr>
              <a:t>9</a:t>
            </a:fld>
            <a:endParaRPr lang="en-US" sz="1800" b="0" strike="noStrike" spc="-1">
              <a:solidFill>
                <a:srgbClr val="000000"/>
              </a:solidFill>
              <a:latin typeface="Tahoma"/>
            </a:endParaRPr>
          </a:p>
        </p:txBody>
      </p:sp>
      <p:pic>
        <p:nvPicPr>
          <p:cNvPr id="169" name="Picture 9"/>
          <p:cNvPicPr/>
          <p:nvPr/>
        </p:nvPicPr>
        <p:blipFill>
          <a:blip r:embed="rId2"/>
          <a:stretch/>
        </p:blipFill>
        <p:spPr>
          <a:xfrm>
            <a:off x="5495760" y="2565360"/>
            <a:ext cx="3648240" cy="4105440"/>
          </a:xfrm>
          <a:prstGeom prst="rect">
            <a:avLst/>
          </a:prstGeom>
          <a:ln w="0">
            <a:noFill/>
          </a:ln>
        </p:spPr>
      </p:pic>
    </p:spTree>
  </p:cSld>
  <p:clrMapOvr>
    <a:masterClrMapping/>
  </p:clrMapOvr>
  <p:timing>
    <p:tnLst>
      <p:par>
        <p:cTn id="1" dur="indefinite" restart="never" nodeType="tmRoot">
          <p:childTnLst>
            <p:seq>
              <p:cTn id="2" dur="indefinite" nodeType="mainSeq">
                <p:childTnLst>
                  <p:par>
                    <p:cTn id="3" fill="hold" nodeType="clickEffect">
                      <p:stCondLst>
                        <p:cond delay="0"/>
                      </p:stCondLst>
                      <p:childTnLst>
                        <p:par>
                          <p:cTn id="4" fill="hold" nodeType="afterEffect">
                            <p:stCondLst>
                              <p:cond delay="0"/>
                            </p:stCondLst>
                            <p:childTnLst>
                              <p:par>
                                <p:cTn id="5" presetID="55" presetClass="entr" fill="hold" nodeType="afterEffect">
                                  <p:stCondLst>
                                    <p:cond delay="0"/>
                                  </p:stCondLst>
                                  <p:childTnLst>
                                    <p:set>
                                      <p:cBhvr>
                                        <p:cTn id="6" dur="1" fill="hold">
                                          <p:stCondLst>
                                            <p:cond delay="0"/>
                                          </p:stCondLst>
                                        </p:cTn>
                                        <p:tgtEl>
                                          <p:spTgt spid="166">
                                            <p:txEl>
                                              <p:pRg st="0" end="0"/>
                                            </p:txEl>
                                          </p:spTgt>
                                        </p:tgtEl>
                                        <p:attrNameLst>
                                          <p:attrName>style.visibility</p:attrName>
                                        </p:attrNameLst>
                                      </p:cBhvr>
                                      <p:to>
                                        <p:strVal val="visible"/>
                                      </p:to>
                                    </p:set>
                                    <p:anim calcmode="lin" valueType="num">
                                      <p:cBhvr additive="repl">
                                        <p:cTn id="7" dur="1000" fill="hold"/>
                                        <p:tgtEl>
                                          <p:spTgt spid="166">
                                            <p:txEl>
                                              <p:pRg st="0" end="0"/>
                                            </p:txEl>
                                          </p:spTgt>
                                        </p:tgtEl>
                                        <p:attrNameLst>
                                          <p:attrName>ppt_w</p:attrName>
                                        </p:attrNameLst>
                                      </p:cBhvr>
                                      <p:tavLst>
                                        <p:tav tm="0">
                                          <p:val>
                                            <p:strVal val="#ppt_w*0.70"/>
                                          </p:val>
                                        </p:tav>
                                        <p:tav tm="100000">
                                          <p:val>
                                            <p:strVal val="#ppt_w"/>
                                          </p:val>
                                        </p:tav>
                                      </p:tavLst>
                                    </p:anim>
                                    <p:anim calcmode="lin" valueType="num">
                                      <p:cBhvr additive="repl">
                                        <p:cTn id="8" dur="1000" fill="hold"/>
                                        <p:tgtEl>
                                          <p:spTgt spid="166">
                                            <p:txEl>
                                              <p:pRg st="0" end="0"/>
                                            </p:txEl>
                                          </p:spTgt>
                                        </p:tgtEl>
                                        <p:attrNameLst>
                                          <p:attrName>ppt_h</p:attrName>
                                        </p:attrNameLst>
                                      </p:cBhvr>
                                      <p:tavLst>
                                        <p:tav tm="0">
                                          <p:val>
                                            <p:strVal val="#ppt_h"/>
                                          </p:val>
                                        </p:tav>
                                        <p:tav tm="100000">
                                          <p:val>
                                            <p:strVal val="#ppt_h"/>
                                          </p:val>
                                        </p:tav>
                                      </p:tavLst>
                                    </p:anim>
                                    <p:animEffect transition="in" filter="fade">
                                      <p:cBhvr additive="repl">
                                        <p:cTn id="9" dur="1000"/>
                                        <p:tgtEl>
                                          <p:spTgt spid="166">
                                            <p:txEl>
                                              <p:pRg st="0" end="0"/>
                                            </p:txEl>
                                          </p:spTgt>
                                        </p:tgtEl>
                                      </p:cBhvr>
                                    </p:animEffect>
                                  </p:childTnLst>
                                </p:cTn>
                              </p:par>
                            </p:childTnLst>
                          </p:cTn>
                        </p:par>
                        <p:par>
                          <p:cTn id="10" fill="hold" nodeType="afterEffect">
                            <p:stCondLst>
                              <p:cond delay="1000"/>
                            </p:stCondLst>
                            <p:childTnLst>
                              <p:par>
                                <p:cTn id="11" presetID="4" presetClass="entr" presetSubtype="32" fill="hold" nodeType="afterEffect">
                                  <p:stCondLst>
                                    <p:cond delay="0"/>
                                  </p:stCondLst>
                                  <p:childTnLst>
                                    <p:set>
                                      <p:cBhvr>
                                        <p:cTn id="12" dur="1" fill="hold">
                                          <p:stCondLst>
                                            <p:cond delay="0"/>
                                          </p:stCondLst>
                                        </p:cTn>
                                        <p:tgtEl>
                                          <p:spTgt spid="169"/>
                                        </p:tgtEl>
                                        <p:attrNameLst>
                                          <p:attrName>style.visibility</p:attrName>
                                        </p:attrNameLst>
                                      </p:cBhvr>
                                      <p:to>
                                        <p:strVal val="visible"/>
                                      </p:to>
                                    </p:set>
                                    <p:animEffect transition="in" filter="box(out)">
                                      <p:cBhvr additive="repl">
                                        <p:cTn id="13" dur="500"/>
                                        <p:tgtEl>
                                          <p:spTgt spid="169"/>
                                        </p:tgtEl>
                                      </p:cBhvr>
                                    </p:animEffect>
                                  </p:childTnLst>
                                </p:cTn>
                              </p:par>
                            </p:childTnLst>
                          </p:cTn>
                        </p:par>
                      </p:childTnLst>
                    </p:cTn>
                  </p:par>
                  <p:par>
                    <p:cTn id="14" fill="hold" nodeType="clickEffect">
                      <p:stCondLst>
                        <p:cond delay="indefinite"/>
                      </p:stCondLst>
                      <p:childTnLst>
                        <p:par>
                          <p:cTn id="15" fill="hold" nodeType="withEffect">
                            <p:stCondLst>
                              <p:cond delay="0"/>
                            </p:stCondLst>
                            <p:childTnLst>
                              <p:par>
                                <p:cTn id="16" presetID="55" presetClass="entr" fill="hold" nodeType="clickEffect">
                                  <p:stCondLst>
                                    <p:cond delay="0"/>
                                  </p:stCondLst>
                                  <p:childTnLst>
                                    <p:set>
                                      <p:cBhvr>
                                        <p:cTn id="17" dur="1" fill="hold">
                                          <p:stCondLst>
                                            <p:cond delay="0"/>
                                          </p:stCondLst>
                                        </p:cTn>
                                        <p:tgtEl>
                                          <p:spTgt spid="166">
                                            <p:txEl>
                                              <p:pRg st="1" end="1"/>
                                            </p:txEl>
                                          </p:spTgt>
                                        </p:tgtEl>
                                        <p:attrNameLst>
                                          <p:attrName>style.visibility</p:attrName>
                                        </p:attrNameLst>
                                      </p:cBhvr>
                                      <p:to>
                                        <p:strVal val="visible"/>
                                      </p:to>
                                    </p:set>
                                    <p:anim calcmode="lin" valueType="num">
                                      <p:cBhvr additive="repl">
                                        <p:cTn id="18" dur="1000" fill="hold"/>
                                        <p:tgtEl>
                                          <p:spTgt spid="166">
                                            <p:txEl>
                                              <p:pRg st="1" end="1"/>
                                            </p:txEl>
                                          </p:spTgt>
                                        </p:tgtEl>
                                        <p:attrNameLst>
                                          <p:attrName>ppt_w</p:attrName>
                                        </p:attrNameLst>
                                      </p:cBhvr>
                                      <p:tavLst>
                                        <p:tav tm="0">
                                          <p:val>
                                            <p:strVal val="#ppt_w*0.70"/>
                                          </p:val>
                                        </p:tav>
                                        <p:tav tm="100000">
                                          <p:val>
                                            <p:strVal val="#ppt_w"/>
                                          </p:val>
                                        </p:tav>
                                      </p:tavLst>
                                    </p:anim>
                                    <p:anim calcmode="lin" valueType="num">
                                      <p:cBhvr additive="repl">
                                        <p:cTn id="19" dur="1000" fill="hold"/>
                                        <p:tgtEl>
                                          <p:spTgt spid="166">
                                            <p:txEl>
                                              <p:pRg st="1" end="1"/>
                                            </p:txEl>
                                          </p:spTgt>
                                        </p:tgtEl>
                                        <p:attrNameLst>
                                          <p:attrName>ppt_h</p:attrName>
                                        </p:attrNameLst>
                                      </p:cBhvr>
                                      <p:tavLst>
                                        <p:tav tm="0">
                                          <p:val>
                                            <p:strVal val="#ppt_h"/>
                                          </p:val>
                                        </p:tav>
                                        <p:tav tm="100000">
                                          <p:val>
                                            <p:strVal val="#ppt_h"/>
                                          </p:val>
                                        </p:tav>
                                      </p:tavLst>
                                    </p:anim>
                                    <p:animEffect transition="in" filter="fade">
                                      <p:cBhvr additive="repl">
                                        <p:cTn id="20" dur="1000"/>
                                        <p:tgtEl>
                                          <p:spTgt spid="166">
                                            <p:txEl>
                                              <p:pRg st="1" end="1"/>
                                            </p:txEl>
                                          </p:spTgt>
                                        </p:tgtEl>
                                      </p:cBhvr>
                                    </p:animEffect>
                                  </p:childTnLst>
                                </p:cTn>
                              </p:par>
                            </p:childTnLst>
                          </p:cTn>
                        </p:par>
                      </p:childTnLst>
                    </p:cTn>
                  </p:par>
                  <p:par>
                    <p:cTn id="21" fill="hold" nodeType="clickEffect">
                      <p:stCondLst>
                        <p:cond delay="indefinite"/>
                      </p:stCondLst>
                      <p:childTnLst>
                        <p:par>
                          <p:cTn id="22" fill="hold" nodeType="withEffect">
                            <p:stCondLst>
                              <p:cond delay="0"/>
                            </p:stCondLst>
                            <p:childTnLst>
                              <p:par>
                                <p:cTn id="23" presetID="55" presetClass="entr" fill="hold" nodeType="clickEffect">
                                  <p:stCondLst>
                                    <p:cond delay="0"/>
                                  </p:stCondLst>
                                  <p:childTnLst>
                                    <p:set>
                                      <p:cBhvr>
                                        <p:cTn id="24" dur="1" fill="hold">
                                          <p:stCondLst>
                                            <p:cond delay="0"/>
                                          </p:stCondLst>
                                        </p:cTn>
                                        <p:tgtEl>
                                          <p:spTgt spid="166">
                                            <p:txEl>
                                              <p:pRg st="2" end="2"/>
                                            </p:txEl>
                                          </p:spTgt>
                                        </p:tgtEl>
                                        <p:attrNameLst>
                                          <p:attrName>style.visibility</p:attrName>
                                        </p:attrNameLst>
                                      </p:cBhvr>
                                      <p:to>
                                        <p:strVal val="visible"/>
                                      </p:to>
                                    </p:set>
                                    <p:anim calcmode="lin" valueType="num">
                                      <p:cBhvr additive="repl">
                                        <p:cTn id="25" dur="1000" fill="hold"/>
                                        <p:tgtEl>
                                          <p:spTgt spid="166">
                                            <p:txEl>
                                              <p:pRg st="2" end="2"/>
                                            </p:txEl>
                                          </p:spTgt>
                                        </p:tgtEl>
                                        <p:attrNameLst>
                                          <p:attrName>ppt_w</p:attrName>
                                        </p:attrNameLst>
                                      </p:cBhvr>
                                      <p:tavLst>
                                        <p:tav tm="0">
                                          <p:val>
                                            <p:strVal val="#ppt_w*0.70"/>
                                          </p:val>
                                        </p:tav>
                                        <p:tav tm="100000">
                                          <p:val>
                                            <p:strVal val="#ppt_w"/>
                                          </p:val>
                                        </p:tav>
                                      </p:tavLst>
                                    </p:anim>
                                    <p:anim calcmode="lin" valueType="num">
                                      <p:cBhvr additive="repl">
                                        <p:cTn id="26" dur="1000" fill="hold"/>
                                        <p:tgtEl>
                                          <p:spTgt spid="166">
                                            <p:txEl>
                                              <p:pRg st="2" end="2"/>
                                            </p:txEl>
                                          </p:spTgt>
                                        </p:tgtEl>
                                        <p:attrNameLst>
                                          <p:attrName>ppt_h</p:attrName>
                                        </p:attrNameLst>
                                      </p:cBhvr>
                                      <p:tavLst>
                                        <p:tav tm="0">
                                          <p:val>
                                            <p:strVal val="#ppt_h"/>
                                          </p:val>
                                        </p:tav>
                                        <p:tav tm="100000">
                                          <p:val>
                                            <p:strVal val="#ppt_h"/>
                                          </p:val>
                                        </p:tav>
                                      </p:tavLst>
                                    </p:anim>
                                    <p:animEffect transition="in" filter="fade">
                                      <p:cBhvr additive="repl">
                                        <p:cTn id="27" dur="1000"/>
                                        <p:tgtEl>
                                          <p:spTgt spid="1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1108</TotalTime>
  <Words>879</Words>
  <Application>Microsoft Macintosh PowerPoint</Application>
  <PresentationFormat>Προβολή στην οθόνη (4:3)</PresentationFormat>
  <Paragraphs>69</Paragraphs>
  <Slides>11</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2</vt:i4>
      </vt:variant>
      <vt:variant>
        <vt:lpstr>Τίτλοι διαφανειών</vt:lpstr>
      </vt:variant>
      <vt:variant>
        <vt:i4>11</vt:i4>
      </vt:variant>
    </vt:vector>
  </HeadingPairs>
  <TitlesOfParts>
    <vt:vector size="17" baseType="lpstr">
      <vt:lpstr>Arial</vt:lpstr>
      <vt:lpstr>Tahoma</vt:lpstr>
      <vt:lpstr>Times New Roman</vt:lpstr>
      <vt:lpstr>Wingdings</vt:lpstr>
      <vt:lpstr>Office Theme</vt:lpstr>
      <vt:lpstr>Office Theme</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lpstr>Μ.Ε.Κ. IΙ - ΘΕΩΡΙΑ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ΣΤΟΙΧΕΙΑ ΜΗΧΑΝΩΝ</dc:title>
  <dc:subject/>
  <dc:creator>Golden</dc:creator>
  <dc:description/>
  <cp:lastModifiedBy>GEORGIA GEORGATZOGLOU</cp:lastModifiedBy>
  <cp:revision>34</cp:revision>
  <dcterms:created xsi:type="dcterms:W3CDTF">2009-10-15T07:24:46Z</dcterms:created>
  <dcterms:modified xsi:type="dcterms:W3CDTF">2024-02-03T15:04:59Z</dcterms:modified>
  <dc:language>en-US</dc:language>
</cp:coreProperties>
</file>