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712" r:id="rId1"/>
    <p:sldMasterId id="2147483725"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5143500" type="screen16x9"/>
  <p:notesSz cx="7559675" cy="106918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3"/>
  </p:normalViewPr>
  <p:slideViewPr>
    <p:cSldViewPr>
      <p:cViewPr varScale="1">
        <p:scale>
          <a:sx n="114" d="100"/>
          <a:sy n="114" d="100"/>
        </p:scale>
        <p:origin x="1024" y="17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D39F41CF-7A1A-5CEE-C488-2CBF2A738017}"/>
              </a:ext>
            </a:extLst>
          </p:cNvPr>
          <p:cNvSpPr>
            <a:spLocks noGrp="1" noChangeArrowheads="1"/>
          </p:cNvSpPr>
          <p:nvPr>
            <p:ph type="sldImg"/>
          </p:nvPr>
        </p:nvSpPr>
        <p:spPr bwMode="auto">
          <a:xfrm>
            <a:off x="215900" y="812800"/>
            <a:ext cx="7126288"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a:extLst>
              <a:ext uri="{FF2B5EF4-FFF2-40B4-BE49-F238E27FC236}">
                <a16:creationId xmlns:a16="http://schemas.microsoft.com/office/drawing/2014/main" id="{8D11E874-18DF-7490-3DC6-77DE95B80BCA}"/>
              </a:ext>
            </a:extLst>
          </p:cNvPr>
          <p:cNvSpPr>
            <a:spLocks noGrp="1" noChangeArrowheads="1"/>
          </p:cNvSpPr>
          <p:nvPr>
            <p:ph type="body"/>
          </p:nvPr>
        </p:nvSpPr>
        <p:spPr bwMode="auto">
          <a:xfrm>
            <a:off x="755650" y="5078413"/>
            <a:ext cx="6046788" cy="4810125"/>
          </a:xfrm>
          <a:prstGeom prst="rect">
            <a:avLst/>
          </a:prstGeom>
          <a:noFill/>
          <a:ln>
            <a:noFill/>
          </a:ln>
          <a:effectLst/>
        </p:spPr>
        <p:txBody>
          <a:bodyPr vert="horz" wrap="square" lIns="0" tIns="0" rIns="0" bIns="0" numCol="1" anchor="t" anchorCtr="0" compatLnSpc="1">
            <a:prstTxWarp prst="textNoShape">
              <a:avLst/>
            </a:prstTxWarp>
          </a:bodyPr>
          <a:lstStyle/>
          <a:p>
            <a:pPr lvl="0"/>
            <a:endParaRPr lang="el-GR" altLang="el-GR" noProof="0"/>
          </a:p>
        </p:txBody>
      </p:sp>
      <p:sp>
        <p:nvSpPr>
          <p:cNvPr id="3075" name="Rectangle 3">
            <a:extLst>
              <a:ext uri="{FF2B5EF4-FFF2-40B4-BE49-F238E27FC236}">
                <a16:creationId xmlns:a16="http://schemas.microsoft.com/office/drawing/2014/main" id="{E757A192-B582-C43C-965B-1794D7053715}"/>
              </a:ext>
            </a:extLst>
          </p:cNvPr>
          <p:cNvSpPr>
            <a:spLocks noGrp="1" noChangeArrowheads="1"/>
          </p:cNvSpPr>
          <p:nvPr>
            <p:ph type="hdr"/>
          </p:nvPr>
        </p:nvSpPr>
        <p:spPr bwMode="auto">
          <a:xfrm>
            <a:off x="0"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spcBef>
                <a:spcPts val="13"/>
              </a:spcBef>
              <a:spcAft>
                <a:spcPts val="13"/>
              </a:spcAft>
              <a:buClr>
                <a:srgbClr val="000000"/>
              </a:buClr>
              <a:buSzPct val="100000"/>
              <a:buFont typeface="Times New Roman" panose="02020603050405020304" pitchFamily="18" charset="0"/>
              <a:buNone/>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pPr>
              <a:defRPr/>
            </a:pPr>
            <a:endParaRPr lang="en-US" altLang="el-GR"/>
          </a:p>
        </p:txBody>
      </p:sp>
      <p:sp>
        <p:nvSpPr>
          <p:cNvPr id="3076" name="Rectangle 4">
            <a:extLst>
              <a:ext uri="{FF2B5EF4-FFF2-40B4-BE49-F238E27FC236}">
                <a16:creationId xmlns:a16="http://schemas.microsoft.com/office/drawing/2014/main" id="{AC6F1501-D384-B04A-5E67-36B4C715915B}"/>
              </a:ext>
            </a:extLst>
          </p:cNvPr>
          <p:cNvSpPr>
            <a:spLocks noGrp="1" noChangeArrowheads="1"/>
          </p:cNvSpPr>
          <p:nvPr>
            <p:ph type="dt"/>
          </p:nvPr>
        </p:nvSpPr>
        <p:spPr bwMode="auto">
          <a:xfrm>
            <a:off x="4278313"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spcBef>
                <a:spcPts val="13"/>
              </a:spcBef>
              <a:spcAft>
                <a:spcPts val="13"/>
              </a:spcAft>
              <a:buClr>
                <a:srgbClr val="000000"/>
              </a:buClr>
              <a:buSzPct val="100000"/>
              <a:buFont typeface="Times New Roman" panose="02020603050405020304" pitchFamily="18" charset="0"/>
              <a:buNone/>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pPr>
              <a:defRPr/>
            </a:pPr>
            <a:endParaRPr lang="en-US" altLang="el-GR"/>
          </a:p>
        </p:txBody>
      </p:sp>
      <p:sp>
        <p:nvSpPr>
          <p:cNvPr id="3077" name="Rectangle 5">
            <a:extLst>
              <a:ext uri="{FF2B5EF4-FFF2-40B4-BE49-F238E27FC236}">
                <a16:creationId xmlns:a16="http://schemas.microsoft.com/office/drawing/2014/main" id="{442FE916-E45B-27F8-BA58-8B23852453AA}"/>
              </a:ext>
            </a:extLst>
          </p:cNvPr>
          <p:cNvSpPr>
            <a:spLocks noGrp="1" noChangeArrowheads="1"/>
          </p:cNvSpPr>
          <p:nvPr>
            <p:ph type="ftr"/>
          </p:nvPr>
        </p:nvSpPr>
        <p:spPr bwMode="auto">
          <a:xfrm>
            <a:off x="0"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spcBef>
                <a:spcPts val="13"/>
              </a:spcBef>
              <a:spcAft>
                <a:spcPts val="13"/>
              </a:spcAft>
              <a:buClr>
                <a:srgbClr val="000000"/>
              </a:buClr>
              <a:buSzPct val="100000"/>
              <a:buFont typeface="Times New Roman" panose="02020603050405020304" pitchFamily="18" charset="0"/>
              <a:buNone/>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pPr>
              <a:defRPr/>
            </a:pPr>
            <a:endParaRPr lang="en-US" altLang="el-GR"/>
          </a:p>
        </p:txBody>
      </p:sp>
      <p:sp>
        <p:nvSpPr>
          <p:cNvPr id="3078" name="Rectangle 6">
            <a:extLst>
              <a:ext uri="{FF2B5EF4-FFF2-40B4-BE49-F238E27FC236}">
                <a16:creationId xmlns:a16="http://schemas.microsoft.com/office/drawing/2014/main" id="{808A4058-A542-2810-32C7-5124EB3A33A8}"/>
              </a:ext>
            </a:extLst>
          </p:cNvPr>
          <p:cNvSpPr>
            <a:spLocks noGrp="1" noChangeArrowheads="1"/>
          </p:cNvSpPr>
          <p:nvPr>
            <p:ph type="sldNum"/>
          </p:nvPr>
        </p:nvSpPr>
        <p:spPr bwMode="auto">
          <a:xfrm>
            <a:off x="4278313"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spcBef>
                <a:spcPts val="13"/>
              </a:spcBef>
              <a:spcAft>
                <a:spcPts val="13"/>
              </a:spcAft>
              <a:buClr>
                <a:srgbClr val="000000"/>
              </a:buClr>
              <a:buSzPct val="100000"/>
              <a:buFont typeface="Times New Roman" panose="02020603050405020304" pitchFamily="18" charset="0"/>
              <a:buNone/>
              <a:tabLst>
                <a:tab pos="914400" algn="l"/>
                <a:tab pos="1828800" algn="l"/>
                <a:tab pos="2743200" algn="l"/>
              </a:tabLst>
              <a:defRPr sz="1400" smtClean="0">
                <a:solidFill>
                  <a:srgbClr val="000000"/>
                </a:solidFill>
                <a:latin typeface="Times New Roman" panose="02020603050405020304" pitchFamily="18" charset="0"/>
                <a:ea typeface="DejaVu Sans" charset="0"/>
                <a:cs typeface="DejaVu Sans" charset="0"/>
              </a:defRPr>
            </a:lvl1pPr>
          </a:lstStyle>
          <a:p>
            <a:pPr>
              <a:defRPr/>
            </a:pPr>
            <a:fld id="{C6646872-1C2D-FF45-96DB-C90867FEE256}"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75DF8E54-39A9-2AD3-9B67-E8A0CDA69E3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6B770B79-A7D6-564E-9349-B2A9FACF3808}" type="slidenum">
              <a:rPr lang="en-US" altLang="el-GR">
                <a:solidFill>
                  <a:srgbClr val="000000"/>
                </a:solidFill>
                <a:latin typeface="Times New Roman" panose="02020603050405020304" pitchFamily="18" charset="0"/>
              </a:rPr>
              <a:pPr/>
              <a:t>1</a:t>
            </a:fld>
            <a:endParaRPr lang="en-US" altLang="el-GR">
              <a:solidFill>
                <a:srgbClr val="000000"/>
              </a:solidFill>
              <a:latin typeface="Times New Roman" panose="02020603050405020304" pitchFamily="18" charset="0"/>
            </a:endParaRPr>
          </a:p>
        </p:txBody>
      </p:sp>
      <p:sp>
        <p:nvSpPr>
          <p:cNvPr id="3075" name="Text Box 1">
            <a:extLst>
              <a:ext uri="{FF2B5EF4-FFF2-40B4-BE49-F238E27FC236}">
                <a16:creationId xmlns:a16="http://schemas.microsoft.com/office/drawing/2014/main" id="{2D35BD0C-D7D1-E411-E3C5-A2DAB9FAB18B}"/>
              </a:ext>
            </a:extLst>
          </p:cNvPr>
          <p:cNvSpPr txBox="1">
            <a:spLocks noChangeArrowheads="1" noTextEdit="1"/>
          </p:cNvSpPr>
          <p:nvPr>
            <p:ph type="sldImg"/>
          </p:nvPr>
        </p:nvSpPr>
        <p:spPr>
          <a:xfrm>
            <a:off x="215900" y="812800"/>
            <a:ext cx="7127875"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6" name="Text Box 2">
            <a:extLst>
              <a:ext uri="{FF2B5EF4-FFF2-40B4-BE49-F238E27FC236}">
                <a16:creationId xmlns:a16="http://schemas.microsoft.com/office/drawing/2014/main" id="{88E8F757-11E2-E980-DD55-B4EAB31B636A}"/>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AC735869-CD8A-ED42-EB36-FFA64258134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8BCCA413-E38A-724E-AE91-36F0263EDF36}" type="slidenum">
              <a:rPr lang="en-US" altLang="el-GR">
                <a:solidFill>
                  <a:srgbClr val="000000"/>
                </a:solidFill>
                <a:latin typeface="Times New Roman" panose="02020603050405020304" pitchFamily="18" charset="0"/>
              </a:rPr>
              <a:pPr/>
              <a:t>10</a:t>
            </a:fld>
            <a:endParaRPr lang="en-US" altLang="el-GR">
              <a:solidFill>
                <a:srgbClr val="000000"/>
              </a:solidFill>
              <a:latin typeface="Times New Roman" panose="02020603050405020304" pitchFamily="18" charset="0"/>
            </a:endParaRPr>
          </a:p>
        </p:txBody>
      </p:sp>
      <p:sp>
        <p:nvSpPr>
          <p:cNvPr id="21507" name="Text Box 1">
            <a:extLst>
              <a:ext uri="{FF2B5EF4-FFF2-40B4-BE49-F238E27FC236}">
                <a16:creationId xmlns:a16="http://schemas.microsoft.com/office/drawing/2014/main" id="{A12AAD85-526D-2D5A-532A-14DE983D3806}"/>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Text Box 2">
            <a:extLst>
              <a:ext uri="{FF2B5EF4-FFF2-40B4-BE49-F238E27FC236}">
                <a16:creationId xmlns:a16="http://schemas.microsoft.com/office/drawing/2014/main" id="{F2A6D0AD-8F9D-CCD6-3748-0C6C84B23C62}"/>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CBB988AC-D4E6-50C2-CF9E-FCE297C6FD3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0EC5FF5B-7CD3-DD4F-AF01-B84073650C00}" type="slidenum">
              <a:rPr lang="en-US" altLang="el-GR">
                <a:solidFill>
                  <a:srgbClr val="000000"/>
                </a:solidFill>
                <a:latin typeface="Times New Roman" panose="02020603050405020304" pitchFamily="18" charset="0"/>
              </a:rPr>
              <a:pPr/>
              <a:t>2</a:t>
            </a:fld>
            <a:endParaRPr lang="en-US" altLang="el-GR">
              <a:solidFill>
                <a:srgbClr val="000000"/>
              </a:solidFill>
              <a:latin typeface="Times New Roman" panose="02020603050405020304" pitchFamily="18" charset="0"/>
            </a:endParaRPr>
          </a:p>
        </p:txBody>
      </p:sp>
      <p:sp>
        <p:nvSpPr>
          <p:cNvPr id="5123" name="Text Box 1">
            <a:extLst>
              <a:ext uri="{FF2B5EF4-FFF2-40B4-BE49-F238E27FC236}">
                <a16:creationId xmlns:a16="http://schemas.microsoft.com/office/drawing/2014/main" id="{62053EAC-ACC4-B1FA-7992-8BDC9A2B19F6}"/>
              </a:ext>
            </a:extLst>
          </p:cNvPr>
          <p:cNvSpPr txBox="1">
            <a:spLocks noChangeArrowheads="1" noTextEdit="1"/>
          </p:cNvSpPr>
          <p:nvPr>
            <p:ph type="sldImg"/>
          </p:nvPr>
        </p:nvSpPr>
        <p:spPr>
          <a:xfrm>
            <a:off x="215900" y="812800"/>
            <a:ext cx="7127875"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4" name="Text Box 2">
            <a:extLst>
              <a:ext uri="{FF2B5EF4-FFF2-40B4-BE49-F238E27FC236}">
                <a16:creationId xmlns:a16="http://schemas.microsoft.com/office/drawing/2014/main" id="{AE9F2E6A-DA98-664F-DFFC-E5E338EE0F58}"/>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6">
            <a:extLst>
              <a:ext uri="{FF2B5EF4-FFF2-40B4-BE49-F238E27FC236}">
                <a16:creationId xmlns:a16="http://schemas.microsoft.com/office/drawing/2014/main" id="{7622AA31-0500-105D-3EFE-1EA61A4BE75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95E5A3A4-6DEB-CC49-9D86-E72613C32202}" type="slidenum">
              <a:rPr lang="en-US" altLang="el-GR">
                <a:solidFill>
                  <a:srgbClr val="000000"/>
                </a:solidFill>
                <a:latin typeface="Times New Roman" panose="02020603050405020304" pitchFamily="18" charset="0"/>
              </a:rPr>
              <a:pPr/>
              <a:t>3</a:t>
            </a:fld>
            <a:endParaRPr lang="en-US" altLang="el-GR">
              <a:solidFill>
                <a:srgbClr val="000000"/>
              </a:solidFill>
              <a:latin typeface="Times New Roman" panose="02020603050405020304" pitchFamily="18" charset="0"/>
            </a:endParaRPr>
          </a:p>
        </p:txBody>
      </p:sp>
      <p:sp>
        <p:nvSpPr>
          <p:cNvPr id="7171" name="Text Box 1">
            <a:extLst>
              <a:ext uri="{FF2B5EF4-FFF2-40B4-BE49-F238E27FC236}">
                <a16:creationId xmlns:a16="http://schemas.microsoft.com/office/drawing/2014/main" id="{2F7131D8-0FD5-B405-B4C7-5FA9933509EB}"/>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2" name="Text Box 2">
            <a:extLst>
              <a:ext uri="{FF2B5EF4-FFF2-40B4-BE49-F238E27FC236}">
                <a16:creationId xmlns:a16="http://schemas.microsoft.com/office/drawing/2014/main" id="{E65AA0D1-33DF-0B9A-7C8E-935E59D8D2F6}"/>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a:extLst>
              <a:ext uri="{FF2B5EF4-FFF2-40B4-BE49-F238E27FC236}">
                <a16:creationId xmlns:a16="http://schemas.microsoft.com/office/drawing/2014/main" id="{93818554-C6A5-81D0-EE99-6C7DA91ED68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1CE4433D-F01D-4C4C-82F9-159047C3B1D5}" type="slidenum">
              <a:rPr lang="en-US" altLang="el-GR">
                <a:solidFill>
                  <a:srgbClr val="000000"/>
                </a:solidFill>
                <a:latin typeface="Times New Roman" panose="02020603050405020304" pitchFamily="18" charset="0"/>
              </a:rPr>
              <a:pPr/>
              <a:t>4</a:t>
            </a:fld>
            <a:endParaRPr lang="en-US" altLang="el-GR">
              <a:solidFill>
                <a:srgbClr val="000000"/>
              </a:solidFill>
              <a:latin typeface="Times New Roman" panose="02020603050405020304" pitchFamily="18" charset="0"/>
            </a:endParaRPr>
          </a:p>
        </p:txBody>
      </p:sp>
      <p:sp>
        <p:nvSpPr>
          <p:cNvPr id="9219" name="Text Box 1">
            <a:extLst>
              <a:ext uri="{FF2B5EF4-FFF2-40B4-BE49-F238E27FC236}">
                <a16:creationId xmlns:a16="http://schemas.microsoft.com/office/drawing/2014/main" id="{4EB91E07-72C0-48AA-E92A-0F5AD8847D7E}"/>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0" name="Text Box 2">
            <a:extLst>
              <a:ext uri="{FF2B5EF4-FFF2-40B4-BE49-F238E27FC236}">
                <a16:creationId xmlns:a16="http://schemas.microsoft.com/office/drawing/2014/main" id="{FC20F49A-4CF8-1F2C-766C-732F94DE2951}"/>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a:extLst>
              <a:ext uri="{FF2B5EF4-FFF2-40B4-BE49-F238E27FC236}">
                <a16:creationId xmlns:a16="http://schemas.microsoft.com/office/drawing/2014/main" id="{F207786A-A6F8-283D-3493-A4C9E0D2072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1D2A799A-F880-A84D-B583-28ED76260111}" type="slidenum">
              <a:rPr lang="en-US" altLang="el-GR">
                <a:solidFill>
                  <a:srgbClr val="000000"/>
                </a:solidFill>
                <a:latin typeface="Times New Roman" panose="02020603050405020304" pitchFamily="18" charset="0"/>
              </a:rPr>
              <a:pPr/>
              <a:t>5</a:t>
            </a:fld>
            <a:endParaRPr lang="en-US" altLang="el-GR">
              <a:solidFill>
                <a:srgbClr val="000000"/>
              </a:solidFill>
              <a:latin typeface="Times New Roman" panose="02020603050405020304" pitchFamily="18" charset="0"/>
            </a:endParaRPr>
          </a:p>
        </p:txBody>
      </p:sp>
      <p:sp>
        <p:nvSpPr>
          <p:cNvPr id="11267" name="Text Box 1">
            <a:extLst>
              <a:ext uri="{FF2B5EF4-FFF2-40B4-BE49-F238E27FC236}">
                <a16:creationId xmlns:a16="http://schemas.microsoft.com/office/drawing/2014/main" id="{25B90531-C727-66A4-F449-3264495FBDBF}"/>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8" name="Text Box 2">
            <a:extLst>
              <a:ext uri="{FF2B5EF4-FFF2-40B4-BE49-F238E27FC236}">
                <a16:creationId xmlns:a16="http://schemas.microsoft.com/office/drawing/2014/main" id="{5171FAB5-919D-2F48-FE6D-5769662A4A28}"/>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a:extLst>
              <a:ext uri="{FF2B5EF4-FFF2-40B4-BE49-F238E27FC236}">
                <a16:creationId xmlns:a16="http://schemas.microsoft.com/office/drawing/2014/main" id="{0A248ACF-4C93-1391-0829-953C0FEAD61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ECFEE631-2AFA-E049-9683-236E8DA630E4}" type="slidenum">
              <a:rPr lang="en-US" altLang="el-GR">
                <a:solidFill>
                  <a:srgbClr val="000000"/>
                </a:solidFill>
                <a:latin typeface="Times New Roman" panose="02020603050405020304" pitchFamily="18" charset="0"/>
              </a:rPr>
              <a:pPr/>
              <a:t>6</a:t>
            </a:fld>
            <a:endParaRPr lang="en-US" altLang="el-GR">
              <a:solidFill>
                <a:srgbClr val="000000"/>
              </a:solidFill>
              <a:latin typeface="Times New Roman" panose="02020603050405020304" pitchFamily="18" charset="0"/>
            </a:endParaRPr>
          </a:p>
        </p:txBody>
      </p:sp>
      <p:sp>
        <p:nvSpPr>
          <p:cNvPr id="13315" name="Text Box 1">
            <a:extLst>
              <a:ext uri="{FF2B5EF4-FFF2-40B4-BE49-F238E27FC236}">
                <a16:creationId xmlns:a16="http://schemas.microsoft.com/office/drawing/2014/main" id="{A1494C02-371C-B8FA-6EE5-6F40A58574DD}"/>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6" name="Text Box 2">
            <a:extLst>
              <a:ext uri="{FF2B5EF4-FFF2-40B4-BE49-F238E27FC236}">
                <a16:creationId xmlns:a16="http://schemas.microsoft.com/office/drawing/2014/main" id="{DBAF46DB-C2A5-984A-9DB1-554B21E904BF}"/>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a:extLst>
              <a:ext uri="{FF2B5EF4-FFF2-40B4-BE49-F238E27FC236}">
                <a16:creationId xmlns:a16="http://schemas.microsoft.com/office/drawing/2014/main" id="{126B3F8A-3C20-58D5-71AD-E2BBBB24929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04E7E605-4F00-A24E-89ED-3CD5ECA427E9}" type="slidenum">
              <a:rPr lang="en-US" altLang="el-GR">
                <a:solidFill>
                  <a:srgbClr val="000000"/>
                </a:solidFill>
                <a:latin typeface="Times New Roman" panose="02020603050405020304" pitchFamily="18" charset="0"/>
              </a:rPr>
              <a:pPr/>
              <a:t>7</a:t>
            </a:fld>
            <a:endParaRPr lang="en-US" altLang="el-GR">
              <a:solidFill>
                <a:srgbClr val="000000"/>
              </a:solidFill>
              <a:latin typeface="Times New Roman" panose="02020603050405020304" pitchFamily="18" charset="0"/>
            </a:endParaRPr>
          </a:p>
        </p:txBody>
      </p:sp>
      <p:sp>
        <p:nvSpPr>
          <p:cNvPr id="15363" name="Text Box 1">
            <a:extLst>
              <a:ext uri="{FF2B5EF4-FFF2-40B4-BE49-F238E27FC236}">
                <a16:creationId xmlns:a16="http://schemas.microsoft.com/office/drawing/2014/main" id="{7E31A422-CE7C-8191-923A-E995B911926B}"/>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4" name="Text Box 2">
            <a:extLst>
              <a:ext uri="{FF2B5EF4-FFF2-40B4-BE49-F238E27FC236}">
                <a16:creationId xmlns:a16="http://schemas.microsoft.com/office/drawing/2014/main" id="{39D52628-F51C-1343-5BA0-39BBABEE7238}"/>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B2FAC6BE-4DB8-2C80-0985-4F759E31716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1D317808-8B95-BE47-A9DE-7C0E992447F4}" type="slidenum">
              <a:rPr lang="en-US" altLang="el-GR">
                <a:solidFill>
                  <a:srgbClr val="000000"/>
                </a:solidFill>
                <a:latin typeface="Times New Roman" panose="02020603050405020304" pitchFamily="18" charset="0"/>
              </a:rPr>
              <a:pPr/>
              <a:t>8</a:t>
            </a:fld>
            <a:endParaRPr lang="en-US" altLang="el-GR">
              <a:solidFill>
                <a:srgbClr val="000000"/>
              </a:solidFill>
              <a:latin typeface="Times New Roman" panose="02020603050405020304" pitchFamily="18" charset="0"/>
            </a:endParaRPr>
          </a:p>
        </p:txBody>
      </p:sp>
      <p:sp>
        <p:nvSpPr>
          <p:cNvPr id="17411" name="Text Box 1">
            <a:extLst>
              <a:ext uri="{FF2B5EF4-FFF2-40B4-BE49-F238E27FC236}">
                <a16:creationId xmlns:a16="http://schemas.microsoft.com/office/drawing/2014/main" id="{9F88E1D1-3A07-DB1E-FF8D-DE8924A9E65E}"/>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Text Box 2">
            <a:extLst>
              <a:ext uri="{FF2B5EF4-FFF2-40B4-BE49-F238E27FC236}">
                <a16:creationId xmlns:a16="http://schemas.microsoft.com/office/drawing/2014/main" id="{52A30AA1-1C1D-F37D-147D-29AF6AC6D72D}"/>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a:extLst>
              <a:ext uri="{FF2B5EF4-FFF2-40B4-BE49-F238E27FC236}">
                <a16:creationId xmlns:a16="http://schemas.microsoft.com/office/drawing/2014/main" id="{1B78CD4F-5D13-6339-53B9-C6A67515E67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Lst>
              <a:defRPr>
                <a:solidFill>
                  <a:schemeClr val="tx1"/>
                </a:solidFill>
                <a:latin typeface="Arial" panose="020B0604020202020204" pitchFamily="34" charset="0"/>
              </a:defRPr>
            </a:lvl9pPr>
          </a:lstStyle>
          <a:p>
            <a:fld id="{531CADBA-5D42-0749-95E5-69F4A5F8F229}" type="slidenum">
              <a:rPr lang="en-US" altLang="el-GR">
                <a:solidFill>
                  <a:srgbClr val="000000"/>
                </a:solidFill>
                <a:latin typeface="Times New Roman" panose="02020603050405020304" pitchFamily="18" charset="0"/>
              </a:rPr>
              <a:pPr/>
              <a:t>9</a:t>
            </a:fld>
            <a:endParaRPr lang="en-US" altLang="el-GR">
              <a:solidFill>
                <a:srgbClr val="000000"/>
              </a:solidFill>
              <a:latin typeface="Times New Roman" panose="02020603050405020304" pitchFamily="18" charset="0"/>
            </a:endParaRPr>
          </a:p>
        </p:txBody>
      </p:sp>
      <p:sp>
        <p:nvSpPr>
          <p:cNvPr id="19459" name="Text Box 1">
            <a:extLst>
              <a:ext uri="{FF2B5EF4-FFF2-40B4-BE49-F238E27FC236}">
                <a16:creationId xmlns:a16="http://schemas.microsoft.com/office/drawing/2014/main" id="{52B67ADB-DCC1-A4B0-432A-1052CBE9C39C}"/>
              </a:ext>
            </a:extLst>
          </p:cNvPr>
          <p:cNvSpPr txBox="1">
            <a:spLocks noChangeArrowheads="1" noTextEdit="1"/>
          </p:cNvSpPr>
          <p:nvPr>
            <p:ph type="sldImg"/>
          </p:nvPr>
        </p:nvSpPr>
        <p:spPr>
          <a:xfrm>
            <a:off x="215900" y="812800"/>
            <a:ext cx="712628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Text Box 2">
            <a:extLst>
              <a:ext uri="{FF2B5EF4-FFF2-40B4-BE49-F238E27FC236}">
                <a16:creationId xmlns:a16="http://schemas.microsoft.com/office/drawing/2014/main" id="{25099427-BF65-0384-6A44-10A12B8A93B8}"/>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841772"/>
            <a:ext cx="6858000" cy="17907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F3C8CCA-391A-CE31-2320-8EB0CD4BFC05}"/>
              </a:ext>
            </a:extLst>
          </p:cNvPr>
          <p:cNvSpPr>
            <a:spLocks noGrp="1"/>
          </p:cNvSpPr>
          <p:nvPr>
            <p:ph type="dt" sz="half" idx="10"/>
          </p:nvPr>
        </p:nvSpPr>
        <p:spPr/>
        <p:txBody>
          <a:bodyPr/>
          <a:lstStyle>
            <a:lvl1pPr>
              <a:defRPr/>
            </a:lvl1pPr>
          </a:lstStyle>
          <a:p>
            <a:pPr>
              <a:defRPr/>
            </a:pPr>
            <a:endParaRPr lang="el-GR" altLang="el-GR"/>
          </a:p>
        </p:txBody>
      </p:sp>
      <p:sp>
        <p:nvSpPr>
          <p:cNvPr id="5" name="Θέση υποσέλιδου 4">
            <a:extLst>
              <a:ext uri="{FF2B5EF4-FFF2-40B4-BE49-F238E27FC236}">
                <a16:creationId xmlns:a16="http://schemas.microsoft.com/office/drawing/2014/main" id="{460C95E6-E0E3-ACF8-224A-5FF51A466551}"/>
              </a:ext>
            </a:extLst>
          </p:cNvPr>
          <p:cNvSpPr>
            <a:spLocks noGrp="1"/>
          </p:cNvSpPr>
          <p:nvPr>
            <p:ph type="ftr" sz="quarter" idx="11"/>
          </p:nvPr>
        </p:nvSpPr>
        <p:spPr/>
        <p:txBody>
          <a:bodyPr/>
          <a:lstStyle>
            <a:lvl1pPr>
              <a:defRPr/>
            </a:lvl1pPr>
          </a:lstStyle>
          <a:p>
            <a:pPr>
              <a:defRPr/>
            </a:pPr>
            <a:endParaRPr lang="en-US" altLang="el-GR"/>
          </a:p>
        </p:txBody>
      </p:sp>
      <p:sp>
        <p:nvSpPr>
          <p:cNvPr id="6" name="Θέση αριθμού διαφάνειας 5">
            <a:extLst>
              <a:ext uri="{FF2B5EF4-FFF2-40B4-BE49-F238E27FC236}">
                <a16:creationId xmlns:a16="http://schemas.microsoft.com/office/drawing/2014/main" id="{03A8AA1E-4EE0-5772-04C1-233A49E8C9E4}"/>
              </a:ext>
            </a:extLst>
          </p:cNvPr>
          <p:cNvSpPr>
            <a:spLocks noGrp="1"/>
          </p:cNvSpPr>
          <p:nvPr>
            <p:ph type="sldNum" sz="quarter" idx="12"/>
          </p:nvPr>
        </p:nvSpPr>
        <p:spPr/>
        <p:txBody>
          <a:bodyPr/>
          <a:lstStyle>
            <a:lvl1pPr>
              <a:defRPr/>
            </a:lvl1pPr>
          </a:lstStyle>
          <a:p>
            <a:pPr>
              <a:defRPr/>
            </a:pPr>
            <a:fld id="{911AE772-F6A4-B54B-9B48-30209C92DC61}" type="slidenum">
              <a:rPr lang="el-GR" altLang="el-GR"/>
              <a:pPr>
                <a:defRPr/>
              </a:pPr>
              <a:t>‹#›</a:t>
            </a:fld>
            <a:endParaRPr lang="el-GR" altLang="el-GR"/>
          </a:p>
        </p:txBody>
      </p:sp>
    </p:spTree>
    <p:extLst>
      <p:ext uri="{BB962C8B-B14F-4D97-AF65-F5344CB8AC3E}">
        <p14:creationId xmlns:p14="http://schemas.microsoft.com/office/powerpoint/2010/main" val="3320596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B54F770-C708-4F9F-E26B-EF8FEB2FE314}"/>
              </a:ext>
            </a:extLst>
          </p:cNvPr>
          <p:cNvSpPr>
            <a:spLocks noGrp="1"/>
          </p:cNvSpPr>
          <p:nvPr>
            <p:ph type="dt" sz="half" idx="10"/>
          </p:nvPr>
        </p:nvSpPr>
        <p:spPr/>
        <p:txBody>
          <a:bodyPr/>
          <a:lstStyle>
            <a:lvl1pPr>
              <a:defRPr/>
            </a:lvl1pPr>
          </a:lstStyle>
          <a:p>
            <a:pPr>
              <a:defRPr/>
            </a:pPr>
            <a:endParaRPr lang="el-GR" altLang="el-GR"/>
          </a:p>
        </p:txBody>
      </p:sp>
      <p:sp>
        <p:nvSpPr>
          <p:cNvPr id="5" name="Θέση υποσέλιδου 4">
            <a:extLst>
              <a:ext uri="{FF2B5EF4-FFF2-40B4-BE49-F238E27FC236}">
                <a16:creationId xmlns:a16="http://schemas.microsoft.com/office/drawing/2014/main" id="{8A30F890-FF87-423E-E610-872A0608C2A5}"/>
              </a:ext>
            </a:extLst>
          </p:cNvPr>
          <p:cNvSpPr>
            <a:spLocks noGrp="1"/>
          </p:cNvSpPr>
          <p:nvPr>
            <p:ph type="ftr" sz="quarter" idx="11"/>
          </p:nvPr>
        </p:nvSpPr>
        <p:spPr/>
        <p:txBody>
          <a:bodyPr/>
          <a:lstStyle>
            <a:lvl1pPr>
              <a:defRPr/>
            </a:lvl1pPr>
          </a:lstStyle>
          <a:p>
            <a:pPr>
              <a:defRPr/>
            </a:pPr>
            <a:endParaRPr lang="en-US" altLang="el-GR"/>
          </a:p>
        </p:txBody>
      </p:sp>
      <p:sp>
        <p:nvSpPr>
          <p:cNvPr id="6" name="Θέση αριθμού διαφάνειας 5">
            <a:extLst>
              <a:ext uri="{FF2B5EF4-FFF2-40B4-BE49-F238E27FC236}">
                <a16:creationId xmlns:a16="http://schemas.microsoft.com/office/drawing/2014/main" id="{C5313022-8632-6498-27BA-B2B1015A7F1E}"/>
              </a:ext>
            </a:extLst>
          </p:cNvPr>
          <p:cNvSpPr>
            <a:spLocks noGrp="1"/>
          </p:cNvSpPr>
          <p:nvPr>
            <p:ph type="sldNum" sz="quarter" idx="12"/>
          </p:nvPr>
        </p:nvSpPr>
        <p:spPr/>
        <p:txBody>
          <a:bodyPr/>
          <a:lstStyle>
            <a:lvl1pPr>
              <a:defRPr/>
            </a:lvl1pPr>
          </a:lstStyle>
          <a:p>
            <a:pPr>
              <a:defRPr/>
            </a:pPr>
            <a:fld id="{A70F1C9D-7DFE-6D46-BBFC-D20F2AFFE0DE}" type="slidenum">
              <a:rPr lang="el-GR" altLang="el-GR"/>
              <a:pPr>
                <a:defRPr/>
              </a:pPr>
              <a:t>‹#›</a:t>
            </a:fld>
            <a:endParaRPr lang="el-GR" altLang="el-GR"/>
          </a:p>
        </p:txBody>
      </p:sp>
    </p:spTree>
    <p:extLst>
      <p:ext uri="{BB962C8B-B14F-4D97-AF65-F5344CB8AC3E}">
        <p14:creationId xmlns:p14="http://schemas.microsoft.com/office/powerpoint/2010/main" val="3536041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273843"/>
            <a:ext cx="1971675" cy="4358879"/>
          </a:xfrm>
        </p:spPr>
        <p:txBody>
          <a:bodyPr vert="eaVert"/>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a:xfrm>
            <a:off x="628650" y="273843"/>
            <a:ext cx="5800725" cy="435887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05E9349-4C8E-4CA8-6D07-5B465D7C80BA}"/>
              </a:ext>
            </a:extLst>
          </p:cNvPr>
          <p:cNvSpPr>
            <a:spLocks noGrp="1"/>
          </p:cNvSpPr>
          <p:nvPr>
            <p:ph type="dt" sz="half" idx="10"/>
          </p:nvPr>
        </p:nvSpPr>
        <p:spPr/>
        <p:txBody>
          <a:bodyPr/>
          <a:lstStyle>
            <a:lvl1pPr>
              <a:defRPr/>
            </a:lvl1pPr>
          </a:lstStyle>
          <a:p>
            <a:pPr>
              <a:defRPr/>
            </a:pPr>
            <a:endParaRPr lang="el-GR" altLang="el-GR"/>
          </a:p>
        </p:txBody>
      </p:sp>
      <p:sp>
        <p:nvSpPr>
          <p:cNvPr id="5" name="Θέση υποσέλιδου 4">
            <a:extLst>
              <a:ext uri="{FF2B5EF4-FFF2-40B4-BE49-F238E27FC236}">
                <a16:creationId xmlns:a16="http://schemas.microsoft.com/office/drawing/2014/main" id="{E7F295F6-82C8-0D24-8470-701062D017E7}"/>
              </a:ext>
            </a:extLst>
          </p:cNvPr>
          <p:cNvSpPr>
            <a:spLocks noGrp="1"/>
          </p:cNvSpPr>
          <p:nvPr>
            <p:ph type="ftr" sz="quarter" idx="11"/>
          </p:nvPr>
        </p:nvSpPr>
        <p:spPr/>
        <p:txBody>
          <a:bodyPr/>
          <a:lstStyle>
            <a:lvl1pPr>
              <a:defRPr/>
            </a:lvl1pPr>
          </a:lstStyle>
          <a:p>
            <a:pPr>
              <a:defRPr/>
            </a:pPr>
            <a:endParaRPr lang="en-US" altLang="el-GR"/>
          </a:p>
        </p:txBody>
      </p:sp>
      <p:sp>
        <p:nvSpPr>
          <p:cNvPr id="6" name="Θέση αριθμού διαφάνειας 5">
            <a:extLst>
              <a:ext uri="{FF2B5EF4-FFF2-40B4-BE49-F238E27FC236}">
                <a16:creationId xmlns:a16="http://schemas.microsoft.com/office/drawing/2014/main" id="{F2BC1229-69A8-1BDC-421E-E96782BFDCC8}"/>
              </a:ext>
            </a:extLst>
          </p:cNvPr>
          <p:cNvSpPr>
            <a:spLocks noGrp="1"/>
          </p:cNvSpPr>
          <p:nvPr>
            <p:ph type="sldNum" sz="quarter" idx="12"/>
          </p:nvPr>
        </p:nvSpPr>
        <p:spPr/>
        <p:txBody>
          <a:bodyPr/>
          <a:lstStyle>
            <a:lvl1pPr>
              <a:defRPr/>
            </a:lvl1pPr>
          </a:lstStyle>
          <a:p>
            <a:pPr>
              <a:defRPr/>
            </a:pPr>
            <a:fld id="{311AF642-074A-2949-9D75-AEBBC347CCA3}" type="slidenum">
              <a:rPr lang="el-GR" altLang="el-GR"/>
              <a:pPr>
                <a:defRPr/>
              </a:pPr>
              <a:t>‹#›</a:t>
            </a:fld>
            <a:endParaRPr lang="el-GR" altLang="el-GR"/>
          </a:p>
        </p:txBody>
      </p:sp>
    </p:spTree>
    <p:extLst>
      <p:ext uri="{BB962C8B-B14F-4D97-AF65-F5344CB8AC3E}">
        <p14:creationId xmlns:p14="http://schemas.microsoft.com/office/powerpoint/2010/main" val="1410521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1028700"/>
            <a:ext cx="7850188" cy="1370013"/>
          </a:xfrm>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5E45064-5079-02CD-D623-E1BC84A20213}"/>
              </a:ext>
            </a:extLst>
          </p:cNvPr>
          <p:cNvSpPr>
            <a:spLocks noGrp="1"/>
          </p:cNvSpPr>
          <p:nvPr>
            <p:ph type="dt" idx="10"/>
          </p:nvPr>
        </p:nvSpPr>
        <p:spPr>
          <a:xfrm>
            <a:off x="457200" y="4767263"/>
            <a:ext cx="2132013" cy="271462"/>
          </a:xfrm>
        </p:spPr>
        <p:txBody>
          <a:bodyPr/>
          <a:lstStyle>
            <a:lvl1pPr>
              <a:defRPr/>
            </a:lvl1pPr>
          </a:lstStyle>
          <a:p>
            <a:pPr>
              <a:defRPr/>
            </a:pPr>
            <a:endParaRPr lang="el-GR" altLang="el-GR"/>
          </a:p>
        </p:txBody>
      </p:sp>
      <p:sp>
        <p:nvSpPr>
          <p:cNvPr id="4" name="Θέση υποσέλιδου 3">
            <a:extLst>
              <a:ext uri="{FF2B5EF4-FFF2-40B4-BE49-F238E27FC236}">
                <a16:creationId xmlns:a16="http://schemas.microsoft.com/office/drawing/2014/main" id="{5D079206-E25D-CE0D-C17D-B437B8D902AF}"/>
              </a:ext>
            </a:extLst>
          </p:cNvPr>
          <p:cNvSpPr>
            <a:spLocks noGrp="1"/>
          </p:cNvSpPr>
          <p:nvPr>
            <p:ph type="ftr" idx="11"/>
          </p:nvPr>
        </p:nvSpPr>
        <p:spPr>
          <a:xfrm>
            <a:off x="2667000" y="4767263"/>
            <a:ext cx="3351213" cy="271462"/>
          </a:xfrm>
        </p:spPr>
        <p:txBody>
          <a:bodyPr/>
          <a:lstStyle>
            <a:lvl1pPr>
              <a:defRPr/>
            </a:lvl1pPr>
          </a:lstStyle>
          <a:p>
            <a:pPr>
              <a:defRPr/>
            </a:pPr>
            <a:endParaRPr lang="en-US" altLang="el-GR"/>
          </a:p>
        </p:txBody>
      </p:sp>
      <p:sp>
        <p:nvSpPr>
          <p:cNvPr id="5" name="Θέση αριθμού διαφάνειας 4">
            <a:extLst>
              <a:ext uri="{FF2B5EF4-FFF2-40B4-BE49-F238E27FC236}">
                <a16:creationId xmlns:a16="http://schemas.microsoft.com/office/drawing/2014/main" id="{BC33BB3D-41A3-7384-3E71-0E88FC7C56C0}"/>
              </a:ext>
            </a:extLst>
          </p:cNvPr>
          <p:cNvSpPr>
            <a:spLocks noGrp="1"/>
          </p:cNvSpPr>
          <p:nvPr>
            <p:ph type="sldNum" idx="12"/>
          </p:nvPr>
        </p:nvSpPr>
        <p:spPr>
          <a:xfrm>
            <a:off x="7924800" y="4767263"/>
            <a:ext cx="760413" cy="271462"/>
          </a:xfrm>
        </p:spPr>
        <p:txBody>
          <a:bodyPr/>
          <a:lstStyle>
            <a:lvl1pPr>
              <a:defRPr smtClean="0"/>
            </a:lvl1pPr>
          </a:lstStyle>
          <a:p>
            <a:pPr>
              <a:defRPr/>
            </a:pPr>
            <a:fld id="{32A8453B-2F54-CE4F-8CE4-03CA47947360}" type="slidenum">
              <a:rPr lang="el-GR" altLang="el-GR"/>
              <a:pPr>
                <a:defRPr/>
              </a:pPr>
              <a:t>‹#›</a:t>
            </a:fld>
            <a:endParaRPr lang="el-GR" altLang="el-GR"/>
          </a:p>
        </p:txBody>
      </p:sp>
    </p:spTree>
    <p:extLst>
      <p:ext uri="{BB962C8B-B14F-4D97-AF65-F5344CB8AC3E}">
        <p14:creationId xmlns:p14="http://schemas.microsoft.com/office/powerpoint/2010/main" val="65680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841772"/>
            <a:ext cx="6858000" cy="17907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66BA293-6952-1857-A1FC-7ABE1B42B506}"/>
              </a:ext>
            </a:extLst>
          </p:cNvPr>
          <p:cNvSpPr>
            <a:spLocks noGrp="1"/>
          </p:cNvSpPr>
          <p:nvPr>
            <p:ph type="dt" sz="half" idx="10"/>
          </p:nvPr>
        </p:nvSpPr>
        <p:spPr/>
        <p:txBody>
          <a:bodyPr/>
          <a:lstStyle>
            <a:lvl1pPr>
              <a:defRPr/>
            </a:lvl1pPr>
          </a:lstStyle>
          <a:p>
            <a:pPr>
              <a:defRPr/>
            </a:pPr>
            <a:fld id="{D42725CC-A162-574A-AEEF-7523D301C227}"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5F8E5663-1BDD-73C7-F824-40E329C61EC1}"/>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a16="http://schemas.microsoft.com/office/drawing/2014/main" id="{6F747619-3ED3-E745-243A-B124B52E07CC}"/>
              </a:ext>
            </a:extLst>
          </p:cNvPr>
          <p:cNvSpPr>
            <a:spLocks noGrp="1"/>
          </p:cNvSpPr>
          <p:nvPr>
            <p:ph type="sldNum" sz="quarter" idx="12"/>
          </p:nvPr>
        </p:nvSpPr>
        <p:spPr/>
        <p:txBody>
          <a:bodyPr/>
          <a:lstStyle>
            <a:lvl1pPr>
              <a:defRPr/>
            </a:lvl1pPr>
          </a:lstStyle>
          <a:p>
            <a:pPr>
              <a:defRPr/>
            </a:pPr>
            <a:fld id="{F7D6A26F-420A-2747-B908-69347C13742E}" type="slidenum">
              <a:rPr lang="el-GR"/>
              <a:pPr>
                <a:defRPr/>
              </a:pPr>
              <a:t>‹#›</a:t>
            </a:fld>
            <a:endParaRPr lang="el-GR"/>
          </a:p>
        </p:txBody>
      </p:sp>
    </p:spTree>
    <p:extLst>
      <p:ext uri="{BB962C8B-B14F-4D97-AF65-F5344CB8AC3E}">
        <p14:creationId xmlns:p14="http://schemas.microsoft.com/office/powerpoint/2010/main" val="2842315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9AB81D2-55AF-E117-5FA3-E08B9A44ACD1}"/>
              </a:ext>
            </a:extLst>
          </p:cNvPr>
          <p:cNvSpPr>
            <a:spLocks noGrp="1"/>
          </p:cNvSpPr>
          <p:nvPr>
            <p:ph type="dt" sz="half" idx="10"/>
          </p:nvPr>
        </p:nvSpPr>
        <p:spPr/>
        <p:txBody>
          <a:bodyPr/>
          <a:lstStyle>
            <a:lvl1pPr>
              <a:defRPr/>
            </a:lvl1pPr>
          </a:lstStyle>
          <a:p>
            <a:pPr>
              <a:defRPr/>
            </a:pPr>
            <a:fld id="{E92ABD88-DD26-174A-A3E6-9A01F847C672}"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8BB2E6BA-8DC0-366D-0166-70774749B507}"/>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a16="http://schemas.microsoft.com/office/drawing/2014/main" id="{CE8BDEA9-0E2D-D4BA-190A-B046F1BA3822}"/>
              </a:ext>
            </a:extLst>
          </p:cNvPr>
          <p:cNvSpPr>
            <a:spLocks noGrp="1"/>
          </p:cNvSpPr>
          <p:nvPr>
            <p:ph type="sldNum" sz="quarter" idx="12"/>
          </p:nvPr>
        </p:nvSpPr>
        <p:spPr/>
        <p:txBody>
          <a:bodyPr/>
          <a:lstStyle>
            <a:lvl1pPr>
              <a:defRPr/>
            </a:lvl1pPr>
          </a:lstStyle>
          <a:p>
            <a:pPr>
              <a:defRPr/>
            </a:pPr>
            <a:fld id="{AD3E2557-C5DE-AC43-BF30-2A1E813EF7B5}" type="slidenum">
              <a:rPr lang="el-GR"/>
              <a:pPr>
                <a:defRPr/>
              </a:pPr>
              <a:t>‹#›</a:t>
            </a:fld>
            <a:endParaRPr lang="el-GR"/>
          </a:p>
        </p:txBody>
      </p:sp>
    </p:spTree>
    <p:extLst>
      <p:ext uri="{BB962C8B-B14F-4D97-AF65-F5344CB8AC3E}">
        <p14:creationId xmlns:p14="http://schemas.microsoft.com/office/powerpoint/2010/main" val="3313978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7" y="1282304"/>
            <a:ext cx="7886700" cy="2139553"/>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623887"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63E81F1-221F-9E55-1FEF-92EDF25D5E46}"/>
              </a:ext>
            </a:extLst>
          </p:cNvPr>
          <p:cNvSpPr>
            <a:spLocks noGrp="1"/>
          </p:cNvSpPr>
          <p:nvPr>
            <p:ph type="dt" sz="half" idx="10"/>
          </p:nvPr>
        </p:nvSpPr>
        <p:spPr/>
        <p:txBody>
          <a:bodyPr/>
          <a:lstStyle>
            <a:lvl1pPr>
              <a:defRPr/>
            </a:lvl1pPr>
          </a:lstStyle>
          <a:p>
            <a:pPr>
              <a:defRPr/>
            </a:pPr>
            <a:fld id="{6D71C670-57A8-5840-BAF7-3EC3ACFE9656}"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D8DA8388-9701-CDE0-8D13-8CCE6B91518F}"/>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a16="http://schemas.microsoft.com/office/drawing/2014/main" id="{70EDB42A-0EF5-DF82-D9C9-18C89FE5977B}"/>
              </a:ext>
            </a:extLst>
          </p:cNvPr>
          <p:cNvSpPr>
            <a:spLocks noGrp="1"/>
          </p:cNvSpPr>
          <p:nvPr>
            <p:ph type="sldNum" sz="quarter" idx="12"/>
          </p:nvPr>
        </p:nvSpPr>
        <p:spPr/>
        <p:txBody>
          <a:bodyPr/>
          <a:lstStyle>
            <a:lvl1pPr>
              <a:defRPr/>
            </a:lvl1pPr>
          </a:lstStyle>
          <a:p>
            <a:pPr>
              <a:defRPr/>
            </a:pPr>
            <a:fld id="{A11AF4BC-C173-AB45-9AE1-45F5D0AB48A0}" type="slidenum">
              <a:rPr lang="el-GR"/>
              <a:pPr>
                <a:defRPr/>
              </a:pPr>
              <a:t>‹#›</a:t>
            </a:fld>
            <a:endParaRPr lang="el-GR"/>
          </a:p>
        </p:txBody>
      </p:sp>
    </p:spTree>
    <p:extLst>
      <p:ext uri="{BB962C8B-B14F-4D97-AF65-F5344CB8AC3E}">
        <p14:creationId xmlns:p14="http://schemas.microsoft.com/office/powerpoint/2010/main" val="240635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sz="half" idx="1"/>
          </p:nvPr>
        </p:nvSpPr>
        <p:spPr>
          <a:xfrm>
            <a:off x="6286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p:cNvSpPr>
            <a:spLocks noGrp="1"/>
          </p:cNvSpPr>
          <p:nvPr>
            <p:ph sz="half" idx="2"/>
          </p:nvPr>
        </p:nvSpPr>
        <p:spPr>
          <a:xfrm>
            <a:off x="46291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3">
            <a:extLst>
              <a:ext uri="{FF2B5EF4-FFF2-40B4-BE49-F238E27FC236}">
                <a16:creationId xmlns:a16="http://schemas.microsoft.com/office/drawing/2014/main" id="{4366229B-9269-E195-4805-7163E7D07EAA}"/>
              </a:ext>
            </a:extLst>
          </p:cNvPr>
          <p:cNvSpPr>
            <a:spLocks noGrp="1"/>
          </p:cNvSpPr>
          <p:nvPr>
            <p:ph type="dt" sz="half" idx="10"/>
          </p:nvPr>
        </p:nvSpPr>
        <p:spPr/>
        <p:txBody>
          <a:bodyPr/>
          <a:lstStyle>
            <a:lvl1pPr>
              <a:defRPr/>
            </a:lvl1pPr>
          </a:lstStyle>
          <a:p>
            <a:pPr>
              <a:defRPr/>
            </a:pPr>
            <a:fld id="{BE069E00-6481-FB40-8565-7558FD20A89D}" type="datetimeFigureOut">
              <a:rPr lang="el-GR"/>
              <a:pPr>
                <a:defRPr/>
              </a:pPr>
              <a:t>17/3/24</a:t>
            </a:fld>
            <a:endParaRPr lang="el-GR"/>
          </a:p>
        </p:txBody>
      </p:sp>
      <p:sp>
        <p:nvSpPr>
          <p:cNvPr id="6" name="Θέση υποσέλιδου 4">
            <a:extLst>
              <a:ext uri="{FF2B5EF4-FFF2-40B4-BE49-F238E27FC236}">
                <a16:creationId xmlns:a16="http://schemas.microsoft.com/office/drawing/2014/main" id="{2A7C7AE2-C6C4-AA87-C246-17B64038A071}"/>
              </a:ext>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16:creationId xmlns:a16="http://schemas.microsoft.com/office/drawing/2014/main" id="{CA49876C-C38A-D682-D5DF-2ED2723E5133}"/>
              </a:ext>
            </a:extLst>
          </p:cNvPr>
          <p:cNvSpPr>
            <a:spLocks noGrp="1"/>
          </p:cNvSpPr>
          <p:nvPr>
            <p:ph type="sldNum" sz="quarter" idx="12"/>
          </p:nvPr>
        </p:nvSpPr>
        <p:spPr/>
        <p:txBody>
          <a:bodyPr/>
          <a:lstStyle>
            <a:lvl1pPr>
              <a:defRPr/>
            </a:lvl1pPr>
          </a:lstStyle>
          <a:p>
            <a:pPr>
              <a:defRPr/>
            </a:pPr>
            <a:fld id="{A45E7012-3AB7-034C-AA42-25A10A054FC8}" type="slidenum">
              <a:rPr lang="el-GR"/>
              <a:pPr>
                <a:defRPr/>
              </a:pPr>
              <a:t>‹#›</a:t>
            </a:fld>
            <a:endParaRPr lang="el-GR"/>
          </a:p>
        </p:txBody>
      </p:sp>
    </p:spTree>
    <p:extLst>
      <p:ext uri="{BB962C8B-B14F-4D97-AF65-F5344CB8AC3E}">
        <p14:creationId xmlns:p14="http://schemas.microsoft.com/office/powerpoint/2010/main" val="378817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273844"/>
            <a:ext cx="7886700" cy="994172"/>
          </a:xfrm>
        </p:spPr>
        <p:txBody>
          <a:body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p:cNvSpPr>
            <a:spLocks noGrp="1"/>
          </p:cNvSpPr>
          <p:nvPr>
            <p:ph sz="half" idx="2"/>
          </p:nvPr>
        </p:nvSpPr>
        <p:spPr>
          <a:xfrm>
            <a:off x="629842" y="1878806"/>
            <a:ext cx="3868340"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p:cNvSpPr>
            <a:spLocks noGrp="1"/>
          </p:cNvSpPr>
          <p:nvPr>
            <p:ph sz="quarter" idx="4"/>
          </p:nvPr>
        </p:nvSpPr>
        <p:spPr>
          <a:xfrm>
            <a:off x="4629150" y="1878806"/>
            <a:ext cx="3887391"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3">
            <a:extLst>
              <a:ext uri="{FF2B5EF4-FFF2-40B4-BE49-F238E27FC236}">
                <a16:creationId xmlns:a16="http://schemas.microsoft.com/office/drawing/2014/main" id="{C38AE4AD-D740-B67D-1C84-A84B4D334167}"/>
              </a:ext>
            </a:extLst>
          </p:cNvPr>
          <p:cNvSpPr>
            <a:spLocks noGrp="1"/>
          </p:cNvSpPr>
          <p:nvPr>
            <p:ph type="dt" sz="half" idx="10"/>
          </p:nvPr>
        </p:nvSpPr>
        <p:spPr/>
        <p:txBody>
          <a:bodyPr/>
          <a:lstStyle>
            <a:lvl1pPr>
              <a:defRPr/>
            </a:lvl1pPr>
          </a:lstStyle>
          <a:p>
            <a:pPr>
              <a:defRPr/>
            </a:pPr>
            <a:fld id="{329B3E06-9726-3B41-910D-79FF4C4B26E8}" type="datetimeFigureOut">
              <a:rPr lang="el-GR"/>
              <a:pPr>
                <a:defRPr/>
              </a:pPr>
              <a:t>17/3/24</a:t>
            </a:fld>
            <a:endParaRPr lang="el-GR"/>
          </a:p>
        </p:txBody>
      </p:sp>
      <p:sp>
        <p:nvSpPr>
          <p:cNvPr id="8" name="Θέση υποσέλιδου 4">
            <a:extLst>
              <a:ext uri="{FF2B5EF4-FFF2-40B4-BE49-F238E27FC236}">
                <a16:creationId xmlns:a16="http://schemas.microsoft.com/office/drawing/2014/main" id="{0483C9CF-9C65-3D71-EA8E-A55493EA7178}"/>
              </a:ext>
            </a:extLst>
          </p:cNvPr>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a:extLst>
              <a:ext uri="{FF2B5EF4-FFF2-40B4-BE49-F238E27FC236}">
                <a16:creationId xmlns:a16="http://schemas.microsoft.com/office/drawing/2014/main" id="{2A83892C-288F-EA24-3C54-797E737684E8}"/>
              </a:ext>
            </a:extLst>
          </p:cNvPr>
          <p:cNvSpPr>
            <a:spLocks noGrp="1"/>
          </p:cNvSpPr>
          <p:nvPr>
            <p:ph type="sldNum" sz="quarter" idx="12"/>
          </p:nvPr>
        </p:nvSpPr>
        <p:spPr/>
        <p:txBody>
          <a:bodyPr/>
          <a:lstStyle>
            <a:lvl1pPr>
              <a:defRPr/>
            </a:lvl1pPr>
          </a:lstStyle>
          <a:p>
            <a:pPr>
              <a:defRPr/>
            </a:pPr>
            <a:fld id="{1992153B-18F1-F246-924E-7C76D2BD506C}" type="slidenum">
              <a:rPr lang="el-GR"/>
              <a:pPr>
                <a:defRPr/>
              </a:pPr>
              <a:t>‹#›</a:t>
            </a:fld>
            <a:endParaRPr lang="el-GR"/>
          </a:p>
        </p:txBody>
      </p:sp>
    </p:spTree>
    <p:extLst>
      <p:ext uri="{BB962C8B-B14F-4D97-AF65-F5344CB8AC3E}">
        <p14:creationId xmlns:p14="http://schemas.microsoft.com/office/powerpoint/2010/main" val="1149491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3">
            <a:extLst>
              <a:ext uri="{FF2B5EF4-FFF2-40B4-BE49-F238E27FC236}">
                <a16:creationId xmlns:a16="http://schemas.microsoft.com/office/drawing/2014/main" id="{8ABC7148-5B56-180E-11AA-9E963CBBFC41}"/>
              </a:ext>
            </a:extLst>
          </p:cNvPr>
          <p:cNvSpPr>
            <a:spLocks noGrp="1"/>
          </p:cNvSpPr>
          <p:nvPr>
            <p:ph type="dt" sz="half" idx="10"/>
          </p:nvPr>
        </p:nvSpPr>
        <p:spPr/>
        <p:txBody>
          <a:bodyPr/>
          <a:lstStyle>
            <a:lvl1pPr>
              <a:defRPr/>
            </a:lvl1pPr>
          </a:lstStyle>
          <a:p>
            <a:pPr>
              <a:defRPr/>
            </a:pPr>
            <a:fld id="{E60E35DC-3FCD-8C4B-A950-E26D27B1376C}" type="datetimeFigureOut">
              <a:rPr lang="el-GR"/>
              <a:pPr>
                <a:defRPr/>
              </a:pPr>
              <a:t>17/3/24</a:t>
            </a:fld>
            <a:endParaRPr lang="el-GR"/>
          </a:p>
        </p:txBody>
      </p:sp>
      <p:sp>
        <p:nvSpPr>
          <p:cNvPr id="4" name="Θέση υποσέλιδου 4">
            <a:extLst>
              <a:ext uri="{FF2B5EF4-FFF2-40B4-BE49-F238E27FC236}">
                <a16:creationId xmlns:a16="http://schemas.microsoft.com/office/drawing/2014/main" id="{CCADFF0F-E83A-D373-69DB-DB06D97440F2}"/>
              </a:ext>
            </a:extLst>
          </p:cNvPr>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a:extLst>
              <a:ext uri="{FF2B5EF4-FFF2-40B4-BE49-F238E27FC236}">
                <a16:creationId xmlns:a16="http://schemas.microsoft.com/office/drawing/2014/main" id="{C6930322-305D-6CB1-05DE-A7B0D7FF4FCF}"/>
              </a:ext>
            </a:extLst>
          </p:cNvPr>
          <p:cNvSpPr>
            <a:spLocks noGrp="1"/>
          </p:cNvSpPr>
          <p:nvPr>
            <p:ph type="sldNum" sz="quarter" idx="12"/>
          </p:nvPr>
        </p:nvSpPr>
        <p:spPr/>
        <p:txBody>
          <a:bodyPr/>
          <a:lstStyle>
            <a:lvl1pPr>
              <a:defRPr/>
            </a:lvl1pPr>
          </a:lstStyle>
          <a:p>
            <a:pPr>
              <a:defRPr/>
            </a:pPr>
            <a:fld id="{3DC949AA-CF50-624C-8A41-530084536F1B}" type="slidenum">
              <a:rPr lang="el-GR"/>
              <a:pPr>
                <a:defRPr/>
              </a:pPr>
              <a:t>‹#›</a:t>
            </a:fld>
            <a:endParaRPr lang="el-GR"/>
          </a:p>
        </p:txBody>
      </p:sp>
    </p:spTree>
    <p:extLst>
      <p:ext uri="{BB962C8B-B14F-4D97-AF65-F5344CB8AC3E}">
        <p14:creationId xmlns:p14="http://schemas.microsoft.com/office/powerpoint/2010/main" val="3581315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3">
            <a:extLst>
              <a:ext uri="{FF2B5EF4-FFF2-40B4-BE49-F238E27FC236}">
                <a16:creationId xmlns:a16="http://schemas.microsoft.com/office/drawing/2014/main" id="{A6D8160C-BFCB-4E89-2524-69851C8B2EE9}"/>
              </a:ext>
            </a:extLst>
          </p:cNvPr>
          <p:cNvSpPr>
            <a:spLocks noGrp="1"/>
          </p:cNvSpPr>
          <p:nvPr>
            <p:ph type="dt" sz="half" idx="10"/>
          </p:nvPr>
        </p:nvSpPr>
        <p:spPr/>
        <p:txBody>
          <a:bodyPr/>
          <a:lstStyle>
            <a:lvl1pPr>
              <a:defRPr/>
            </a:lvl1pPr>
          </a:lstStyle>
          <a:p>
            <a:pPr>
              <a:defRPr/>
            </a:pPr>
            <a:fld id="{3FC73D9C-A459-734E-8364-2F2F5D877E04}" type="datetimeFigureOut">
              <a:rPr lang="el-GR"/>
              <a:pPr>
                <a:defRPr/>
              </a:pPr>
              <a:t>17/3/24</a:t>
            </a:fld>
            <a:endParaRPr lang="el-GR"/>
          </a:p>
        </p:txBody>
      </p:sp>
      <p:sp>
        <p:nvSpPr>
          <p:cNvPr id="3" name="Θέση υποσέλιδου 4">
            <a:extLst>
              <a:ext uri="{FF2B5EF4-FFF2-40B4-BE49-F238E27FC236}">
                <a16:creationId xmlns:a16="http://schemas.microsoft.com/office/drawing/2014/main" id="{33ED1468-671A-DBBF-0455-F889DE4771D3}"/>
              </a:ext>
            </a:extLst>
          </p:cNvPr>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a:extLst>
              <a:ext uri="{FF2B5EF4-FFF2-40B4-BE49-F238E27FC236}">
                <a16:creationId xmlns:a16="http://schemas.microsoft.com/office/drawing/2014/main" id="{1CD37364-8D0D-013B-2974-416DD6D602FA}"/>
              </a:ext>
            </a:extLst>
          </p:cNvPr>
          <p:cNvSpPr>
            <a:spLocks noGrp="1"/>
          </p:cNvSpPr>
          <p:nvPr>
            <p:ph type="sldNum" sz="quarter" idx="12"/>
          </p:nvPr>
        </p:nvSpPr>
        <p:spPr/>
        <p:txBody>
          <a:bodyPr/>
          <a:lstStyle>
            <a:lvl1pPr>
              <a:defRPr/>
            </a:lvl1pPr>
          </a:lstStyle>
          <a:p>
            <a:pPr>
              <a:defRPr/>
            </a:pPr>
            <a:fld id="{B4C8D471-3C96-734B-9B33-E3253EB7F41B}" type="slidenum">
              <a:rPr lang="el-GR"/>
              <a:pPr>
                <a:defRPr/>
              </a:pPr>
              <a:t>‹#›</a:t>
            </a:fld>
            <a:endParaRPr lang="el-GR"/>
          </a:p>
        </p:txBody>
      </p:sp>
    </p:spTree>
    <p:extLst>
      <p:ext uri="{BB962C8B-B14F-4D97-AF65-F5344CB8AC3E}">
        <p14:creationId xmlns:p14="http://schemas.microsoft.com/office/powerpoint/2010/main" val="970769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F41C274-6D14-D625-46DA-B66CEB218D1A}"/>
              </a:ext>
            </a:extLst>
          </p:cNvPr>
          <p:cNvSpPr>
            <a:spLocks noGrp="1"/>
          </p:cNvSpPr>
          <p:nvPr>
            <p:ph type="dt" sz="half" idx="10"/>
          </p:nvPr>
        </p:nvSpPr>
        <p:spPr/>
        <p:txBody>
          <a:bodyPr/>
          <a:lstStyle>
            <a:lvl1pPr>
              <a:defRPr/>
            </a:lvl1pPr>
          </a:lstStyle>
          <a:p>
            <a:pPr>
              <a:defRPr/>
            </a:pPr>
            <a:endParaRPr lang="el-GR" altLang="el-GR"/>
          </a:p>
        </p:txBody>
      </p:sp>
      <p:sp>
        <p:nvSpPr>
          <p:cNvPr id="5" name="Θέση υποσέλιδου 4">
            <a:extLst>
              <a:ext uri="{FF2B5EF4-FFF2-40B4-BE49-F238E27FC236}">
                <a16:creationId xmlns:a16="http://schemas.microsoft.com/office/drawing/2014/main" id="{7D30EBC2-D151-8688-0CA6-CA7C6984770A}"/>
              </a:ext>
            </a:extLst>
          </p:cNvPr>
          <p:cNvSpPr>
            <a:spLocks noGrp="1"/>
          </p:cNvSpPr>
          <p:nvPr>
            <p:ph type="ftr" sz="quarter" idx="11"/>
          </p:nvPr>
        </p:nvSpPr>
        <p:spPr/>
        <p:txBody>
          <a:bodyPr/>
          <a:lstStyle>
            <a:lvl1pPr>
              <a:defRPr/>
            </a:lvl1pPr>
          </a:lstStyle>
          <a:p>
            <a:pPr>
              <a:defRPr/>
            </a:pPr>
            <a:endParaRPr lang="en-US" altLang="el-GR"/>
          </a:p>
        </p:txBody>
      </p:sp>
      <p:sp>
        <p:nvSpPr>
          <p:cNvPr id="6" name="Θέση αριθμού διαφάνειας 5">
            <a:extLst>
              <a:ext uri="{FF2B5EF4-FFF2-40B4-BE49-F238E27FC236}">
                <a16:creationId xmlns:a16="http://schemas.microsoft.com/office/drawing/2014/main" id="{146E7DB3-5F98-EAED-0104-D28DE89C6489}"/>
              </a:ext>
            </a:extLst>
          </p:cNvPr>
          <p:cNvSpPr>
            <a:spLocks noGrp="1"/>
          </p:cNvSpPr>
          <p:nvPr>
            <p:ph type="sldNum" sz="quarter" idx="12"/>
          </p:nvPr>
        </p:nvSpPr>
        <p:spPr/>
        <p:txBody>
          <a:bodyPr/>
          <a:lstStyle>
            <a:lvl1pPr>
              <a:defRPr/>
            </a:lvl1pPr>
          </a:lstStyle>
          <a:p>
            <a:pPr>
              <a:defRPr/>
            </a:pPr>
            <a:fld id="{181CF6FA-13A0-1242-9C43-11B56A602DE3}" type="slidenum">
              <a:rPr lang="el-GR" altLang="el-GR"/>
              <a:pPr>
                <a:defRPr/>
              </a:pPr>
              <a:t>‹#›</a:t>
            </a:fld>
            <a:endParaRPr lang="el-GR" altLang="el-GR"/>
          </a:p>
        </p:txBody>
      </p:sp>
    </p:spTree>
    <p:extLst>
      <p:ext uri="{BB962C8B-B14F-4D97-AF65-F5344CB8AC3E}">
        <p14:creationId xmlns:p14="http://schemas.microsoft.com/office/powerpoint/2010/main" val="6846997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3">
            <a:extLst>
              <a:ext uri="{FF2B5EF4-FFF2-40B4-BE49-F238E27FC236}">
                <a16:creationId xmlns:a16="http://schemas.microsoft.com/office/drawing/2014/main" id="{509B9692-B575-3BAD-1A7C-74BA4E8921C5}"/>
              </a:ext>
            </a:extLst>
          </p:cNvPr>
          <p:cNvSpPr>
            <a:spLocks noGrp="1"/>
          </p:cNvSpPr>
          <p:nvPr>
            <p:ph type="dt" sz="half" idx="10"/>
          </p:nvPr>
        </p:nvSpPr>
        <p:spPr/>
        <p:txBody>
          <a:bodyPr/>
          <a:lstStyle>
            <a:lvl1pPr>
              <a:defRPr/>
            </a:lvl1pPr>
          </a:lstStyle>
          <a:p>
            <a:pPr>
              <a:defRPr/>
            </a:pPr>
            <a:fld id="{9431EF0C-18F0-D64D-9941-B0626B250F9F}" type="datetimeFigureOut">
              <a:rPr lang="el-GR"/>
              <a:pPr>
                <a:defRPr/>
              </a:pPr>
              <a:t>17/3/24</a:t>
            </a:fld>
            <a:endParaRPr lang="el-GR"/>
          </a:p>
        </p:txBody>
      </p:sp>
      <p:sp>
        <p:nvSpPr>
          <p:cNvPr id="6" name="Θέση υποσέλιδου 4">
            <a:extLst>
              <a:ext uri="{FF2B5EF4-FFF2-40B4-BE49-F238E27FC236}">
                <a16:creationId xmlns:a16="http://schemas.microsoft.com/office/drawing/2014/main" id="{E836CF80-D63D-375F-1D7E-87090B8520D4}"/>
              </a:ext>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16:creationId xmlns:a16="http://schemas.microsoft.com/office/drawing/2014/main" id="{652A6359-07CC-573C-3C95-753AFD8E201A}"/>
              </a:ext>
            </a:extLst>
          </p:cNvPr>
          <p:cNvSpPr>
            <a:spLocks noGrp="1"/>
          </p:cNvSpPr>
          <p:nvPr>
            <p:ph type="sldNum" sz="quarter" idx="12"/>
          </p:nvPr>
        </p:nvSpPr>
        <p:spPr/>
        <p:txBody>
          <a:bodyPr/>
          <a:lstStyle>
            <a:lvl1pPr>
              <a:defRPr/>
            </a:lvl1pPr>
          </a:lstStyle>
          <a:p>
            <a:pPr>
              <a:defRPr/>
            </a:pPr>
            <a:fld id="{CC5A41F9-83BD-D54B-9430-DE03B1250ECD}" type="slidenum">
              <a:rPr lang="el-GR"/>
              <a:pPr>
                <a:defRPr/>
              </a:pPr>
              <a:t>‹#›</a:t>
            </a:fld>
            <a:endParaRPr lang="el-GR"/>
          </a:p>
        </p:txBody>
      </p:sp>
    </p:spTree>
    <p:extLst>
      <p:ext uri="{BB962C8B-B14F-4D97-AF65-F5344CB8AC3E}">
        <p14:creationId xmlns:p14="http://schemas.microsoft.com/office/powerpoint/2010/main" val="4939956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l-GR" noProof="0"/>
          </a:p>
        </p:txBody>
      </p:sp>
      <p:sp>
        <p:nvSpPr>
          <p:cNvPr id="4" name="Θέση κειμένου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3">
            <a:extLst>
              <a:ext uri="{FF2B5EF4-FFF2-40B4-BE49-F238E27FC236}">
                <a16:creationId xmlns:a16="http://schemas.microsoft.com/office/drawing/2014/main" id="{A58CDA68-19DD-DD3D-C1FD-05C184BAFC4D}"/>
              </a:ext>
            </a:extLst>
          </p:cNvPr>
          <p:cNvSpPr>
            <a:spLocks noGrp="1"/>
          </p:cNvSpPr>
          <p:nvPr>
            <p:ph type="dt" sz="half" idx="10"/>
          </p:nvPr>
        </p:nvSpPr>
        <p:spPr/>
        <p:txBody>
          <a:bodyPr/>
          <a:lstStyle>
            <a:lvl1pPr>
              <a:defRPr/>
            </a:lvl1pPr>
          </a:lstStyle>
          <a:p>
            <a:pPr>
              <a:defRPr/>
            </a:pPr>
            <a:fld id="{9F803AFB-2292-D247-AB8E-EA8FC42BB8EF}" type="datetimeFigureOut">
              <a:rPr lang="el-GR"/>
              <a:pPr>
                <a:defRPr/>
              </a:pPr>
              <a:t>17/3/24</a:t>
            </a:fld>
            <a:endParaRPr lang="el-GR"/>
          </a:p>
        </p:txBody>
      </p:sp>
      <p:sp>
        <p:nvSpPr>
          <p:cNvPr id="6" name="Θέση υποσέλιδου 4">
            <a:extLst>
              <a:ext uri="{FF2B5EF4-FFF2-40B4-BE49-F238E27FC236}">
                <a16:creationId xmlns:a16="http://schemas.microsoft.com/office/drawing/2014/main" id="{DB696F17-A129-ED0E-EF86-431005AA6039}"/>
              </a:ext>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16:creationId xmlns:a16="http://schemas.microsoft.com/office/drawing/2014/main" id="{CA6C7C27-56CF-ECB6-2128-6D23DCD2CFB8}"/>
              </a:ext>
            </a:extLst>
          </p:cNvPr>
          <p:cNvSpPr>
            <a:spLocks noGrp="1"/>
          </p:cNvSpPr>
          <p:nvPr>
            <p:ph type="sldNum" sz="quarter" idx="12"/>
          </p:nvPr>
        </p:nvSpPr>
        <p:spPr/>
        <p:txBody>
          <a:bodyPr/>
          <a:lstStyle>
            <a:lvl1pPr>
              <a:defRPr/>
            </a:lvl1pPr>
          </a:lstStyle>
          <a:p>
            <a:pPr>
              <a:defRPr/>
            </a:pPr>
            <a:fld id="{68ACF4F8-05C9-A04C-B5E2-BE9D4F328E85}" type="slidenum">
              <a:rPr lang="el-GR"/>
              <a:pPr>
                <a:defRPr/>
              </a:pPr>
              <a:t>‹#›</a:t>
            </a:fld>
            <a:endParaRPr lang="el-GR"/>
          </a:p>
        </p:txBody>
      </p:sp>
    </p:spTree>
    <p:extLst>
      <p:ext uri="{BB962C8B-B14F-4D97-AF65-F5344CB8AC3E}">
        <p14:creationId xmlns:p14="http://schemas.microsoft.com/office/powerpoint/2010/main" val="7075302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9F80A3F-CE72-349E-39EF-5B4D6371B204}"/>
              </a:ext>
            </a:extLst>
          </p:cNvPr>
          <p:cNvSpPr>
            <a:spLocks noGrp="1"/>
          </p:cNvSpPr>
          <p:nvPr>
            <p:ph type="dt" sz="half" idx="10"/>
          </p:nvPr>
        </p:nvSpPr>
        <p:spPr/>
        <p:txBody>
          <a:bodyPr/>
          <a:lstStyle>
            <a:lvl1pPr>
              <a:defRPr/>
            </a:lvl1pPr>
          </a:lstStyle>
          <a:p>
            <a:pPr>
              <a:defRPr/>
            </a:pPr>
            <a:fld id="{CC79BB70-3B06-F848-814E-6215ABB0C4A5}"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CDAF65C4-A81E-AE78-0814-2FF2C1ABD514}"/>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a16="http://schemas.microsoft.com/office/drawing/2014/main" id="{B211C2F3-EACC-115C-420E-3691C51FADF1}"/>
              </a:ext>
            </a:extLst>
          </p:cNvPr>
          <p:cNvSpPr>
            <a:spLocks noGrp="1"/>
          </p:cNvSpPr>
          <p:nvPr>
            <p:ph type="sldNum" sz="quarter" idx="12"/>
          </p:nvPr>
        </p:nvSpPr>
        <p:spPr/>
        <p:txBody>
          <a:bodyPr/>
          <a:lstStyle>
            <a:lvl1pPr>
              <a:defRPr/>
            </a:lvl1pPr>
          </a:lstStyle>
          <a:p>
            <a:pPr>
              <a:defRPr/>
            </a:pPr>
            <a:fld id="{D1219860-45BC-8344-9C8C-C3F1FD60B344}" type="slidenum">
              <a:rPr lang="el-GR"/>
              <a:pPr>
                <a:defRPr/>
              </a:pPr>
              <a:t>‹#›</a:t>
            </a:fld>
            <a:endParaRPr lang="el-GR"/>
          </a:p>
        </p:txBody>
      </p:sp>
    </p:spTree>
    <p:extLst>
      <p:ext uri="{BB962C8B-B14F-4D97-AF65-F5344CB8AC3E}">
        <p14:creationId xmlns:p14="http://schemas.microsoft.com/office/powerpoint/2010/main" val="20576316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273843"/>
            <a:ext cx="1971675" cy="4358879"/>
          </a:xfrm>
        </p:spPr>
        <p:txBody>
          <a:bodyPr vert="eaVert"/>
          <a:lstStyle/>
          <a:p>
            <a:r>
              <a:rPr lang="el-GR"/>
              <a:t>Κάντε κλικ για να επεξεργαστείτε τον τίτλο υποδείγματος</a:t>
            </a:r>
          </a:p>
        </p:txBody>
      </p:sp>
      <p:sp>
        <p:nvSpPr>
          <p:cNvPr id="3" name="Θέση κατακόρυφου κειμένου 2"/>
          <p:cNvSpPr>
            <a:spLocks noGrp="1"/>
          </p:cNvSpPr>
          <p:nvPr>
            <p:ph type="body" orient="vert" idx="1"/>
          </p:nvPr>
        </p:nvSpPr>
        <p:spPr>
          <a:xfrm>
            <a:off x="628650" y="273843"/>
            <a:ext cx="5800725" cy="435887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93966BC-4DE2-678B-10D8-36B2A2F1BD65}"/>
              </a:ext>
            </a:extLst>
          </p:cNvPr>
          <p:cNvSpPr>
            <a:spLocks noGrp="1"/>
          </p:cNvSpPr>
          <p:nvPr>
            <p:ph type="dt" sz="half" idx="10"/>
          </p:nvPr>
        </p:nvSpPr>
        <p:spPr/>
        <p:txBody>
          <a:bodyPr/>
          <a:lstStyle>
            <a:lvl1pPr>
              <a:defRPr/>
            </a:lvl1pPr>
          </a:lstStyle>
          <a:p>
            <a:pPr>
              <a:defRPr/>
            </a:pPr>
            <a:fld id="{F03D18AE-7994-E54C-8919-51457528EE18}"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CEC545BA-AC5A-35BC-560E-DCB1D0CC6D6D}"/>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a16="http://schemas.microsoft.com/office/drawing/2014/main" id="{357188A2-C06E-9319-AF59-3E87D11E450E}"/>
              </a:ext>
            </a:extLst>
          </p:cNvPr>
          <p:cNvSpPr>
            <a:spLocks noGrp="1"/>
          </p:cNvSpPr>
          <p:nvPr>
            <p:ph type="sldNum" sz="quarter" idx="12"/>
          </p:nvPr>
        </p:nvSpPr>
        <p:spPr/>
        <p:txBody>
          <a:bodyPr/>
          <a:lstStyle>
            <a:lvl1pPr>
              <a:defRPr/>
            </a:lvl1pPr>
          </a:lstStyle>
          <a:p>
            <a:pPr>
              <a:defRPr/>
            </a:pPr>
            <a:fld id="{EBB02E42-274E-3B4D-93D2-07B910654152}" type="slidenum">
              <a:rPr lang="el-GR"/>
              <a:pPr>
                <a:defRPr/>
              </a:pPr>
              <a:t>‹#›</a:t>
            </a:fld>
            <a:endParaRPr lang="el-GR"/>
          </a:p>
        </p:txBody>
      </p:sp>
    </p:spTree>
    <p:extLst>
      <p:ext uri="{BB962C8B-B14F-4D97-AF65-F5344CB8AC3E}">
        <p14:creationId xmlns:p14="http://schemas.microsoft.com/office/powerpoint/2010/main" val="2722209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7" y="1282304"/>
            <a:ext cx="7886700" cy="2139553"/>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623887"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B92A3EC-479F-1927-BB4B-CEA9A6171DA9}"/>
              </a:ext>
            </a:extLst>
          </p:cNvPr>
          <p:cNvSpPr>
            <a:spLocks noGrp="1"/>
          </p:cNvSpPr>
          <p:nvPr>
            <p:ph type="dt" sz="half" idx="10"/>
          </p:nvPr>
        </p:nvSpPr>
        <p:spPr/>
        <p:txBody>
          <a:bodyPr/>
          <a:lstStyle>
            <a:lvl1pPr>
              <a:defRPr/>
            </a:lvl1pPr>
          </a:lstStyle>
          <a:p>
            <a:pPr>
              <a:defRPr/>
            </a:pPr>
            <a:endParaRPr lang="el-GR" altLang="el-GR"/>
          </a:p>
        </p:txBody>
      </p:sp>
      <p:sp>
        <p:nvSpPr>
          <p:cNvPr id="5" name="Θέση υποσέλιδου 4">
            <a:extLst>
              <a:ext uri="{FF2B5EF4-FFF2-40B4-BE49-F238E27FC236}">
                <a16:creationId xmlns:a16="http://schemas.microsoft.com/office/drawing/2014/main" id="{CC8D3734-7291-2181-73A3-57F9A6428EC3}"/>
              </a:ext>
            </a:extLst>
          </p:cNvPr>
          <p:cNvSpPr>
            <a:spLocks noGrp="1"/>
          </p:cNvSpPr>
          <p:nvPr>
            <p:ph type="ftr" sz="quarter" idx="11"/>
          </p:nvPr>
        </p:nvSpPr>
        <p:spPr/>
        <p:txBody>
          <a:bodyPr/>
          <a:lstStyle>
            <a:lvl1pPr>
              <a:defRPr/>
            </a:lvl1pPr>
          </a:lstStyle>
          <a:p>
            <a:pPr>
              <a:defRPr/>
            </a:pPr>
            <a:endParaRPr lang="en-US" altLang="el-GR"/>
          </a:p>
        </p:txBody>
      </p:sp>
      <p:sp>
        <p:nvSpPr>
          <p:cNvPr id="6" name="Θέση αριθμού διαφάνειας 5">
            <a:extLst>
              <a:ext uri="{FF2B5EF4-FFF2-40B4-BE49-F238E27FC236}">
                <a16:creationId xmlns:a16="http://schemas.microsoft.com/office/drawing/2014/main" id="{76C115BA-7771-BBF0-92BA-4091DB252150}"/>
              </a:ext>
            </a:extLst>
          </p:cNvPr>
          <p:cNvSpPr>
            <a:spLocks noGrp="1"/>
          </p:cNvSpPr>
          <p:nvPr>
            <p:ph type="sldNum" sz="quarter" idx="12"/>
          </p:nvPr>
        </p:nvSpPr>
        <p:spPr/>
        <p:txBody>
          <a:bodyPr/>
          <a:lstStyle>
            <a:lvl1pPr>
              <a:defRPr/>
            </a:lvl1pPr>
          </a:lstStyle>
          <a:p>
            <a:pPr>
              <a:defRPr/>
            </a:pPr>
            <a:fld id="{E1DEB304-1C7E-C542-9CEB-74C015ED25C1}" type="slidenum">
              <a:rPr lang="el-GR" altLang="el-GR"/>
              <a:pPr>
                <a:defRPr/>
              </a:pPr>
              <a:t>‹#›</a:t>
            </a:fld>
            <a:endParaRPr lang="el-GR" altLang="el-GR"/>
          </a:p>
        </p:txBody>
      </p:sp>
    </p:spTree>
    <p:extLst>
      <p:ext uri="{BB962C8B-B14F-4D97-AF65-F5344CB8AC3E}">
        <p14:creationId xmlns:p14="http://schemas.microsoft.com/office/powerpoint/2010/main" val="338550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p:cNvSpPr>
            <a:spLocks noGrp="1"/>
          </p:cNvSpPr>
          <p:nvPr>
            <p:ph sz="half" idx="1"/>
          </p:nvPr>
        </p:nvSpPr>
        <p:spPr>
          <a:xfrm>
            <a:off x="6286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p:cNvSpPr>
            <a:spLocks noGrp="1"/>
          </p:cNvSpPr>
          <p:nvPr>
            <p:ph sz="half" idx="2"/>
          </p:nvPr>
        </p:nvSpPr>
        <p:spPr>
          <a:xfrm>
            <a:off x="46291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E4D605D-5572-4AF9-69FB-C81865EA0E10}"/>
              </a:ext>
            </a:extLst>
          </p:cNvPr>
          <p:cNvSpPr>
            <a:spLocks noGrp="1"/>
          </p:cNvSpPr>
          <p:nvPr>
            <p:ph type="dt" sz="half" idx="10"/>
          </p:nvPr>
        </p:nvSpPr>
        <p:spPr/>
        <p:txBody>
          <a:bodyPr/>
          <a:lstStyle>
            <a:lvl1pPr>
              <a:defRPr/>
            </a:lvl1pPr>
          </a:lstStyle>
          <a:p>
            <a:pPr>
              <a:defRPr/>
            </a:pPr>
            <a:endParaRPr lang="el-GR" altLang="el-GR"/>
          </a:p>
        </p:txBody>
      </p:sp>
      <p:sp>
        <p:nvSpPr>
          <p:cNvPr id="6" name="Θέση υποσέλιδου 5">
            <a:extLst>
              <a:ext uri="{FF2B5EF4-FFF2-40B4-BE49-F238E27FC236}">
                <a16:creationId xmlns:a16="http://schemas.microsoft.com/office/drawing/2014/main" id="{615013BF-04E0-6C5A-CFD3-C51E19264FFC}"/>
              </a:ext>
            </a:extLst>
          </p:cNvPr>
          <p:cNvSpPr>
            <a:spLocks noGrp="1"/>
          </p:cNvSpPr>
          <p:nvPr>
            <p:ph type="ftr" sz="quarter" idx="11"/>
          </p:nvPr>
        </p:nvSpPr>
        <p:spPr/>
        <p:txBody>
          <a:bodyPr/>
          <a:lstStyle>
            <a:lvl1pPr>
              <a:defRPr/>
            </a:lvl1pPr>
          </a:lstStyle>
          <a:p>
            <a:pPr>
              <a:defRPr/>
            </a:pPr>
            <a:endParaRPr lang="en-US" altLang="el-GR"/>
          </a:p>
        </p:txBody>
      </p:sp>
      <p:sp>
        <p:nvSpPr>
          <p:cNvPr id="7" name="Θέση αριθμού διαφάνειας 6">
            <a:extLst>
              <a:ext uri="{FF2B5EF4-FFF2-40B4-BE49-F238E27FC236}">
                <a16:creationId xmlns:a16="http://schemas.microsoft.com/office/drawing/2014/main" id="{BF736CAF-26BB-5D0D-0B94-E43787AF6ED9}"/>
              </a:ext>
            </a:extLst>
          </p:cNvPr>
          <p:cNvSpPr>
            <a:spLocks noGrp="1"/>
          </p:cNvSpPr>
          <p:nvPr>
            <p:ph type="sldNum" sz="quarter" idx="12"/>
          </p:nvPr>
        </p:nvSpPr>
        <p:spPr/>
        <p:txBody>
          <a:bodyPr/>
          <a:lstStyle>
            <a:lvl1pPr>
              <a:defRPr/>
            </a:lvl1pPr>
          </a:lstStyle>
          <a:p>
            <a:pPr>
              <a:defRPr/>
            </a:pPr>
            <a:fld id="{4EA2050E-FF37-2745-B5B9-61CA3E6C9662}" type="slidenum">
              <a:rPr lang="el-GR" altLang="el-GR"/>
              <a:pPr>
                <a:defRPr/>
              </a:pPr>
              <a:t>‹#›</a:t>
            </a:fld>
            <a:endParaRPr lang="el-GR" altLang="el-GR"/>
          </a:p>
        </p:txBody>
      </p:sp>
    </p:spTree>
    <p:extLst>
      <p:ext uri="{BB962C8B-B14F-4D97-AF65-F5344CB8AC3E}">
        <p14:creationId xmlns:p14="http://schemas.microsoft.com/office/powerpoint/2010/main" val="194799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273844"/>
            <a:ext cx="7886700" cy="994172"/>
          </a:xfrm>
        </p:spPr>
        <p:txBody>
          <a:bodyPr/>
          <a:lstStyle/>
          <a:p>
            <a:r>
              <a:rPr lang="el-GR"/>
              <a:t>Κάντε κλικ για να επεξεργαστείτε τον τίτλο υποδείγματος</a:t>
            </a:r>
          </a:p>
        </p:txBody>
      </p:sp>
      <p:sp>
        <p:nvSpPr>
          <p:cNvPr id="3" name="Θέση κειμένου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p:cNvSpPr>
            <a:spLocks noGrp="1"/>
          </p:cNvSpPr>
          <p:nvPr>
            <p:ph sz="half" idx="2"/>
          </p:nvPr>
        </p:nvSpPr>
        <p:spPr>
          <a:xfrm>
            <a:off x="629842" y="1878806"/>
            <a:ext cx="3868340"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p:cNvSpPr>
            <a:spLocks noGrp="1"/>
          </p:cNvSpPr>
          <p:nvPr>
            <p:ph sz="quarter" idx="4"/>
          </p:nvPr>
        </p:nvSpPr>
        <p:spPr>
          <a:xfrm>
            <a:off x="4629150" y="1878806"/>
            <a:ext cx="3887391"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8524841-955C-379A-E866-2B6D2B011C71}"/>
              </a:ext>
            </a:extLst>
          </p:cNvPr>
          <p:cNvSpPr>
            <a:spLocks noGrp="1"/>
          </p:cNvSpPr>
          <p:nvPr>
            <p:ph type="dt" sz="half" idx="10"/>
          </p:nvPr>
        </p:nvSpPr>
        <p:spPr/>
        <p:txBody>
          <a:bodyPr/>
          <a:lstStyle>
            <a:lvl1pPr>
              <a:defRPr/>
            </a:lvl1pPr>
          </a:lstStyle>
          <a:p>
            <a:pPr>
              <a:defRPr/>
            </a:pPr>
            <a:endParaRPr lang="el-GR" altLang="el-GR"/>
          </a:p>
        </p:txBody>
      </p:sp>
      <p:sp>
        <p:nvSpPr>
          <p:cNvPr id="8" name="Θέση υποσέλιδου 7">
            <a:extLst>
              <a:ext uri="{FF2B5EF4-FFF2-40B4-BE49-F238E27FC236}">
                <a16:creationId xmlns:a16="http://schemas.microsoft.com/office/drawing/2014/main" id="{FF7138FA-A056-6119-B5BD-AF854BFA5D54}"/>
              </a:ext>
            </a:extLst>
          </p:cNvPr>
          <p:cNvSpPr>
            <a:spLocks noGrp="1"/>
          </p:cNvSpPr>
          <p:nvPr>
            <p:ph type="ftr" sz="quarter" idx="11"/>
          </p:nvPr>
        </p:nvSpPr>
        <p:spPr/>
        <p:txBody>
          <a:bodyPr/>
          <a:lstStyle>
            <a:lvl1pPr>
              <a:defRPr/>
            </a:lvl1pPr>
          </a:lstStyle>
          <a:p>
            <a:pPr>
              <a:defRPr/>
            </a:pPr>
            <a:endParaRPr lang="en-US" altLang="el-GR"/>
          </a:p>
        </p:txBody>
      </p:sp>
      <p:sp>
        <p:nvSpPr>
          <p:cNvPr id="9" name="Θέση αριθμού διαφάνειας 8">
            <a:extLst>
              <a:ext uri="{FF2B5EF4-FFF2-40B4-BE49-F238E27FC236}">
                <a16:creationId xmlns:a16="http://schemas.microsoft.com/office/drawing/2014/main" id="{720A6029-D62F-961B-3B90-E9E82D9C48CD}"/>
              </a:ext>
            </a:extLst>
          </p:cNvPr>
          <p:cNvSpPr>
            <a:spLocks noGrp="1"/>
          </p:cNvSpPr>
          <p:nvPr>
            <p:ph type="sldNum" sz="quarter" idx="12"/>
          </p:nvPr>
        </p:nvSpPr>
        <p:spPr/>
        <p:txBody>
          <a:bodyPr/>
          <a:lstStyle>
            <a:lvl1pPr>
              <a:defRPr/>
            </a:lvl1pPr>
          </a:lstStyle>
          <a:p>
            <a:pPr>
              <a:defRPr/>
            </a:pPr>
            <a:fld id="{FB5A9B6D-6577-754E-BD82-038B5648FC05}" type="slidenum">
              <a:rPr lang="el-GR" altLang="el-GR"/>
              <a:pPr>
                <a:defRPr/>
              </a:pPr>
              <a:t>‹#›</a:t>
            </a:fld>
            <a:endParaRPr lang="el-GR" altLang="el-GR"/>
          </a:p>
        </p:txBody>
      </p:sp>
    </p:spTree>
    <p:extLst>
      <p:ext uri="{BB962C8B-B14F-4D97-AF65-F5344CB8AC3E}">
        <p14:creationId xmlns:p14="http://schemas.microsoft.com/office/powerpoint/2010/main" val="173408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69AB565-58BB-5AD3-AD2E-F64DB1474750}"/>
              </a:ext>
            </a:extLst>
          </p:cNvPr>
          <p:cNvSpPr>
            <a:spLocks noGrp="1"/>
          </p:cNvSpPr>
          <p:nvPr>
            <p:ph type="dt" sz="half" idx="10"/>
          </p:nvPr>
        </p:nvSpPr>
        <p:spPr/>
        <p:txBody>
          <a:bodyPr/>
          <a:lstStyle>
            <a:lvl1pPr>
              <a:defRPr/>
            </a:lvl1pPr>
          </a:lstStyle>
          <a:p>
            <a:pPr>
              <a:defRPr/>
            </a:pPr>
            <a:endParaRPr lang="el-GR" altLang="el-GR"/>
          </a:p>
        </p:txBody>
      </p:sp>
      <p:sp>
        <p:nvSpPr>
          <p:cNvPr id="4" name="Θέση υποσέλιδου 3">
            <a:extLst>
              <a:ext uri="{FF2B5EF4-FFF2-40B4-BE49-F238E27FC236}">
                <a16:creationId xmlns:a16="http://schemas.microsoft.com/office/drawing/2014/main" id="{A4EB8011-F72A-E872-8005-A324D26FE75C}"/>
              </a:ext>
            </a:extLst>
          </p:cNvPr>
          <p:cNvSpPr>
            <a:spLocks noGrp="1"/>
          </p:cNvSpPr>
          <p:nvPr>
            <p:ph type="ftr" sz="quarter" idx="11"/>
          </p:nvPr>
        </p:nvSpPr>
        <p:spPr/>
        <p:txBody>
          <a:bodyPr/>
          <a:lstStyle>
            <a:lvl1pPr>
              <a:defRPr/>
            </a:lvl1pPr>
          </a:lstStyle>
          <a:p>
            <a:pPr>
              <a:defRPr/>
            </a:pPr>
            <a:endParaRPr lang="en-US" altLang="el-GR"/>
          </a:p>
        </p:txBody>
      </p:sp>
      <p:sp>
        <p:nvSpPr>
          <p:cNvPr id="5" name="Θέση αριθμού διαφάνειας 4">
            <a:extLst>
              <a:ext uri="{FF2B5EF4-FFF2-40B4-BE49-F238E27FC236}">
                <a16:creationId xmlns:a16="http://schemas.microsoft.com/office/drawing/2014/main" id="{1497045E-D456-7AF8-8260-0B200E9AD1A1}"/>
              </a:ext>
            </a:extLst>
          </p:cNvPr>
          <p:cNvSpPr>
            <a:spLocks noGrp="1"/>
          </p:cNvSpPr>
          <p:nvPr>
            <p:ph type="sldNum" sz="quarter" idx="12"/>
          </p:nvPr>
        </p:nvSpPr>
        <p:spPr/>
        <p:txBody>
          <a:bodyPr/>
          <a:lstStyle>
            <a:lvl1pPr>
              <a:defRPr/>
            </a:lvl1pPr>
          </a:lstStyle>
          <a:p>
            <a:pPr>
              <a:defRPr/>
            </a:pPr>
            <a:fld id="{430C3B30-590F-E649-98DF-09B70925E5C2}" type="slidenum">
              <a:rPr lang="el-GR" altLang="el-GR"/>
              <a:pPr>
                <a:defRPr/>
              </a:pPr>
              <a:t>‹#›</a:t>
            </a:fld>
            <a:endParaRPr lang="el-GR" altLang="el-GR"/>
          </a:p>
        </p:txBody>
      </p:sp>
    </p:spTree>
    <p:extLst>
      <p:ext uri="{BB962C8B-B14F-4D97-AF65-F5344CB8AC3E}">
        <p14:creationId xmlns:p14="http://schemas.microsoft.com/office/powerpoint/2010/main" val="1460649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E29744E-06A8-9C3F-3DC8-C24DC8B02C02}"/>
              </a:ext>
            </a:extLst>
          </p:cNvPr>
          <p:cNvSpPr>
            <a:spLocks noGrp="1"/>
          </p:cNvSpPr>
          <p:nvPr>
            <p:ph type="dt" sz="half" idx="10"/>
          </p:nvPr>
        </p:nvSpPr>
        <p:spPr/>
        <p:txBody>
          <a:bodyPr/>
          <a:lstStyle>
            <a:lvl1pPr>
              <a:defRPr/>
            </a:lvl1pPr>
          </a:lstStyle>
          <a:p>
            <a:pPr>
              <a:defRPr/>
            </a:pPr>
            <a:endParaRPr lang="el-GR" altLang="el-GR"/>
          </a:p>
        </p:txBody>
      </p:sp>
      <p:sp>
        <p:nvSpPr>
          <p:cNvPr id="3" name="Θέση υποσέλιδου 2">
            <a:extLst>
              <a:ext uri="{FF2B5EF4-FFF2-40B4-BE49-F238E27FC236}">
                <a16:creationId xmlns:a16="http://schemas.microsoft.com/office/drawing/2014/main" id="{508CDD44-2D65-E2A0-9AA1-2D04A0866371}"/>
              </a:ext>
            </a:extLst>
          </p:cNvPr>
          <p:cNvSpPr>
            <a:spLocks noGrp="1"/>
          </p:cNvSpPr>
          <p:nvPr>
            <p:ph type="ftr" sz="quarter" idx="11"/>
          </p:nvPr>
        </p:nvSpPr>
        <p:spPr/>
        <p:txBody>
          <a:bodyPr/>
          <a:lstStyle>
            <a:lvl1pPr>
              <a:defRPr/>
            </a:lvl1pPr>
          </a:lstStyle>
          <a:p>
            <a:pPr>
              <a:defRPr/>
            </a:pPr>
            <a:endParaRPr lang="en-US" altLang="el-GR"/>
          </a:p>
        </p:txBody>
      </p:sp>
      <p:sp>
        <p:nvSpPr>
          <p:cNvPr id="4" name="Θέση αριθμού διαφάνειας 3">
            <a:extLst>
              <a:ext uri="{FF2B5EF4-FFF2-40B4-BE49-F238E27FC236}">
                <a16:creationId xmlns:a16="http://schemas.microsoft.com/office/drawing/2014/main" id="{127B5FDA-0BF4-01FF-06F3-7DFF79824993}"/>
              </a:ext>
            </a:extLst>
          </p:cNvPr>
          <p:cNvSpPr>
            <a:spLocks noGrp="1"/>
          </p:cNvSpPr>
          <p:nvPr>
            <p:ph type="sldNum" sz="quarter" idx="12"/>
          </p:nvPr>
        </p:nvSpPr>
        <p:spPr/>
        <p:txBody>
          <a:bodyPr/>
          <a:lstStyle>
            <a:lvl1pPr>
              <a:defRPr/>
            </a:lvl1pPr>
          </a:lstStyle>
          <a:p>
            <a:pPr>
              <a:defRPr/>
            </a:pPr>
            <a:fld id="{B0B5E04F-F684-4649-92CA-4C0AFC3DF7C6}" type="slidenum">
              <a:rPr lang="el-GR" altLang="el-GR"/>
              <a:pPr>
                <a:defRPr/>
              </a:pPr>
              <a:t>‹#›</a:t>
            </a:fld>
            <a:endParaRPr lang="el-GR" altLang="el-GR"/>
          </a:p>
        </p:txBody>
      </p:sp>
    </p:spTree>
    <p:extLst>
      <p:ext uri="{BB962C8B-B14F-4D97-AF65-F5344CB8AC3E}">
        <p14:creationId xmlns:p14="http://schemas.microsoft.com/office/powerpoint/2010/main" val="1667839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D7833D1-E83B-F855-DDE0-7D4D0558708E}"/>
              </a:ext>
            </a:extLst>
          </p:cNvPr>
          <p:cNvSpPr>
            <a:spLocks noGrp="1"/>
          </p:cNvSpPr>
          <p:nvPr>
            <p:ph type="dt" sz="half" idx="10"/>
          </p:nvPr>
        </p:nvSpPr>
        <p:spPr/>
        <p:txBody>
          <a:bodyPr/>
          <a:lstStyle>
            <a:lvl1pPr>
              <a:defRPr/>
            </a:lvl1pPr>
          </a:lstStyle>
          <a:p>
            <a:pPr>
              <a:defRPr/>
            </a:pPr>
            <a:endParaRPr lang="el-GR" altLang="el-GR"/>
          </a:p>
        </p:txBody>
      </p:sp>
      <p:sp>
        <p:nvSpPr>
          <p:cNvPr id="6" name="Θέση υποσέλιδου 5">
            <a:extLst>
              <a:ext uri="{FF2B5EF4-FFF2-40B4-BE49-F238E27FC236}">
                <a16:creationId xmlns:a16="http://schemas.microsoft.com/office/drawing/2014/main" id="{41A02ED3-73D6-B2A0-A2C1-002A27CAADD3}"/>
              </a:ext>
            </a:extLst>
          </p:cNvPr>
          <p:cNvSpPr>
            <a:spLocks noGrp="1"/>
          </p:cNvSpPr>
          <p:nvPr>
            <p:ph type="ftr" sz="quarter" idx="11"/>
          </p:nvPr>
        </p:nvSpPr>
        <p:spPr/>
        <p:txBody>
          <a:bodyPr/>
          <a:lstStyle>
            <a:lvl1pPr>
              <a:defRPr/>
            </a:lvl1pPr>
          </a:lstStyle>
          <a:p>
            <a:pPr>
              <a:defRPr/>
            </a:pPr>
            <a:endParaRPr lang="en-US" altLang="el-GR"/>
          </a:p>
        </p:txBody>
      </p:sp>
      <p:sp>
        <p:nvSpPr>
          <p:cNvPr id="7" name="Θέση αριθμού διαφάνειας 6">
            <a:extLst>
              <a:ext uri="{FF2B5EF4-FFF2-40B4-BE49-F238E27FC236}">
                <a16:creationId xmlns:a16="http://schemas.microsoft.com/office/drawing/2014/main" id="{41B9C4E9-DF9D-5E01-C0FD-145E538AC25D}"/>
              </a:ext>
            </a:extLst>
          </p:cNvPr>
          <p:cNvSpPr>
            <a:spLocks noGrp="1"/>
          </p:cNvSpPr>
          <p:nvPr>
            <p:ph type="sldNum" sz="quarter" idx="12"/>
          </p:nvPr>
        </p:nvSpPr>
        <p:spPr/>
        <p:txBody>
          <a:bodyPr/>
          <a:lstStyle>
            <a:lvl1pPr>
              <a:defRPr/>
            </a:lvl1pPr>
          </a:lstStyle>
          <a:p>
            <a:pPr>
              <a:defRPr/>
            </a:pPr>
            <a:fld id="{C215E351-4A2C-2E40-A849-98731B26C9BD}" type="slidenum">
              <a:rPr lang="el-GR" altLang="el-GR"/>
              <a:pPr>
                <a:defRPr/>
              </a:pPr>
              <a:t>‹#›</a:t>
            </a:fld>
            <a:endParaRPr lang="el-GR" altLang="el-GR"/>
          </a:p>
        </p:txBody>
      </p:sp>
    </p:spTree>
    <p:extLst>
      <p:ext uri="{BB962C8B-B14F-4D97-AF65-F5344CB8AC3E}">
        <p14:creationId xmlns:p14="http://schemas.microsoft.com/office/powerpoint/2010/main" val="284596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l-GR" noProof="0"/>
          </a:p>
        </p:txBody>
      </p:sp>
      <p:sp>
        <p:nvSpPr>
          <p:cNvPr id="4" name="Θέση κειμένου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C0C4FBB-B119-C122-E8AE-63F2A354E11C}"/>
              </a:ext>
            </a:extLst>
          </p:cNvPr>
          <p:cNvSpPr>
            <a:spLocks noGrp="1"/>
          </p:cNvSpPr>
          <p:nvPr>
            <p:ph type="dt" sz="half" idx="10"/>
          </p:nvPr>
        </p:nvSpPr>
        <p:spPr/>
        <p:txBody>
          <a:bodyPr/>
          <a:lstStyle>
            <a:lvl1pPr>
              <a:defRPr/>
            </a:lvl1pPr>
          </a:lstStyle>
          <a:p>
            <a:pPr>
              <a:defRPr/>
            </a:pPr>
            <a:endParaRPr lang="el-GR" altLang="el-GR"/>
          </a:p>
        </p:txBody>
      </p:sp>
      <p:sp>
        <p:nvSpPr>
          <p:cNvPr id="6" name="Θέση υποσέλιδου 5">
            <a:extLst>
              <a:ext uri="{FF2B5EF4-FFF2-40B4-BE49-F238E27FC236}">
                <a16:creationId xmlns:a16="http://schemas.microsoft.com/office/drawing/2014/main" id="{8FE95A91-3B63-A29D-84D0-C52A7D69ED45}"/>
              </a:ext>
            </a:extLst>
          </p:cNvPr>
          <p:cNvSpPr>
            <a:spLocks noGrp="1"/>
          </p:cNvSpPr>
          <p:nvPr>
            <p:ph type="ftr" sz="quarter" idx="11"/>
          </p:nvPr>
        </p:nvSpPr>
        <p:spPr/>
        <p:txBody>
          <a:bodyPr/>
          <a:lstStyle>
            <a:lvl1pPr>
              <a:defRPr/>
            </a:lvl1pPr>
          </a:lstStyle>
          <a:p>
            <a:pPr>
              <a:defRPr/>
            </a:pPr>
            <a:endParaRPr lang="en-US" altLang="el-GR"/>
          </a:p>
        </p:txBody>
      </p:sp>
      <p:sp>
        <p:nvSpPr>
          <p:cNvPr id="7" name="Θέση αριθμού διαφάνειας 6">
            <a:extLst>
              <a:ext uri="{FF2B5EF4-FFF2-40B4-BE49-F238E27FC236}">
                <a16:creationId xmlns:a16="http://schemas.microsoft.com/office/drawing/2014/main" id="{9529F2AA-623B-84CB-79AF-E2871CDE6176}"/>
              </a:ext>
            </a:extLst>
          </p:cNvPr>
          <p:cNvSpPr>
            <a:spLocks noGrp="1"/>
          </p:cNvSpPr>
          <p:nvPr>
            <p:ph type="sldNum" sz="quarter" idx="12"/>
          </p:nvPr>
        </p:nvSpPr>
        <p:spPr/>
        <p:txBody>
          <a:bodyPr/>
          <a:lstStyle>
            <a:lvl1pPr>
              <a:defRPr/>
            </a:lvl1pPr>
          </a:lstStyle>
          <a:p>
            <a:pPr>
              <a:defRPr/>
            </a:pPr>
            <a:fld id="{D99B6CD5-10CC-344A-ADEC-ECA6AFECF688}" type="slidenum">
              <a:rPr lang="el-GR" altLang="el-GR"/>
              <a:pPr>
                <a:defRPr/>
              </a:pPr>
              <a:t>‹#›</a:t>
            </a:fld>
            <a:endParaRPr lang="el-GR" altLang="el-GR"/>
          </a:p>
        </p:txBody>
      </p:sp>
    </p:spTree>
    <p:extLst>
      <p:ext uri="{BB962C8B-B14F-4D97-AF65-F5344CB8AC3E}">
        <p14:creationId xmlns:p14="http://schemas.microsoft.com/office/powerpoint/2010/main" val="1845802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Θέση τίτλου 1">
            <a:extLst>
              <a:ext uri="{FF2B5EF4-FFF2-40B4-BE49-F238E27FC236}">
                <a16:creationId xmlns:a16="http://schemas.microsoft.com/office/drawing/2014/main" id="{5FE12B18-0E18-E231-8728-06CD3B4D040B}"/>
              </a:ext>
            </a:extLst>
          </p:cNvPr>
          <p:cNvSpPr>
            <a:spLocks noGrp="1" noChangeArrowheads="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1C8D4BF-EB09-ECF2-1BF9-7A5FF6068412}"/>
              </a:ext>
            </a:extLst>
          </p:cNvPr>
          <p:cNvSpPr>
            <a:spLocks noGrp="1"/>
          </p:cNvSpPr>
          <p:nvPr>
            <p:ph type="body" idx="1"/>
          </p:nvPr>
        </p:nvSpPr>
        <p:spPr>
          <a:xfrm>
            <a:off x="628650" y="1368425"/>
            <a:ext cx="7886700" cy="32639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07D918D-4E3D-EA6F-FB3E-A1BFDED3F7D8}"/>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eaLnBrk="1">
              <a:lnSpc>
                <a:spcPct val="93000"/>
              </a:lnSpc>
              <a:spcBef>
                <a:spcPts val="13"/>
              </a:spcBef>
              <a:spcAft>
                <a:spcPts val="13"/>
              </a:spcAft>
              <a:buClr>
                <a:srgbClr val="000000"/>
              </a:buClr>
              <a:buSzPct val="100000"/>
              <a:buFont typeface="Times New Roman" panose="02020603050405020304" pitchFamily="18" charset="0"/>
              <a:buNone/>
              <a:defRPr sz="900" smtClean="0">
                <a:solidFill>
                  <a:schemeClr val="tx1">
                    <a:tint val="82000"/>
                  </a:schemeClr>
                </a:solidFill>
              </a:defRPr>
            </a:lvl1pPr>
          </a:lstStyle>
          <a:p>
            <a:pPr>
              <a:defRPr/>
            </a:pPr>
            <a:fld id="{761A698E-F62B-7E44-B6D8-4FC2AF05EEC2}"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6B3B62D8-195B-45E8-4135-A4029C4B78BF}"/>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eaLnBrk="1">
              <a:lnSpc>
                <a:spcPct val="93000"/>
              </a:lnSpc>
              <a:spcBef>
                <a:spcPts val="13"/>
              </a:spcBef>
              <a:spcAft>
                <a:spcPts val="13"/>
              </a:spcAft>
              <a:buClr>
                <a:srgbClr val="000000"/>
              </a:buClr>
              <a:buSzPct val="100000"/>
              <a:buFont typeface="Times New Roman" panose="02020603050405020304" pitchFamily="18" charset="0"/>
              <a:buNone/>
              <a:defRPr sz="900">
                <a:solidFill>
                  <a:schemeClr val="tx1">
                    <a:tint val="82000"/>
                  </a:schemeClr>
                </a:solidFill>
              </a:defRPr>
            </a:lvl1pPr>
          </a:lstStyle>
          <a:p>
            <a:pPr>
              <a:defRPr/>
            </a:pPr>
            <a:endParaRPr lang="el-GR"/>
          </a:p>
        </p:txBody>
      </p:sp>
      <p:sp>
        <p:nvSpPr>
          <p:cNvPr id="6" name="Θέση αριθμού διαφάνειας 5">
            <a:extLst>
              <a:ext uri="{FF2B5EF4-FFF2-40B4-BE49-F238E27FC236}">
                <a16:creationId xmlns:a16="http://schemas.microsoft.com/office/drawing/2014/main" id="{D2C15CB5-4233-DC9C-7CEA-67B05AD97904}"/>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eaLnBrk="1">
              <a:lnSpc>
                <a:spcPct val="93000"/>
              </a:lnSpc>
              <a:spcBef>
                <a:spcPts val="13"/>
              </a:spcBef>
              <a:spcAft>
                <a:spcPts val="13"/>
              </a:spcAft>
              <a:buClr>
                <a:srgbClr val="000000"/>
              </a:buClr>
              <a:buSzPct val="100000"/>
              <a:buFont typeface="Times New Roman" panose="02020603050405020304" pitchFamily="18" charset="0"/>
              <a:buNone/>
              <a:defRPr sz="900" smtClean="0">
                <a:solidFill>
                  <a:schemeClr val="tx1">
                    <a:tint val="82000"/>
                  </a:schemeClr>
                </a:solidFill>
              </a:defRPr>
            </a:lvl1pPr>
          </a:lstStyle>
          <a:p>
            <a:pPr>
              <a:defRPr/>
            </a:pPr>
            <a:fld id="{459EF7B1-534D-8840-B903-97ACE9837CF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Aptos Display" panose="020B0004020202020204" pitchFamily="34" charset="0"/>
        </a:defRPr>
      </a:lvl2pPr>
      <a:lvl3pPr algn="l" defTabSz="685800" rtl="0" fontAlgn="base">
        <a:lnSpc>
          <a:spcPct val="90000"/>
        </a:lnSpc>
        <a:spcBef>
          <a:spcPct val="0"/>
        </a:spcBef>
        <a:spcAft>
          <a:spcPct val="0"/>
        </a:spcAft>
        <a:defRPr sz="3300">
          <a:solidFill>
            <a:schemeClr val="tx1"/>
          </a:solidFill>
          <a:latin typeface="Aptos Display" panose="020B0004020202020204" pitchFamily="34" charset="0"/>
        </a:defRPr>
      </a:lvl3pPr>
      <a:lvl4pPr algn="l" defTabSz="685800" rtl="0" fontAlgn="base">
        <a:lnSpc>
          <a:spcPct val="90000"/>
        </a:lnSpc>
        <a:spcBef>
          <a:spcPct val="0"/>
        </a:spcBef>
        <a:spcAft>
          <a:spcPct val="0"/>
        </a:spcAft>
        <a:defRPr sz="3300">
          <a:solidFill>
            <a:schemeClr val="tx1"/>
          </a:solidFill>
          <a:latin typeface="Aptos Display" panose="020B0004020202020204" pitchFamily="34" charset="0"/>
        </a:defRPr>
      </a:lvl4pPr>
      <a:lvl5pPr algn="l" defTabSz="685800" rtl="0" fontAlgn="base">
        <a:lnSpc>
          <a:spcPct val="90000"/>
        </a:lnSpc>
        <a:spcBef>
          <a:spcPct val="0"/>
        </a:spcBef>
        <a:spcAft>
          <a:spcPct val="0"/>
        </a:spcAft>
        <a:defRPr sz="3300">
          <a:solidFill>
            <a:schemeClr val="tx1"/>
          </a:solidFill>
          <a:latin typeface="Aptos Display" panose="020B0004020202020204" pitchFamily="34" charset="0"/>
        </a:defRPr>
      </a:lvl5pPr>
      <a:lvl6pPr marL="457200" algn="l" defTabSz="685800" rtl="0" fontAlgn="base">
        <a:lnSpc>
          <a:spcPct val="90000"/>
        </a:lnSpc>
        <a:spcBef>
          <a:spcPct val="0"/>
        </a:spcBef>
        <a:spcAft>
          <a:spcPct val="0"/>
        </a:spcAft>
        <a:defRPr sz="3300">
          <a:solidFill>
            <a:schemeClr val="tx1"/>
          </a:solidFill>
          <a:latin typeface="Aptos Display" panose="020B0004020202020204" pitchFamily="34" charset="0"/>
        </a:defRPr>
      </a:lvl6pPr>
      <a:lvl7pPr marL="914400" algn="l" defTabSz="685800" rtl="0" fontAlgn="base">
        <a:lnSpc>
          <a:spcPct val="90000"/>
        </a:lnSpc>
        <a:spcBef>
          <a:spcPct val="0"/>
        </a:spcBef>
        <a:spcAft>
          <a:spcPct val="0"/>
        </a:spcAft>
        <a:defRPr sz="3300">
          <a:solidFill>
            <a:schemeClr val="tx1"/>
          </a:solidFill>
          <a:latin typeface="Aptos Display" panose="020B0004020202020204" pitchFamily="34" charset="0"/>
        </a:defRPr>
      </a:lvl7pPr>
      <a:lvl8pPr marL="1371600" algn="l" defTabSz="685800" rtl="0" fontAlgn="base">
        <a:lnSpc>
          <a:spcPct val="90000"/>
        </a:lnSpc>
        <a:spcBef>
          <a:spcPct val="0"/>
        </a:spcBef>
        <a:spcAft>
          <a:spcPct val="0"/>
        </a:spcAft>
        <a:defRPr sz="3300">
          <a:solidFill>
            <a:schemeClr val="tx1"/>
          </a:solidFill>
          <a:latin typeface="Aptos Display" panose="020B0004020202020204" pitchFamily="34" charset="0"/>
        </a:defRPr>
      </a:lvl8pPr>
      <a:lvl9pPr marL="1828800" algn="l" defTabSz="685800" rtl="0" fontAlgn="base">
        <a:lnSpc>
          <a:spcPct val="90000"/>
        </a:lnSpc>
        <a:spcBef>
          <a:spcPct val="0"/>
        </a:spcBef>
        <a:spcAft>
          <a:spcPct val="0"/>
        </a:spcAft>
        <a:defRPr sz="3300">
          <a:solidFill>
            <a:schemeClr val="tx1"/>
          </a:solidFill>
          <a:latin typeface="Aptos Display" panose="020B000402020202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Θέση τίτλου 1">
            <a:extLst>
              <a:ext uri="{FF2B5EF4-FFF2-40B4-BE49-F238E27FC236}">
                <a16:creationId xmlns:a16="http://schemas.microsoft.com/office/drawing/2014/main" id="{A8881E39-9B84-7E4E-34ED-EEEF6855E29F}"/>
              </a:ext>
            </a:extLst>
          </p:cNvPr>
          <p:cNvSpPr>
            <a:spLocks noGrp="1" noChangeArrowheads="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5F6E95F-367A-3D21-DA3A-0C1C9CB8FF73}"/>
              </a:ext>
            </a:extLst>
          </p:cNvPr>
          <p:cNvSpPr>
            <a:spLocks noGrp="1"/>
          </p:cNvSpPr>
          <p:nvPr>
            <p:ph type="body" idx="1"/>
          </p:nvPr>
        </p:nvSpPr>
        <p:spPr>
          <a:xfrm>
            <a:off x="628650" y="1368425"/>
            <a:ext cx="7886700" cy="32639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C500D3E-8563-8E43-3EF0-4D7E80824B3D}"/>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eaLnBrk="1">
              <a:lnSpc>
                <a:spcPct val="93000"/>
              </a:lnSpc>
              <a:spcBef>
                <a:spcPts val="13"/>
              </a:spcBef>
              <a:spcAft>
                <a:spcPts val="13"/>
              </a:spcAft>
              <a:buClr>
                <a:srgbClr val="000000"/>
              </a:buClr>
              <a:buSzPct val="100000"/>
              <a:buFont typeface="Times New Roman" panose="02020603050405020304" pitchFamily="18" charset="0"/>
              <a:buNone/>
              <a:defRPr sz="900" smtClean="0">
                <a:solidFill>
                  <a:schemeClr val="tx1">
                    <a:tint val="82000"/>
                  </a:schemeClr>
                </a:solidFill>
              </a:defRPr>
            </a:lvl1pPr>
          </a:lstStyle>
          <a:p>
            <a:pPr>
              <a:defRPr/>
            </a:pPr>
            <a:fld id="{5D157A12-8BE8-3C4C-97ED-F4E17C0DC424}" type="datetimeFigureOut">
              <a:rPr lang="el-GR"/>
              <a:pPr>
                <a:defRPr/>
              </a:pPr>
              <a:t>17/3/24</a:t>
            </a:fld>
            <a:endParaRPr lang="el-GR"/>
          </a:p>
        </p:txBody>
      </p:sp>
      <p:sp>
        <p:nvSpPr>
          <p:cNvPr id="5" name="Θέση υποσέλιδου 4">
            <a:extLst>
              <a:ext uri="{FF2B5EF4-FFF2-40B4-BE49-F238E27FC236}">
                <a16:creationId xmlns:a16="http://schemas.microsoft.com/office/drawing/2014/main" id="{2B0A8D42-AA9E-B339-16ED-38EDA19998C9}"/>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eaLnBrk="1">
              <a:lnSpc>
                <a:spcPct val="93000"/>
              </a:lnSpc>
              <a:spcBef>
                <a:spcPts val="13"/>
              </a:spcBef>
              <a:spcAft>
                <a:spcPts val="13"/>
              </a:spcAft>
              <a:buClr>
                <a:srgbClr val="000000"/>
              </a:buClr>
              <a:buSzPct val="100000"/>
              <a:buFont typeface="Times New Roman" panose="02020603050405020304" pitchFamily="18" charset="0"/>
              <a:buNone/>
              <a:defRPr sz="900">
                <a:solidFill>
                  <a:schemeClr val="tx1">
                    <a:tint val="82000"/>
                  </a:schemeClr>
                </a:solidFill>
              </a:defRPr>
            </a:lvl1pPr>
          </a:lstStyle>
          <a:p>
            <a:pPr>
              <a:defRPr/>
            </a:pPr>
            <a:endParaRPr lang="el-GR"/>
          </a:p>
        </p:txBody>
      </p:sp>
      <p:sp>
        <p:nvSpPr>
          <p:cNvPr id="6" name="Θέση αριθμού διαφάνειας 5">
            <a:extLst>
              <a:ext uri="{FF2B5EF4-FFF2-40B4-BE49-F238E27FC236}">
                <a16:creationId xmlns:a16="http://schemas.microsoft.com/office/drawing/2014/main" id="{BD2BABE7-12A9-CB1C-92F5-2D8B0BDCDED9}"/>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eaLnBrk="1">
              <a:lnSpc>
                <a:spcPct val="93000"/>
              </a:lnSpc>
              <a:spcBef>
                <a:spcPts val="13"/>
              </a:spcBef>
              <a:spcAft>
                <a:spcPts val="13"/>
              </a:spcAft>
              <a:buClr>
                <a:srgbClr val="000000"/>
              </a:buClr>
              <a:buSzPct val="100000"/>
              <a:buFont typeface="Times New Roman" panose="02020603050405020304" pitchFamily="18" charset="0"/>
              <a:buNone/>
              <a:defRPr sz="900" smtClean="0">
                <a:solidFill>
                  <a:schemeClr val="tx1">
                    <a:tint val="82000"/>
                  </a:schemeClr>
                </a:solidFill>
              </a:defRPr>
            </a:lvl1pPr>
          </a:lstStyle>
          <a:p>
            <a:pPr>
              <a:defRPr/>
            </a:pPr>
            <a:fld id="{515D6370-351F-F741-84AF-D59931FA78B4}"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Aptos Display" panose="020B0004020202020204" pitchFamily="34" charset="0"/>
        </a:defRPr>
      </a:lvl2pPr>
      <a:lvl3pPr algn="l" defTabSz="685800" rtl="0" fontAlgn="base">
        <a:lnSpc>
          <a:spcPct val="90000"/>
        </a:lnSpc>
        <a:spcBef>
          <a:spcPct val="0"/>
        </a:spcBef>
        <a:spcAft>
          <a:spcPct val="0"/>
        </a:spcAft>
        <a:defRPr sz="3300">
          <a:solidFill>
            <a:schemeClr val="tx1"/>
          </a:solidFill>
          <a:latin typeface="Aptos Display" panose="020B0004020202020204" pitchFamily="34" charset="0"/>
        </a:defRPr>
      </a:lvl3pPr>
      <a:lvl4pPr algn="l" defTabSz="685800" rtl="0" fontAlgn="base">
        <a:lnSpc>
          <a:spcPct val="90000"/>
        </a:lnSpc>
        <a:spcBef>
          <a:spcPct val="0"/>
        </a:spcBef>
        <a:spcAft>
          <a:spcPct val="0"/>
        </a:spcAft>
        <a:defRPr sz="3300">
          <a:solidFill>
            <a:schemeClr val="tx1"/>
          </a:solidFill>
          <a:latin typeface="Aptos Display" panose="020B0004020202020204" pitchFamily="34" charset="0"/>
        </a:defRPr>
      </a:lvl4pPr>
      <a:lvl5pPr algn="l" defTabSz="685800" rtl="0" fontAlgn="base">
        <a:lnSpc>
          <a:spcPct val="90000"/>
        </a:lnSpc>
        <a:spcBef>
          <a:spcPct val="0"/>
        </a:spcBef>
        <a:spcAft>
          <a:spcPct val="0"/>
        </a:spcAft>
        <a:defRPr sz="3300">
          <a:solidFill>
            <a:schemeClr val="tx1"/>
          </a:solidFill>
          <a:latin typeface="Aptos Display" panose="020B0004020202020204" pitchFamily="34" charset="0"/>
        </a:defRPr>
      </a:lvl5pPr>
      <a:lvl6pPr marL="457200" algn="l" defTabSz="685800" rtl="0" fontAlgn="base">
        <a:lnSpc>
          <a:spcPct val="90000"/>
        </a:lnSpc>
        <a:spcBef>
          <a:spcPct val="0"/>
        </a:spcBef>
        <a:spcAft>
          <a:spcPct val="0"/>
        </a:spcAft>
        <a:defRPr sz="3300">
          <a:solidFill>
            <a:schemeClr val="tx1"/>
          </a:solidFill>
          <a:latin typeface="Aptos Display" panose="020B0004020202020204" pitchFamily="34" charset="0"/>
        </a:defRPr>
      </a:lvl6pPr>
      <a:lvl7pPr marL="914400" algn="l" defTabSz="685800" rtl="0" fontAlgn="base">
        <a:lnSpc>
          <a:spcPct val="90000"/>
        </a:lnSpc>
        <a:spcBef>
          <a:spcPct val="0"/>
        </a:spcBef>
        <a:spcAft>
          <a:spcPct val="0"/>
        </a:spcAft>
        <a:defRPr sz="3300">
          <a:solidFill>
            <a:schemeClr val="tx1"/>
          </a:solidFill>
          <a:latin typeface="Aptos Display" panose="020B0004020202020204" pitchFamily="34" charset="0"/>
        </a:defRPr>
      </a:lvl7pPr>
      <a:lvl8pPr marL="1371600" algn="l" defTabSz="685800" rtl="0" fontAlgn="base">
        <a:lnSpc>
          <a:spcPct val="90000"/>
        </a:lnSpc>
        <a:spcBef>
          <a:spcPct val="0"/>
        </a:spcBef>
        <a:spcAft>
          <a:spcPct val="0"/>
        </a:spcAft>
        <a:defRPr sz="3300">
          <a:solidFill>
            <a:schemeClr val="tx1"/>
          </a:solidFill>
          <a:latin typeface="Aptos Display" panose="020B0004020202020204" pitchFamily="34" charset="0"/>
        </a:defRPr>
      </a:lvl8pPr>
      <a:lvl9pPr marL="1828800" algn="l" defTabSz="685800" rtl="0" fontAlgn="base">
        <a:lnSpc>
          <a:spcPct val="90000"/>
        </a:lnSpc>
        <a:spcBef>
          <a:spcPct val="0"/>
        </a:spcBef>
        <a:spcAft>
          <a:spcPct val="0"/>
        </a:spcAft>
        <a:defRPr sz="3300">
          <a:solidFill>
            <a:schemeClr val="tx1"/>
          </a:solidFill>
          <a:latin typeface="Aptos Display" panose="020B000402020202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4.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FF30C081-AB5C-65CE-DCE2-AAA2402BC972}"/>
              </a:ext>
            </a:extLst>
          </p:cNvPr>
          <p:cNvSpPr>
            <a:spLocks noGrp="1" noChangeArrowheads="1"/>
          </p:cNvSpPr>
          <p:nvPr>
            <p:ph type="title"/>
          </p:nvPr>
        </p:nvSpPr>
        <p:spPr>
          <a:xfrm>
            <a:off x="533400" y="339725"/>
            <a:ext cx="7851775" cy="935038"/>
          </a:xfrm>
        </p:spPr>
        <p:txBody>
          <a:bodyPr rtlCol="0">
            <a:normAutofit fontScale="90000"/>
          </a:bodyPr>
          <a:lstStyle/>
          <a:p>
            <a:pPr algn="ctr" fontAlgn="auto">
              <a:lnSpc>
                <a:spcPct val="100000"/>
              </a:lnSpc>
              <a:spcAft>
                <a:spcPts val="0"/>
              </a:spcAft>
              <a:tabLst>
                <a:tab pos="914400" algn="l"/>
                <a:tab pos="1828800" algn="l"/>
                <a:tab pos="2743200" algn="l"/>
                <a:tab pos="3657600" algn="l"/>
                <a:tab pos="4572000" algn="l"/>
                <a:tab pos="5486400" algn="l"/>
                <a:tab pos="6400800" algn="l"/>
                <a:tab pos="7315200" algn="l"/>
              </a:tabLst>
              <a:defRPr/>
            </a:pPr>
            <a:r>
              <a:rPr lang="el-GR" altLang="el-GR" sz="5600" b="1">
                <a:solidFill>
                  <a:srgbClr val="50E0EA"/>
                </a:solidFill>
                <a:latin typeface="Calibri" panose="020F0502020204030204" pitchFamily="34" charset="0"/>
              </a:rPr>
              <a:t>Μ.Ε.Κ.  Ι</a:t>
            </a:r>
          </a:p>
        </p:txBody>
      </p:sp>
      <p:sp>
        <p:nvSpPr>
          <p:cNvPr id="4098" name="Rectangle 2">
            <a:extLst>
              <a:ext uri="{FF2B5EF4-FFF2-40B4-BE49-F238E27FC236}">
                <a16:creationId xmlns:a16="http://schemas.microsoft.com/office/drawing/2014/main" id="{1BCBDFFF-3057-5723-3229-25DB380B02A9}"/>
              </a:ext>
            </a:extLst>
          </p:cNvPr>
          <p:cNvSpPr>
            <a:spLocks noGrp="1" noChangeArrowheads="1"/>
          </p:cNvSpPr>
          <p:nvPr>
            <p:ph type="subTitle" idx="4294967295"/>
          </p:nvPr>
        </p:nvSpPr>
        <p:spPr>
          <a:xfrm>
            <a:off x="0" y="1131888"/>
            <a:ext cx="7854950" cy="2376487"/>
          </a:xfrm>
        </p:spPr>
        <p:txBody>
          <a:bodyPr tIns="45000" rIns="18360" bIns="45000">
            <a:normAutofit lnSpcReduction="10000"/>
          </a:bodyPr>
          <a:lstStyle/>
          <a:p>
            <a:pPr marL="0" indent="0" algn="r" fontAlgn="auto">
              <a:lnSpc>
                <a:spcPct val="150000"/>
              </a:lnSpc>
              <a:spcBef>
                <a:spcPts val="813"/>
              </a:spcBef>
              <a:spcAft>
                <a:spcPts val="0"/>
              </a:spcAft>
              <a:tabLst>
                <a:tab pos="0" algn="l"/>
                <a:tab pos="914400" algn="l"/>
                <a:tab pos="1828800" algn="l"/>
                <a:tab pos="2743200" algn="l"/>
                <a:tab pos="3657600" algn="l"/>
                <a:tab pos="4572000" algn="l"/>
                <a:tab pos="5486400" algn="l"/>
                <a:tab pos="6400800" algn="l"/>
                <a:tab pos="7315200" algn="l"/>
              </a:tabLst>
              <a:defRPr/>
            </a:pPr>
            <a:r>
              <a:rPr lang="el-GR" altLang="el-GR" sz="4000"/>
              <a:t>Κεφάλαιο  </a:t>
            </a:r>
            <a:r>
              <a:rPr lang="en-US" altLang="el-GR" sz="4000"/>
              <a:t>3</a:t>
            </a:r>
          </a:p>
          <a:p>
            <a:pPr marL="0" indent="0" algn="ctr" fontAlgn="auto">
              <a:lnSpc>
                <a:spcPct val="100000"/>
              </a:lnSpc>
              <a:spcBef>
                <a:spcPts val="813"/>
              </a:spcBef>
              <a:spcAft>
                <a:spcPts val="0"/>
              </a:spcAft>
              <a:tabLst>
                <a:tab pos="0" algn="l"/>
                <a:tab pos="914400" algn="l"/>
                <a:tab pos="1828800" algn="l"/>
                <a:tab pos="2743200" algn="l"/>
                <a:tab pos="3657600" algn="l"/>
                <a:tab pos="4572000" algn="l"/>
                <a:tab pos="5486400" algn="l"/>
                <a:tab pos="6400800" algn="l"/>
                <a:tab pos="7315200" algn="l"/>
              </a:tabLst>
              <a:defRPr/>
            </a:pPr>
            <a:r>
              <a:rPr lang="el-GR" altLang="el-GR" sz="4000" b="1">
                <a:solidFill>
                  <a:srgbClr val="E5F4E0"/>
                </a:solidFill>
              </a:rPr>
              <a:t>Κύκλος λειτουργίας των Μ.Ε.Κ.</a:t>
            </a:r>
          </a:p>
          <a:p>
            <a:pPr marL="0" indent="0" algn="ctr" fontAlgn="auto">
              <a:lnSpc>
                <a:spcPct val="100000"/>
              </a:lnSpc>
              <a:spcAft>
                <a:spcPts val="0"/>
              </a:spcAft>
              <a:tabLst>
                <a:tab pos="0" algn="l"/>
                <a:tab pos="914400" algn="l"/>
                <a:tab pos="1828800" algn="l"/>
                <a:tab pos="2743200" algn="l"/>
                <a:tab pos="3657600" algn="l"/>
                <a:tab pos="4572000" algn="l"/>
                <a:tab pos="5486400" algn="l"/>
                <a:tab pos="6400800" algn="l"/>
                <a:tab pos="7315200" algn="l"/>
              </a:tabLst>
              <a:defRPr/>
            </a:pPr>
            <a:r>
              <a:rPr lang="el-GR" altLang="el-GR" sz="3700" b="1"/>
              <a:t>Γενικά – Συμπίεση &amp; Εκτόνωση</a:t>
            </a:r>
          </a:p>
        </p:txBody>
      </p:sp>
    </p:spTree>
  </p:cSld>
  <p:clrMapOvr>
    <a:masterClrMapping/>
  </p:clrMapOvr>
  <p:transition>
    <p:pull dir="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9EF33F02-1CD3-6D15-D8B2-EDD3512B51D1}"/>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Εισαγωγή – Συμπίεση &amp; Εκτόνωση</a:t>
            </a:r>
          </a:p>
        </p:txBody>
      </p:sp>
      <p:sp>
        <p:nvSpPr>
          <p:cNvPr id="13314" name="Rectangle 2">
            <a:extLst>
              <a:ext uri="{FF2B5EF4-FFF2-40B4-BE49-F238E27FC236}">
                <a16:creationId xmlns:a16="http://schemas.microsoft.com/office/drawing/2014/main" id="{B264E5AC-BAFF-945A-5DC0-3D4E6AE4D42E}"/>
              </a:ext>
            </a:extLst>
          </p:cNvPr>
          <p:cNvSpPr>
            <a:spLocks noChangeArrowheads="1"/>
          </p:cNvSpPr>
          <p:nvPr/>
        </p:nvSpPr>
        <p:spPr bwMode="auto">
          <a:xfrm>
            <a:off x="1547813" y="1563688"/>
            <a:ext cx="5813425"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9pPr>
          </a:lstStyle>
          <a:p>
            <a:pPr algn="ctr" eaLnBrk="1" hangingPunct="1">
              <a:lnSpc>
                <a:spcPct val="100000"/>
              </a:lnSpc>
            </a:pPr>
            <a:r>
              <a:rPr lang="el-GR" altLang="el-GR" sz="2000" b="1">
                <a:solidFill>
                  <a:srgbClr val="000000"/>
                </a:solidFill>
                <a:ea typeface="AR PL SungtiL GB" charset="0"/>
                <a:cs typeface="AR PL SungtiL GB" charset="0"/>
              </a:rPr>
              <a:t>Τ Ε Λ Ο Σ</a:t>
            </a:r>
          </a:p>
        </p:txBody>
      </p:sp>
      <p:sp>
        <p:nvSpPr>
          <p:cNvPr id="13315" name="AutoShape 3">
            <a:extLst>
              <a:ext uri="{FF2B5EF4-FFF2-40B4-BE49-F238E27FC236}">
                <a16:creationId xmlns:a16="http://schemas.microsoft.com/office/drawing/2014/main" id="{0A37E0DA-3E72-2F08-F2BF-BEBE2A2A5EAE}"/>
              </a:ext>
            </a:extLst>
          </p:cNvPr>
          <p:cNvSpPr>
            <a:spLocks noChangeArrowheads="1"/>
          </p:cNvSpPr>
          <p:nvPr/>
        </p:nvSpPr>
        <p:spPr bwMode="auto">
          <a:xfrm>
            <a:off x="2916238" y="1995488"/>
            <a:ext cx="2376487" cy="360362"/>
          </a:xfrm>
          <a:custGeom>
            <a:avLst/>
            <a:gdLst>
              <a:gd name="T0" fmla="*/ 2376487 w 2376487"/>
              <a:gd name="T1" fmla="*/ 180181 h 360362"/>
              <a:gd name="T2" fmla="*/ 1188244 w 2376487"/>
              <a:gd name="T3" fmla="*/ 360362 h 360362"/>
              <a:gd name="T4" fmla="*/ 0 w 2376487"/>
              <a:gd name="T5" fmla="*/ 180181 h 360362"/>
              <a:gd name="T6" fmla="*/ 1188244 w 2376487"/>
              <a:gd name="T7" fmla="*/ 0 h 360362"/>
              <a:gd name="T8" fmla="*/ 0 60000 65536"/>
              <a:gd name="T9" fmla="*/ 5898240 60000 65536"/>
              <a:gd name="T10" fmla="*/ 11796480 60000 65536"/>
              <a:gd name="T11" fmla="*/ 17694720 60000 65536"/>
              <a:gd name="T12" fmla="*/ 0 w 2376487"/>
              <a:gd name="T13" fmla="*/ 0 h 360362"/>
              <a:gd name="T14" fmla="*/ 2376487 w 2376487"/>
              <a:gd name="T15" fmla="*/ 360362 h 360362"/>
            </a:gdLst>
            <a:ahLst/>
            <a:cxnLst>
              <a:cxn ang="T8">
                <a:pos x="T0" y="T1"/>
              </a:cxn>
              <a:cxn ang="T9">
                <a:pos x="T2" y="T3"/>
              </a:cxn>
              <a:cxn ang="T10">
                <a:pos x="T4" y="T5"/>
              </a:cxn>
              <a:cxn ang="T11">
                <a:pos x="T6" y="T7"/>
              </a:cxn>
            </a:cxnLst>
            <a:rect l="T12" t="T13" r="T14" b="T15"/>
            <a:pathLst>
              <a:path w="2376487" h="360362" stroke="0">
                <a:moveTo>
                  <a:pt x="6601" y="497"/>
                </a:moveTo>
                <a:lnTo>
                  <a:pt x="3301" y="500"/>
                </a:lnTo>
                <a:lnTo>
                  <a:pt x="-368" y="369"/>
                </a:lnTo>
                <a:lnTo>
                  <a:pt x="6601" y="497"/>
                </a:lnTo>
                <a:close/>
              </a:path>
              <a:path w="2376487" h="360362" fill="none">
                <a:moveTo>
                  <a:pt x="3301" y="500"/>
                </a:moveTo>
                <a:lnTo>
                  <a:pt x="6601" y="497"/>
                </a:lnTo>
              </a:path>
            </a:pathLst>
          </a:custGeom>
          <a:noFill/>
          <a:ln w="12600" cap="flat">
            <a:solidFill>
              <a:srgbClr val="09529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9" presetClass="entr" fill="hold" nodeType="withEffect">
                                  <p:stCondLst>
                                    <p:cond delay="0"/>
                                  </p:stCondLst>
                                  <p:childTnLst>
                                    <p:set>
                                      <p:cBhvr additive="repl">
                                        <p:cTn id="6" dur="1" fill="hold">
                                          <p:stCondLst>
                                            <p:cond delay="0"/>
                                          </p:stCondLst>
                                        </p:cTn>
                                        <p:tgtEl>
                                          <p:spTgt spid="13314"/>
                                        </p:tgtEl>
                                        <p:attrNameLst>
                                          <p:attrName>style.visibility</p:attrName>
                                        </p:attrNameLst>
                                      </p:cBhvr>
                                      <p:to>
                                        <p:strVal val="visible"/>
                                      </p:to>
                                    </p:set>
                                    <p:anim calcmode="lin" valueType="num">
                                      <p:cBhvr additive="repl">
                                        <p:cTn id="7" dur="1000" fill="hold"/>
                                        <p:tgtEl>
                                          <p:spTgt spid="13314"/>
                                        </p:tgtEl>
                                        <p:attrNameLst>
                                          <p:attrName>ppt_x</p:attrName>
                                        </p:attrNameLst>
                                      </p:cBhvr>
                                      <p:tavLst>
                                        <p:tav tm="100000">
                                          <p:val>
                                            <p:strVal val="#ppt_x-.2"/>
                                          </p:val>
                                        </p:tav>
                                        <p:tav>
                                          <p:val>
                                            <p:strVal val="#ppt_x"/>
                                          </p:val>
                                        </p:tav>
                                      </p:tavLst>
                                    </p:anim>
                                    <p:anim calcmode="lin" valueType="num">
                                      <p:cBhvr additive="repl">
                                        <p:cTn id="8" dur="1000" fill="hold"/>
                                        <p:tgtEl>
                                          <p:spTgt spid="13314"/>
                                        </p:tgtEl>
                                        <p:attrNameLst>
                                          <p:attrName>ppt_y</p:attrName>
                                        </p:attrNameLst>
                                      </p:cBhvr>
                                      <p:tavLst>
                                        <p:tav tm="100000">
                                          <p:val>
                                            <p:strVal val="#ppt_y"/>
                                          </p:val>
                                        </p:tav>
                                        <p:tav>
                                          <p:val>
                                            <p:strVal val="#ppt_y"/>
                                          </p:val>
                                        </p:tav>
                                      </p:tavLst>
                                    </p:anim>
                                    <p:animEffect transition="in" filter="wipe(right)">
                                      <p:cBhvr additive="repl">
                                        <p:cTn id="9" dur="1000"/>
                                        <p:tgtEl>
                                          <p:spTgt spid="13314"/>
                                        </p:tgtEl>
                                      </p:cBhvr>
                                    </p:animEffect>
                                  </p:childTnLst>
                                </p:cTn>
                              </p:par>
                              <p:par>
                                <p:cTn id="10" presetID="26" presetClass="entr" fill="hold" nodeType="withEffect">
                                  <p:stCondLst>
                                    <p:cond delay="0"/>
                                  </p:stCondLst>
                                  <p:childTnLst>
                                    <p:set>
                                      <p:cBhvr additive="repl">
                                        <p:cTn id="11" dur="1" fill="hold">
                                          <p:stCondLst>
                                            <p:cond delay="0"/>
                                          </p:stCondLst>
                                        </p:cTn>
                                        <p:tgtEl>
                                          <p:spTgt spid="13315"/>
                                        </p:tgtEl>
                                        <p:attrNameLst>
                                          <p:attrName>style.visibility</p:attrName>
                                        </p:attrNameLst>
                                      </p:cBhvr>
                                      <p:to>
                                        <p:strVal val="visible"/>
                                      </p:to>
                                    </p:set>
                                    <p:animEffect transition="in" filter="wipe(down)">
                                      <p:cBhvr additive="repl">
                                        <p:cTn id="12" dur="580">
                                          <p:stCondLst>
                                            <p:cond delay="0"/>
                                          </p:stCondLst>
                                        </p:cTn>
                                        <p:tgtEl>
                                          <p:spTgt spid="13315"/>
                                        </p:tgtEl>
                                      </p:cBhvr>
                                    </p:animEffect>
                                    <p:anim calcmode="lin" valueType="num">
                                      <p:cBhvr additive="repl">
                                        <p:cTn id="13" dur="1822">
                                          <p:stCondLst>
                                            <p:cond delay="0"/>
                                          </p:stCondLst>
                                        </p:cTn>
                                        <p:tgtEl>
                                          <p:spTgt spid="13315"/>
                                        </p:tgtEl>
                                        <p:attrNameLst>
                                          <p:attrName>ppt_x</p:attrName>
                                        </p:attrNameLst>
                                      </p:cBhvr>
                                      <p:tavLst>
                                        <p:tav tm="100000">
                                          <p:val>
                                            <p:strVal val="#ppt_x-0.25"/>
                                          </p:val>
                                        </p:tav>
                                        <p:tav>
                                          <p:val>
                                            <p:strVal val="#ppt_x"/>
                                          </p:val>
                                        </p:tav>
                                      </p:tavLst>
                                    </p:anim>
                                    <p:anim calcmode="lin" valueType="num">
                                      <p:cBhvr additive="repl">
                                        <p:cTn id="14" dur="664">
                                          <p:stCondLst>
                                            <p:cond delay="0"/>
                                          </p:stCondLst>
                                        </p:cTn>
                                        <p:tgtEl>
                                          <p:spTgt spid="13315"/>
                                        </p:tgtEl>
                                        <p:attrNameLst>
                                          <p:attrName>ppt_y</p:attrName>
                                        </p:attrNameLst>
                                      </p:cBhvr>
                                      <p:tavLst>
                                        <p:tav tm="0" fmla="#ppt_y-sin(pi*$)/3">
                                          <p:val>
                                            <p:fltVal val="0.5"/>
                                          </p:val>
                                        </p:tav>
                                        <p:tav tm="100000">
                                          <p:val>
                                            <p:fltVal val="1"/>
                                          </p:val>
                                        </p:tav>
                                      </p:tavLst>
                                    </p:anim>
                                    <p:anim calcmode="lin" valueType="num">
                                      <p:cBhvr additive="repl">
                                        <p:cTn id="15" dur="664">
                                          <p:stCondLst>
                                            <p:cond delay="664"/>
                                          </p:stCondLst>
                                        </p:cTn>
                                        <p:tgtEl>
                                          <p:spTgt spid="13315"/>
                                        </p:tgtEl>
                                        <p:attrNameLst>
                                          <p:attrName>ppt_y</p:attrName>
                                        </p:attrNameLst>
                                      </p:cBhvr>
                                      <p:tavLst>
                                        <p:tav tm="0" fmla="#ppt_y-sin(pi*$)/9">
                                          <p:val>
                                            <p:fltVal val="0"/>
                                          </p:val>
                                        </p:tav>
                                        <p:tav tm="100000">
                                          <p:val>
                                            <p:fltVal val="1"/>
                                          </p:val>
                                        </p:tav>
                                      </p:tavLst>
                                    </p:anim>
                                    <p:anim calcmode="lin" valueType="num">
                                      <p:cBhvr additive="repl">
                                        <p:cTn id="16" dur="332">
                                          <p:stCondLst>
                                            <p:cond delay="1324"/>
                                          </p:stCondLst>
                                        </p:cTn>
                                        <p:tgtEl>
                                          <p:spTgt spid="13315"/>
                                        </p:tgtEl>
                                        <p:attrNameLst>
                                          <p:attrName>ppt_y</p:attrName>
                                        </p:attrNameLst>
                                      </p:cBhvr>
                                      <p:tavLst>
                                        <p:tav tm="0" fmla="#ppt_y-sin(pi*$)/27">
                                          <p:val>
                                            <p:fltVal val="0"/>
                                          </p:val>
                                        </p:tav>
                                        <p:tav tm="100000">
                                          <p:val>
                                            <p:fltVal val="1"/>
                                          </p:val>
                                        </p:tav>
                                      </p:tavLst>
                                    </p:anim>
                                    <p:anim calcmode="lin" valueType="num">
                                      <p:cBhvr additive="repl">
                                        <p:cTn id="17" dur="164">
                                          <p:stCondLst>
                                            <p:cond delay="1656"/>
                                          </p:stCondLst>
                                        </p:cTn>
                                        <p:tgtEl>
                                          <p:spTgt spid="13315"/>
                                        </p:tgtEl>
                                        <p:attrNameLst>
                                          <p:attrName>ppt_y</p:attrName>
                                        </p:attrNameLst>
                                      </p:cBhvr>
                                      <p:tavLst>
                                        <p:tav tm="0" fmla="#ppt_y-sin(pi*$)/81">
                                          <p:val>
                                            <p:fltVal val="0"/>
                                          </p:val>
                                        </p:tav>
                                        <p:tav tm="100000">
                                          <p:val>
                                            <p:fltVal val="1"/>
                                          </p:val>
                                        </p:tav>
                                      </p:tavLst>
                                    </p:anim>
                                    <p:animScale>
                                      <p:cBhvr additive="repl">
                                        <p:cTn id="18" dur="26" fill="hold">
                                          <p:stCondLst>
                                            <p:cond delay="650"/>
                                          </p:stCondLst>
                                        </p:cTn>
                                        <p:tgtEl>
                                          <p:spTgt spid="13315"/>
                                        </p:tgtEl>
                                      </p:cBhvr>
                                      <p:to x="100000" y="60000"/>
                                    </p:animScale>
                                    <p:animScale>
                                      <p:cBhvr additive="repl">
                                        <p:cTn id="19" dur="166" decel="50000" fill="hold">
                                          <p:stCondLst>
                                            <p:cond delay="676"/>
                                          </p:stCondLst>
                                        </p:cTn>
                                        <p:tgtEl>
                                          <p:spTgt spid="13315"/>
                                        </p:tgtEl>
                                      </p:cBhvr>
                                      <p:to x="100000" y="100000"/>
                                    </p:animScale>
                                    <p:animScale>
                                      <p:cBhvr additive="repl">
                                        <p:cTn id="20" dur="26" fill="hold">
                                          <p:stCondLst>
                                            <p:cond delay="1312"/>
                                          </p:stCondLst>
                                        </p:cTn>
                                        <p:tgtEl>
                                          <p:spTgt spid="13315"/>
                                        </p:tgtEl>
                                      </p:cBhvr>
                                      <p:to x="100000" y="80000"/>
                                    </p:animScale>
                                    <p:animScale>
                                      <p:cBhvr additive="repl">
                                        <p:cTn id="21" dur="166" decel="50000" fill="hold">
                                          <p:stCondLst>
                                            <p:cond delay="1338"/>
                                          </p:stCondLst>
                                        </p:cTn>
                                        <p:tgtEl>
                                          <p:spTgt spid="13315"/>
                                        </p:tgtEl>
                                      </p:cBhvr>
                                      <p:to x="100000" y="100000"/>
                                    </p:animScale>
                                    <p:animScale>
                                      <p:cBhvr additive="repl">
                                        <p:cTn id="22" dur="26" fill="hold">
                                          <p:stCondLst>
                                            <p:cond delay="1642"/>
                                          </p:stCondLst>
                                        </p:cTn>
                                        <p:tgtEl>
                                          <p:spTgt spid="13315"/>
                                        </p:tgtEl>
                                      </p:cBhvr>
                                      <p:to x="100000" y="90000"/>
                                    </p:animScale>
                                    <p:animScale>
                                      <p:cBhvr additive="repl">
                                        <p:cTn id="23" dur="166" decel="50000" fill="hold">
                                          <p:stCondLst>
                                            <p:cond delay="1668"/>
                                          </p:stCondLst>
                                        </p:cTn>
                                        <p:tgtEl>
                                          <p:spTgt spid="13315"/>
                                        </p:tgtEl>
                                      </p:cBhvr>
                                      <p:to x="100000" y="100000"/>
                                    </p:animScale>
                                    <p:animScale>
                                      <p:cBhvr additive="repl">
                                        <p:cTn id="24" dur="26" fill="hold">
                                          <p:stCondLst>
                                            <p:cond delay="1808"/>
                                          </p:stCondLst>
                                        </p:cTn>
                                        <p:tgtEl>
                                          <p:spTgt spid="13315"/>
                                        </p:tgtEl>
                                      </p:cBhvr>
                                      <p:to x="100000" y="95000"/>
                                    </p:animScale>
                                    <p:animScale>
                                      <p:cBhvr additive="repl">
                                        <p:cTn id="25" dur="166" decel="50000" fill="hold">
                                          <p:stCondLst>
                                            <p:cond delay="1834"/>
                                          </p:stCondLst>
                                        </p:cTn>
                                        <p:tgtEl>
                                          <p:spTgt spid="133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A3CF61B6-6AB2-FD1D-EC1C-91400CCB9E33}"/>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Κύκλος λειτουργίας των Μ.Ε.Κ.</a:t>
            </a:r>
          </a:p>
        </p:txBody>
      </p:sp>
      <p:pic>
        <p:nvPicPr>
          <p:cNvPr id="4098" name="Picture 2">
            <a:extLst>
              <a:ext uri="{FF2B5EF4-FFF2-40B4-BE49-F238E27FC236}">
                <a16:creationId xmlns:a16="http://schemas.microsoft.com/office/drawing/2014/main" id="{1DCDBB34-032F-32E9-023E-08856597CD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555625"/>
            <a:ext cx="792162" cy="720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9" name="Rectangle 3">
            <a:extLst>
              <a:ext uri="{FF2B5EF4-FFF2-40B4-BE49-F238E27FC236}">
                <a16:creationId xmlns:a16="http://schemas.microsoft.com/office/drawing/2014/main" id="{DF4D386E-BFAC-60E9-6396-4664F5787167}"/>
              </a:ext>
            </a:extLst>
          </p:cNvPr>
          <p:cNvSpPr>
            <a:spLocks noChangeArrowheads="1"/>
          </p:cNvSpPr>
          <p:nvPr/>
        </p:nvSpPr>
        <p:spPr bwMode="auto">
          <a:xfrm>
            <a:off x="1547813" y="700088"/>
            <a:ext cx="259238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9pPr>
          </a:lstStyle>
          <a:p>
            <a:pPr eaLnBrk="1" hangingPunct="1">
              <a:lnSpc>
                <a:spcPct val="100000"/>
              </a:lnSpc>
            </a:pPr>
            <a:r>
              <a:rPr lang="el-GR" altLang="el-GR" b="1">
                <a:solidFill>
                  <a:srgbClr val="000000"/>
                </a:solidFill>
                <a:latin typeface="Calibri" panose="020F0502020204030204" pitchFamily="34" charset="0"/>
                <a:ea typeface="AR PL SungtiL GB" charset="0"/>
                <a:cs typeface="AR PL SungtiL GB" charset="0"/>
              </a:rPr>
              <a:t>Διδακτικοί στόχοι</a:t>
            </a:r>
          </a:p>
        </p:txBody>
      </p:sp>
      <p:sp>
        <p:nvSpPr>
          <p:cNvPr id="5124" name="Rectangle 4">
            <a:extLst>
              <a:ext uri="{FF2B5EF4-FFF2-40B4-BE49-F238E27FC236}">
                <a16:creationId xmlns:a16="http://schemas.microsoft.com/office/drawing/2014/main" id="{2D1B608A-123D-A96F-6858-ACBA638F6E80}"/>
              </a:ext>
            </a:extLst>
          </p:cNvPr>
          <p:cNvSpPr>
            <a:spLocks noChangeArrowheads="1"/>
          </p:cNvSpPr>
          <p:nvPr/>
        </p:nvSpPr>
        <p:spPr bwMode="auto">
          <a:xfrm>
            <a:off x="539750" y="1339850"/>
            <a:ext cx="8280400" cy="300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eaLnBrk="1" hangingPunct="1">
              <a:lnSpc>
                <a:spcPct val="100000"/>
              </a:lnSpc>
            </a:pPr>
            <a:r>
              <a:rPr lang="el-GR" altLang="el-GR">
                <a:solidFill>
                  <a:srgbClr val="000000"/>
                </a:solidFill>
                <a:ea typeface="AR PL SungtiL GB" charset="0"/>
                <a:cs typeface="AR PL SungtiL GB" charset="0"/>
              </a:rPr>
              <a:t>Οι μαθητές πρέπει να είναι σε θέση: </a:t>
            </a:r>
          </a:p>
          <a:p>
            <a:pPr eaLnBrk="1" hangingPunct="1">
              <a:lnSpc>
                <a:spcPct val="100000"/>
              </a:lnSpc>
            </a:pPr>
            <a:endParaRPr lang="el-GR" altLang="el-GR">
              <a:solidFill>
                <a:srgbClr val="000000"/>
              </a:solidFill>
              <a:ea typeface="AR PL SungtiL GB" charset="0"/>
              <a:cs typeface="AR PL SungtiL GB" charset="0"/>
            </a:endParaRPr>
          </a:p>
          <a:p>
            <a:pPr eaLnBrk="1" hangingPunct="1">
              <a:lnSpc>
                <a:spcPct val="100000"/>
              </a:lnSpc>
              <a:spcBef>
                <a:spcPts val="613"/>
              </a:spcBef>
              <a:spcAft>
                <a:spcPts val="1213"/>
              </a:spcAft>
              <a:buSzPct val="90000"/>
              <a:buFont typeface="Wingdings" pitchFamily="2" charset="0"/>
              <a:buChar char=""/>
            </a:pPr>
            <a:r>
              <a:rPr lang="el-GR" altLang="el-GR">
                <a:solidFill>
                  <a:srgbClr val="000000"/>
                </a:solidFill>
                <a:ea typeface="AR PL SungtiL GB" charset="0"/>
                <a:cs typeface="AR PL SungtiL GB" charset="0"/>
              </a:rPr>
              <a:t>  να ορίζουν τις έννοιες της συμπίεσης και της εκτόνωσης</a:t>
            </a:r>
          </a:p>
          <a:p>
            <a:pPr eaLnBrk="1" hangingPunct="1">
              <a:lnSpc>
                <a:spcPct val="100000"/>
              </a:lnSpc>
              <a:spcBef>
                <a:spcPts val="613"/>
              </a:spcBef>
              <a:spcAft>
                <a:spcPts val="1213"/>
              </a:spcAft>
              <a:buSzPct val="90000"/>
              <a:buFont typeface="Wingdings" pitchFamily="2" charset="0"/>
              <a:buChar char=""/>
            </a:pPr>
            <a:r>
              <a:rPr lang="el-GR" altLang="el-GR">
                <a:solidFill>
                  <a:srgbClr val="000000"/>
                </a:solidFill>
                <a:ea typeface="AR PL SungtiL GB" charset="0"/>
                <a:cs typeface="AR PL SungtiL GB" charset="0"/>
              </a:rPr>
              <a:t>  να περιγράφουν το βασικό μηχανισμό εμβόλου - διωστήρα - στροφάλου</a:t>
            </a:r>
          </a:p>
          <a:p>
            <a:pPr eaLnBrk="1" hangingPunct="1">
              <a:lnSpc>
                <a:spcPct val="100000"/>
              </a:lnSpc>
              <a:spcBef>
                <a:spcPts val="613"/>
              </a:spcBef>
              <a:spcAft>
                <a:spcPts val="1213"/>
              </a:spcAft>
              <a:buSzPct val="90000"/>
              <a:buFont typeface="Wingdings" pitchFamily="2" charset="0"/>
              <a:buChar char=""/>
            </a:pPr>
            <a:r>
              <a:rPr lang="el-GR" altLang="el-GR">
                <a:solidFill>
                  <a:srgbClr val="000000"/>
                </a:solidFill>
                <a:ea typeface="AR PL SungtiL GB" charset="0"/>
                <a:cs typeface="AR PL SungtiL GB" charset="0"/>
              </a:rPr>
              <a:t>  να ορίζουν την έννοια του χρόνου</a:t>
            </a:r>
          </a:p>
          <a:p>
            <a:pPr eaLnBrk="1" hangingPunct="1">
              <a:lnSpc>
                <a:spcPct val="100000"/>
              </a:lnSpc>
              <a:spcBef>
                <a:spcPts val="613"/>
              </a:spcBef>
              <a:spcAft>
                <a:spcPts val="1213"/>
              </a:spcAft>
              <a:buSzPct val="90000"/>
              <a:buFont typeface="Wingdings" pitchFamily="2" charset="0"/>
              <a:buChar char=""/>
            </a:pPr>
            <a:r>
              <a:rPr lang="el-GR" altLang="el-GR">
                <a:solidFill>
                  <a:srgbClr val="000000"/>
                </a:solidFill>
                <a:ea typeface="AR PL SungtiL GB" charset="0"/>
                <a:cs typeface="AR PL SungtiL GB" charset="0"/>
              </a:rPr>
              <a:t>  να αναφέρουν τις 5 διεργασίες που πραγματοποιούνται στον κύκλο των ΜΕΚ</a:t>
            </a:r>
          </a:p>
          <a:p>
            <a:pPr eaLnBrk="1" hangingPunct="1">
              <a:lnSpc>
                <a:spcPct val="100000"/>
              </a:lnSpc>
              <a:spcBef>
                <a:spcPts val="613"/>
              </a:spcBef>
              <a:spcAft>
                <a:spcPts val="1213"/>
              </a:spcAft>
              <a:buSzPct val="90000"/>
              <a:buFont typeface="Wingdings" pitchFamily="2" charset="0"/>
              <a:buChar char=""/>
            </a:pPr>
            <a:r>
              <a:rPr lang="el-GR" altLang="el-GR">
                <a:solidFill>
                  <a:srgbClr val="000000"/>
                </a:solidFill>
                <a:ea typeface="AR PL SungtiL GB" charset="0"/>
                <a:cs typeface="AR PL SungtiL GB" charset="0"/>
              </a:rPr>
              <a:t>  να περιγράφουν τους κύκλους λειτουργίας των ΜΕΚ.</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5124">
                                            <p:txEl>
                                              <p:pRg st="0" end="0"/>
                                            </p:txEl>
                                          </p:spTgt>
                                        </p:tgtEl>
                                        <p:attrNameLst>
                                          <p:attrName>style.visibility</p:attrName>
                                        </p:attrNameLst>
                                      </p:cBhvr>
                                      <p:to>
                                        <p:strVal val="visible"/>
                                      </p:to>
                                    </p:set>
                                    <p:anim calcmode="lin" valueType="num">
                                      <p:cBhvr additive="repl">
                                        <p:cTn id="7" dur="500" fill="hold"/>
                                        <p:tgtEl>
                                          <p:spTgt spid="5124">
                                            <p:txEl>
                                              <p:pRg st="0" end="0"/>
                                            </p:txEl>
                                          </p:spTgt>
                                        </p:tgtEl>
                                        <p:attrNameLst>
                                          <p:attrName>ppt_x</p:attrName>
                                        </p:attrNameLst>
                                      </p:cBhvr>
                                      <p:tavLst>
                                        <p:tav tm="100000">
                                          <p:val>
                                            <p:strVal val="#ppt_x"/>
                                          </p:val>
                                        </p:tav>
                                        <p:tav>
                                          <p:val>
                                            <p:strVal val="#ppt_x"/>
                                          </p:val>
                                        </p:tav>
                                      </p:tavLst>
                                    </p:anim>
                                    <p:anim calcmode="lin" valueType="num">
                                      <p:cBhvr additive="repl">
                                        <p:cTn id="8" dur="500" fill="hold"/>
                                        <p:tgtEl>
                                          <p:spTgt spid="5124">
                                            <p:txEl>
                                              <p:pRg st="0" end="0"/>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5124">
                                            <p:txEl>
                                              <p:pRg st="2" end="2"/>
                                            </p:txEl>
                                          </p:spTgt>
                                        </p:tgtEl>
                                        <p:attrNameLst>
                                          <p:attrName>style.visibility</p:attrName>
                                        </p:attrNameLst>
                                      </p:cBhvr>
                                      <p:to>
                                        <p:strVal val="visible"/>
                                      </p:to>
                                    </p:set>
                                    <p:anim calcmode="lin" valueType="num">
                                      <p:cBhvr additive="repl">
                                        <p:cTn id="13" dur="500" fill="hold"/>
                                        <p:tgtEl>
                                          <p:spTgt spid="5124">
                                            <p:txEl>
                                              <p:pRg st="2" end="2"/>
                                            </p:txEl>
                                          </p:spTgt>
                                        </p:tgtEl>
                                        <p:attrNameLst>
                                          <p:attrName>ppt_x</p:attrName>
                                        </p:attrNameLst>
                                      </p:cBhvr>
                                      <p:tavLst>
                                        <p:tav tm="100000">
                                          <p:val>
                                            <p:strVal val="#ppt_x"/>
                                          </p:val>
                                        </p:tav>
                                        <p:tav>
                                          <p:val>
                                            <p:strVal val="#ppt_x"/>
                                          </p:val>
                                        </p:tav>
                                      </p:tavLst>
                                    </p:anim>
                                    <p:anim calcmode="lin" valueType="num">
                                      <p:cBhvr additive="repl">
                                        <p:cTn id="14" dur="500" fill="hold"/>
                                        <p:tgtEl>
                                          <p:spTgt spid="5124">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5124">
                                            <p:txEl>
                                              <p:pRg st="3" end="3"/>
                                            </p:txEl>
                                          </p:spTgt>
                                        </p:tgtEl>
                                        <p:attrNameLst>
                                          <p:attrName>style.visibility</p:attrName>
                                        </p:attrNameLst>
                                      </p:cBhvr>
                                      <p:to>
                                        <p:strVal val="visible"/>
                                      </p:to>
                                    </p:set>
                                    <p:anim calcmode="lin" valueType="num">
                                      <p:cBhvr additive="repl">
                                        <p:cTn id="19" dur="500" fill="hold"/>
                                        <p:tgtEl>
                                          <p:spTgt spid="5124">
                                            <p:txEl>
                                              <p:pRg st="3" end="3"/>
                                            </p:txEl>
                                          </p:spTgt>
                                        </p:tgtEl>
                                        <p:attrNameLst>
                                          <p:attrName>ppt_x</p:attrName>
                                        </p:attrNameLst>
                                      </p:cBhvr>
                                      <p:tavLst>
                                        <p:tav tm="100000">
                                          <p:val>
                                            <p:strVal val="#ppt_x"/>
                                          </p:val>
                                        </p:tav>
                                        <p:tav>
                                          <p:val>
                                            <p:strVal val="#ppt_x"/>
                                          </p:val>
                                        </p:tav>
                                      </p:tavLst>
                                    </p:anim>
                                    <p:anim calcmode="lin" valueType="num">
                                      <p:cBhvr additive="repl">
                                        <p:cTn id="20" dur="500" fill="hold"/>
                                        <p:tgtEl>
                                          <p:spTgt spid="5124">
                                            <p:txEl>
                                              <p:pRg st="3" end="3"/>
                                            </p:txEl>
                                          </p:spTgt>
                                        </p:tgtEl>
                                        <p:attrNameLst>
                                          <p:attrName>ppt_y</p:attrName>
                                        </p:attrNameLst>
                                      </p:cBhvr>
                                      <p:tavLst>
                                        <p:tav tm="100000">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5124">
                                            <p:txEl>
                                              <p:pRg st="4" end="4"/>
                                            </p:txEl>
                                          </p:spTgt>
                                        </p:tgtEl>
                                        <p:attrNameLst>
                                          <p:attrName>style.visibility</p:attrName>
                                        </p:attrNameLst>
                                      </p:cBhvr>
                                      <p:to>
                                        <p:strVal val="visible"/>
                                      </p:to>
                                    </p:set>
                                    <p:anim calcmode="lin" valueType="num">
                                      <p:cBhvr additive="repl">
                                        <p:cTn id="25" dur="500" fill="hold"/>
                                        <p:tgtEl>
                                          <p:spTgt spid="5124">
                                            <p:txEl>
                                              <p:pRg st="4" end="4"/>
                                            </p:txEl>
                                          </p:spTgt>
                                        </p:tgtEl>
                                        <p:attrNameLst>
                                          <p:attrName>ppt_x</p:attrName>
                                        </p:attrNameLst>
                                      </p:cBhvr>
                                      <p:tavLst>
                                        <p:tav tm="100000">
                                          <p:val>
                                            <p:strVal val="#ppt_x"/>
                                          </p:val>
                                        </p:tav>
                                        <p:tav>
                                          <p:val>
                                            <p:strVal val="#ppt_x"/>
                                          </p:val>
                                        </p:tav>
                                      </p:tavLst>
                                    </p:anim>
                                    <p:anim calcmode="lin" valueType="num">
                                      <p:cBhvr additive="repl">
                                        <p:cTn id="26" dur="500" fill="hold"/>
                                        <p:tgtEl>
                                          <p:spTgt spid="5124">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additive="repl">
                                        <p:cTn id="30" dur="1" fill="hold">
                                          <p:stCondLst>
                                            <p:cond delay="0"/>
                                          </p:stCondLst>
                                        </p:cTn>
                                        <p:tgtEl>
                                          <p:spTgt spid="5124">
                                            <p:txEl>
                                              <p:pRg st="5" end="5"/>
                                            </p:txEl>
                                          </p:spTgt>
                                        </p:tgtEl>
                                        <p:attrNameLst>
                                          <p:attrName>style.visibility</p:attrName>
                                        </p:attrNameLst>
                                      </p:cBhvr>
                                      <p:to>
                                        <p:strVal val="visible"/>
                                      </p:to>
                                    </p:set>
                                    <p:anim calcmode="lin" valueType="num">
                                      <p:cBhvr additive="repl">
                                        <p:cTn id="31" dur="500" fill="hold"/>
                                        <p:tgtEl>
                                          <p:spTgt spid="5124">
                                            <p:txEl>
                                              <p:pRg st="5" end="5"/>
                                            </p:txEl>
                                          </p:spTgt>
                                        </p:tgtEl>
                                        <p:attrNameLst>
                                          <p:attrName>ppt_x</p:attrName>
                                        </p:attrNameLst>
                                      </p:cBhvr>
                                      <p:tavLst>
                                        <p:tav tm="100000">
                                          <p:val>
                                            <p:strVal val="#ppt_x"/>
                                          </p:val>
                                        </p:tav>
                                        <p:tav>
                                          <p:val>
                                            <p:strVal val="#ppt_x"/>
                                          </p:val>
                                        </p:tav>
                                      </p:tavLst>
                                    </p:anim>
                                    <p:anim calcmode="lin" valueType="num">
                                      <p:cBhvr additive="repl">
                                        <p:cTn id="32" dur="500" fill="hold"/>
                                        <p:tgtEl>
                                          <p:spTgt spid="5124">
                                            <p:txEl>
                                              <p:pRg st="5" end="5"/>
                                            </p:txEl>
                                          </p:spTgt>
                                        </p:tgtEl>
                                        <p:attrNameLst>
                                          <p:attrName>ppt_y</p:attrName>
                                        </p:attrNameLst>
                                      </p:cBhvr>
                                      <p:tavLst>
                                        <p:tav tm="100000">
                                          <p:val>
                                            <p:strVal val="1+#ppt_h/2"/>
                                          </p:val>
                                        </p:tav>
                                        <p:tav>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additive="repl">
                                        <p:cTn id="36" dur="1" fill="hold">
                                          <p:stCondLst>
                                            <p:cond delay="0"/>
                                          </p:stCondLst>
                                        </p:cTn>
                                        <p:tgtEl>
                                          <p:spTgt spid="5124">
                                            <p:txEl>
                                              <p:pRg st="6" end="6"/>
                                            </p:txEl>
                                          </p:spTgt>
                                        </p:tgtEl>
                                        <p:attrNameLst>
                                          <p:attrName>style.visibility</p:attrName>
                                        </p:attrNameLst>
                                      </p:cBhvr>
                                      <p:to>
                                        <p:strVal val="visible"/>
                                      </p:to>
                                    </p:set>
                                    <p:anim calcmode="lin" valueType="num">
                                      <p:cBhvr additive="repl">
                                        <p:cTn id="37" dur="500" fill="hold"/>
                                        <p:tgtEl>
                                          <p:spTgt spid="5124">
                                            <p:txEl>
                                              <p:pRg st="6" end="6"/>
                                            </p:txEl>
                                          </p:spTgt>
                                        </p:tgtEl>
                                        <p:attrNameLst>
                                          <p:attrName>ppt_x</p:attrName>
                                        </p:attrNameLst>
                                      </p:cBhvr>
                                      <p:tavLst>
                                        <p:tav tm="100000">
                                          <p:val>
                                            <p:strVal val="#ppt_x"/>
                                          </p:val>
                                        </p:tav>
                                        <p:tav>
                                          <p:val>
                                            <p:strVal val="#ppt_x"/>
                                          </p:val>
                                        </p:tav>
                                      </p:tavLst>
                                    </p:anim>
                                    <p:anim calcmode="lin" valueType="num">
                                      <p:cBhvr additive="repl">
                                        <p:cTn id="38" dur="500" fill="hold"/>
                                        <p:tgtEl>
                                          <p:spTgt spid="5124">
                                            <p:txEl>
                                              <p:pRg st="6" end="6"/>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1DE3FB7A-18C6-2D5E-0354-8F7BB69E2A14}"/>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Γενικά</a:t>
            </a:r>
          </a:p>
        </p:txBody>
      </p:sp>
      <p:sp>
        <p:nvSpPr>
          <p:cNvPr id="6146" name="Rectangle 2">
            <a:extLst>
              <a:ext uri="{FF2B5EF4-FFF2-40B4-BE49-F238E27FC236}">
                <a16:creationId xmlns:a16="http://schemas.microsoft.com/office/drawing/2014/main" id="{294F2D4E-612B-894E-CA53-930980DE4069}"/>
              </a:ext>
            </a:extLst>
          </p:cNvPr>
          <p:cNvSpPr>
            <a:spLocks noChangeArrowheads="1"/>
          </p:cNvSpPr>
          <p:nvPr/>
        </p:nvSpPr>
        <p:spPr bwMode="auto">
          <a:xfrm>
            <a:off x="1979613" y="771525"/>
            <a:ext cx="5976937"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9pPr>
          </a:lstStyle>
          <a:p>
            <a:pPr eaLnBrk="1" hangingPunct="1">
              <a:lnSpc>
                <a:spcPct val="150000"/>
              </a:lnSpc>
            </a:pPr>
            <a:r>
              <a:rPr lang="el-GR" altLang="el-GR">
                <a:solidFill>
                  <a:srgbClr val="000000"/>
                </a:solidFill>
                <a:ea typeface="AR PL SungtiL GB" charset="0"/>
                <a:cs typeface="AR PL SungtiL GB" charset="0"/>
              </a:rPr>
              <a:t>Τι είναι οι Μηχανές Εσωτερικής Καύσης </a:t>
            </a:r>
            <a:r>
              <a:rPr lang="el-GR" altLang="el-GR">
                <a:solidFill>
                  <a:srgbClr val="000000"/>
                </a:solidFill>
                <a:latin typeface="Constantia" panose="02030602050306030303" pitchFamily="18" charset="0"/>
                <a:ea typeface="AR PL SungtiL GB" charset="0"/>
                <a:cs typeface="AR PL SungtiL GB" charset="0"/>
              </a:rPr>
              <a:t>?</a:t>
            </a:r>
          </a:p>
        </p:txBody>
      </p:sp>
      <p:pic>
        <p:nvPicPr>
          <p:cNvPr id="6147" name="Picture 3">
            <a:extLst>
              <a:ext uri="{FF2B5EF4-FFF2-40B4-BE49-F238E27FC236}">
                <a16:creationId xmlns:a16="http://schemas.microsoft.com/office/drawing/2014/main" id="{BE31C803-DDB9-958A-AFB3-51F6EA8031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484188"/>
            <a:ext cx="1008063" cy="11509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8" name="Rectangle 4">
            <a:extLst>
              <a:ext uri="{FF2B5EF4-FFF2-40B4-BE49-F238E27FC236}">
                <a16:creationId xmlns:a16="http://schemas.microsoft.com/office/drawing/2014/main" id="{35DB79F0-3F6D-8A88-DE4C-82418CA10CF3}"/>
              </a:ext>
            </a:extLst>
          </p:cNvPr>
          <p:cNvSpPr>
            <a:spLocks noChangeArrowheads="1"/>
          </p:cNvSpPr>
          <p:nvPr/>
        </p:nvSpPr>
        <p:spPr bwMode="auto">
          <a:xfrm>
            <a:off x="684213" y="1563688"/>
            <a:ext cx="7920037" cy="912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 οι Μηχανές Εσωτερικής Καύσης είναι θερμικές μηχανές, στις οποίες τόσο η καύση όσο και η παραγωγή του έργου πραγματοποιούνται εσωτερικά στο χώρο του κινητήρα, για λόγους δε, συντομίας ονομάζονται Μ.Ε.Κ. </a:t>
            </a:r>
          </a:p>
        </p:txBody>
      </p:sp>
      <p:sp>
        <p:nvSpPr>
          <p:cNvPr id="6149" name="Rectangle 5">
            <a:extLst>
              <a:ext uri="{FF2B5EF4-FFF2-40B4-BE49-F238E27FC236}">
                <a16:creationId xmlns:a16="http://schemas.microsoft.com/office/drawing/2014/main" id="{BB515F09-58C7-8B17-EF3E-1D644F41B90C}"/>
              </a:ext>
            </a:extLst>
          </p:cNvPr>
          <p:cNvSpPr>
            <a:spLocks noChangeArrowheads="1"/>
          </p:cNvSpPr>
          <p:nvPr/>
        </p:nvSpPr>
        <p:spPr bwMode="auto">
          <a:xfrm>
            <a:off x="1403350" y="2919413"/>
            <a:ext cx="1295400" cy="638175"/>
          </a:xfrm>
          <a:prstGeom prst="rect">
            <a:avLst/>
          </a:prstGeom>
          <a:solidFill>
            <a:srgbClr val="FFFFFF"/>
          </a:solidFill>
          <a:ln w="255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Χημική ενέργεια</a:t>
            </a:r>
          </a:p>
        </p:txBody>
      </p:sp>
      <p:sp>
        <p:nvSpPr>
          <p:cNvPr id="6150" name="Rectangle 6">
            <a:extLst>
              <a:ext uri="{FF2B5EF4-FFF2-40B4-BE49-F238E27FC236}">
                <a16:creationId xmlns:a16="http://schemas.microsoft.com/office/drawing/2014/main" id="{8ED649B7-3D08-F288-8FE5-EF0835D4173D}"/>
              </a:ext>
            </a:extLst>
          </p:cNvPr>
          <p:cNvSpPr>
            <a:spLocks noChangeArrowheads="1"/>
          </p:cNvSpPr>
          <p:nvPr/>
        </p:nvSpPr>
        <p:spPr bwMode="auto">
          <a:xfrm>
            <a:off x="3995738" y="2919413"/>
            <a:ext cx="1295400" cy="638175"/>
          </a:xfrm>
          <a:prstGeom prst="rect">
            <a:avLst/>
          </a:prstGeom>
          <a:solidFill>
            <a:srgbClr val="FFFFFF"/>
          </a:solidFill>
          <a:ln w="25560">
            <a:solidFill>
              <a:srgbClr val="0F6FC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Θερμική ενέργεια</a:t>
            </a:r>
          </a:p>
        </p:txBody>
      </p:sp>
      <p:sp>
        <p:nvSpPr>
          <p:cNvPr id="6151" name="Rectangle 7">
            <a:extLst>
              <a:ext uri="{FF2B5EF4-FFF2-40B4-BE49-F238E27FC236}">
                <a16:creationId xmlns:a16="http://schemas.microsoft.com/office/drawing/2014/main" id="{0495E713-9E9C-FB20-4DB5-E2A4A2708BBA}"/>
              </a:ext>
            </a:extLst>
          </p:cNvPr>
          <p:cNvSpPr>
            <a:spLocks noChangeArrowheads="1"/>
          </p:cNvSpPr>
          <p:nvPr/>
        </p:nvSpPr>
        <p:spPr bwMode="auto">
          <a:xfrm>
            <a:off x="6588125" y="2921000"/>
            <a:ext cx="1295400" cy="638175"/>
          </a:xfrm>
          <a:prstGeom prst="rect">
            <a:avLst/>
          </a:prstGeom>
          <a:solidFill>
            <a:srgbClr val="FFFFFF"/>
          </a:solidFill>
          <a:ln w="25560">
            <a:solidFill>
              <a:srgbClr val="7CCA6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Μηχανική ενέργεια</a:t>
            </a:r>
          </a:p>
        </p:txBody>
      </p:sp>
      <p:cxnSp>
        <p:nvCxnSpPr>
          <p:cNvPr id="6152" name="AutoShape 8">
            <a:extLst>
              <a:ext uri="{FF2B5EF4-FFF2-40B4-BE49-F238E27FC236}">
                <a16:creationId xmlns:a16="http://schemas.microsoft.com/office/drawing/2014/main" id="{4059CEC7-A220-AD35-8F7E-04F5A16BD03A}"/>
              </a:ext>
            </a:extLst>
          </p:cNvPr>
          <p:cNvCxnSpPr>
            <a:cxnSpLocks noChangeShapeType="1"/>
            <a:stCxn id="6149" idx="3"/>
            <a:endCxn id="6150" idx="1"/>
          </p:cNvCxnSpPr>
          <p:nvPr/>
        </p:nvCxnSpPr>
        <p:spPr bwMode="auto">
          <a:xfrm>
            <a:off x="2698750" y="3238500"/>
            <a:ext cx="1296988" cy="1588"/>
          </a:xfrm>
          <a:prstGeom prst="straightConnector1">
            <a:avLst/>
          </a:prstGeom>
          <a:noFill/>
          <a:ln w="38160">
            <a:solidFill>
              <a:srgbClr val="FFC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153" name="AutoShape 9">
            <a:extLst>
              <a:ext uri="{FF2B5EF4-FFF2-40B4-BE49-F238E27FC236}">
                <a16:creationId xmlns:a16="http://schemas.microsoft.com/office/drawing/2014/main" id="{7C33980A-9B0A-5997-EE61-1D7F8F4EA58F}"/>
              </a:ext>
            </a:extLst>
          </p:cNvPr>
          <p:cNvCxnSpPr>
            <a:cxnSpLocks noChangeShapeType="1"/>
            <a:stCxn id="6150" idx="3"/>
            <a:endCxn id="6151" idx="1"/>
          </p:cNvCxnSpPr>
          <p:nvPr/>
        </p:nvCxnSpPr>
        <p:spPr bwMode="auto">
          <a:xfrm>
            <a:off x="5291138" y="3238500"/>
            <a:ext cx="1296987" cy="1588"/>
          </a:xfrm>
          <a:prstGeom prst="straightConnector1">
            <a:avLst/>
          </a:prstGeom>
          <a:noFill/>
          <a:ln w="19080">
            <a:solidFill>
              <a:srgbClr val="FFC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154" name="Rectangle 10">
            <a:extLst>
              <a:ext uri="{FF2B5EF4-FFF2-40B4-BE49-F238E27FC236}">
                <a16:creationId xmlns:a16="http://schemas.microsoft.com/office/drawing/2014/main" id="{A9233FCC-CD0C-5466-65E5-FA07ED1B179A}"/>
              </a:ext>
            </a:extLst>
          </p:cNvPr>
          <p:cNvSpPr>
            <a:spLocks noChangeArrowheads="1"/>
          </p:cNvSpPr>
          <p:nvPr/>
        </p:nvSpPr>
        <p:spPr bwMode="auto">
          <a:xfrm>
            <a:off x="2700338" y="2986088"/>
            <a:ext cx="1295400"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9pPr>
          </a:lstStyle>
          <a:p>
            <a:pPr algn="ctr" eaLnBrk="1" hangingPunct="1">
              <a:lnSpc>
                <a:spcPct val="100000"/>
              </a:lnSpc>
            </a:pPr>
            <a:r>
              <a:rPr lang="el-GR" altLang="el-GR" sz="1300">
                <a:solidFill>
                  <a:srgbClr val="000000"/>
                </a:solidFill>
                <a:ea typeface="AR PL SungtiL GB" charset="0"/>
                <a:cs typeface="AR PL SungtiL GB" charset="0"/>
              </a:rPr>
              <a:t>Μετατροπή σε</a:t>
            </a:r>
          </a:p>
        </p:txBody>
      </p:sp>
      <p:sp>
        <p:nvSpPr>
          <p:cNvPr id="6155" name="Rectangle 11">
            <a:extLst>
              <a:ext uri="{FF2B5EF4-FFF2-40B4-BE49-F238E27FC236}">
                <a16:creationId xmlns:a16="http://schemas.microsoft.com/office/drawing/2014/main" id="{6142C6BC-58C0-377E-A4FD-0FD2E0A2E163}"/>
              </a:ext>
            </a:extLst>
          </p:cNvPr>
          <p:cNvSpPr>
            <a:spLocks noChangeArrowheads="1"/>
          </p:cNvSpPr>
          <p:nvPr/>
        </p:nvSpPr>
        <p:spPr bwMode="auto">
          <a:xfrm>
            <a:off x="5292725" y="2986088"/>
            <a:ext cx="1295400"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9pPr>
          </a:lstStyle>
          <a:p>
            <a:pPr algn="ctr" eaLnBrk="1" hangingPunct="1">
              <a:lnSpc>
                <a:spcPct val="100000"/>
              </a:lnSpc>
            </a:pPr>
            <a:r>
              <a:rPr lang="el-GR" altLang="el-GR" sz="1300">
                <a:solidFill>
                  <a:srgbClr val="000000"/>
                </a:solidFill>
                <a:ea typeface="AR PL SungtiL GB" charset="0"/>
                <a:cs typeface="AR PL SungtiL GB" charset="0"/>
              </a:rPr>
              <a:t>Μετατροπή σε</a:t>
            </a:r>
          </a:p>
        </p:txBody>
      </p:sp>
      <p:sp>
        <p:nvSpPr>
          <p:cNvPr id="6156" name="Rectangle 12">
            <a:extLst>
              <a:ext uri="{FF2B5EF4-FFF2-40B4-BE49-F238E27FC236}">
                <a16:creationId xmlns:a16="http://schemas.microsoft.com/office/drawing/2014/main" id="{AE584781-FDBA-7AAD-F4A2-2FB63146DF64}"/>
              </a:ext>
            </a:extLst>
          </p:cNvPr>
          <p:cNvSpPr>
            <a:spLocks noChangeArrowheads="1"/>
          </p:cNvSpPr>
          <p:nvPr/>
        </p:nvSpPr>
        <p:spPr bwMode="auto">
          <a:xfrm>
            <a:off x="5219700" y="3278188"/>
            <a:ext cx="143986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Lst>
              <a:defRPr>
                <a:solidFill>
                  <a:schemeClr val="tx1"/>
                </a:solidFill>
                <a:latin typeface="Arial" panose="020B0604020202020204" pitchFamily="34" charset="0"/>
              </a:defRPr>
            </a:lvl9pPr>
          </a:lstStyle>
          <a:p>
            <a:pPr algn="ctr" eaLnBrk="1" hangingPunct="1">
              <a:lnSpc>
                <a:spcPct val="100000"/>
              </a:lnSpc>
            </a:pPr>
            <a:r>
              <a:rPr lang="el-GR" altLang="el-GR" sz="1200">
                <a:solidFill>
                  <a:srgbClr val="000000"/>
                </a:solidFill>
                <a:ea typeface="AR PL SungtiL GB" charset="0"/>
                <a:cs typeface="AR PL SungtiL GB" charset="0"/>
              </a:rPr>
              <a:t>(… ένα μέρος της)</a:t>
            </a:r>
          </a:p>
        </p:txBody>
      </p:sp>
      <p:sp>
        <p:nvSpPr>
          <p:cNvPr id="6157" name="Rectangle 13">
            <a:extLst>
              <a:ext uri="{FF2B5EF4-FFF2-40B4-BE49-F238E27FC236}">
                <a16:creationId xmlns:a16="http://schemas.microsoft.com/office/drawing/2014/main" id="{62B09A1A-0093-F3C4-CA81-DE1369F70419}"/>
              </a:ext>
            </a:extLst>
          </p:cNvPr>
          <p:cNvSpPr>
            <a:spLocks noChangeArrowheads="1"/>
          </p:cNvSpPr>
          <p:nvPr/>
        </p:nvSpPr>
        <p:spPr bwMode="auto">
          <a:xfrm>
            <a:off x="395288" y="3867150"/>
            <a:ext cx="8280400" cy="1004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000">
                <a:solidFill>
                  <a:srgbClr val="000000"/>
                </a:solidFill>
                <a:latin typeface="Calibri" panose="020F0502020204030204" pitchFamily="34" charset="0"/>
                <a:ea typeface="AR PL SungtiL GB" charset="0"/>
                <a:cs typeface="AR PL SungtiL GB" charset="0"/>
              </a:rPr>
              <a:t>Η μετατροπή δηλαδή της θερμικής ενέργειας σε μηχανική, πραγματοποιείται με αύξηση της πίεσης και στη συνέχεια με την εκτόνωση των παραγόμενων αερίων καύσης.</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fill="hold" nodeType="clickEffect">
                                  <p:stCondLst>
                                    <p:cond delay="0"/>
                                  </p:stCondLst>
                                  <p:childTnLst>
                                    <p:set>
                                      <p:cBhvr additive="repl">
                                        <p:cTn id="6" dur="1" fill="hold">
                                          <p:stCondLst>
                                            <p:cond delay="0"/>
                                          </p:stCondLst>
                                        </p:cTn>
                                        <p:tgtEl>
                                          <p:spTgt spid="6148"/>
                                        </p:tgtEl>
                                        <p:attrNameLst>
                                          <p:attrName>style.visibility</p:attrName>
                                        </p:attrNameLst>
                                      </p:cBhvr>
                                      <p:to>
                                        <p:strVal val="visible"/>
                                      </p:to>
                                    </p:set>
                                    <p:anim calcmode="lin" valueType="num">
                                      <p:cBhvr additive="repl">
                                        <p:cTn id="7" dur="500" fill="hold"/>
                                        <p:tgtEl>
                                          <p:spTgt spid="6148"/>
                                        </p:tgtEl>
                                        <p:attrNameLst>
                                          <p:attrName>ppt_x</p:attrName>
                                        </p:attrNameLst>
                                      </p:cBhvr>
                                      <p:tavLst>
                                        <p:tav tm="100000">
                                          <p:val>
                                            <p:strVal val="#ppt_x-.2"/>
                                          </p:val>
                                        </p:tav>
                                        <p:tav>
                                          <p:val>
                                            <p:strVal val="#ppt_x"/>
                                          </p:val>
                                        </p:tav>
                                      </p:tavLst>
                                    </p:anim>
                                    <p:anim calcmode="lin" valueType="num">
                                      <p:cBhvr additive="repl">
                                        <p:cTn id="8" dur="500" fill="hold"/>
                                        <p:tgtEl>
                                          <p:spTgt spid="6148"/>
                                        </p:tgtEl>
                                        <p:attrNameLst>
                                          <p:attrName>ppt_y</p:attrName>
                                        </p:attrNameLst>
                                      </p:cBhvr>
                                      <p:tavLst>
                                        <p:tav tm="100000">
                                          <p:val>
                                            <p:strVal val="#ppt_y"/>
                                          </p:val>
                                        </p:tav>
                                        <p:tav>
                                          <p:val>
                                            <p:strVal val="#ppt_y"/>
                                          </p:val>
                                        </p:tav>
                                      </p:tavLst>
                                    </p:anim>
                                    <p:animEffect transition="in" filter="wipe(right)">
                                      <p:cBhvr additive="repl">
                                        <p:cTn id="9" dur="500"/>
                                        <p:tgtEl>
                                          <p:spTgt spid="614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additive="repl">
                                        <p:cTn id="13" dur="1" fill="hold">
                                          <p:stCondLst>
                                            <p:cond delay="0"/>
                                          </p:stCondLst>
                                        </p:cTn>
                                        <p:tgtEl>
                                          <p:spTgt spid="6149"/>
                                        </p:tgtEl>
                                        <p:attrNameLst>
                                          <p:attrName>style.visibility</p:attrName>
                                        </p:attrNameLst>
                                      </p:cBhvr>
                                      <p:to>
                                        <p:strVal val="visible"/>
                                      </p:to>
                                    </p:set>
                                    <p:animEffect transition="in" filter="checkerboard(across)">
                                      <p:cBhvr additive="repl">
                                        <p:cTn id="14" dur="500"/>
                                        <p:tgtEl>
                                          <p:spTgt spid="614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fill="hold" nodeType="clickEffect">
                                  <p:stCondLst>
                                    <p:cond delay="0"/>
                                  </p:stCondLst>
                                  <p:childTnLst>
                                    <p:set>
                                      <p:cBhvr additive="repl">
                                        <p:cTn id="18" dur="1" fill="hold">
                                          <p:stCondLst>
                                            <p:cond delay="0"/>
                                          </p:stCondLst>
                                        </p:cTn>
                                        <p:tgtEl>
                                          <p:spTgt spid="6152"/>
                                        </p:tgtEl>
                                        <p:attrNameLst>
                                          <p:attrName>style.visibility</p:attrName>
                                        </p:attrNameLst>
                                      </p:cBhvr>
                                      <p:to>
                                        <p:strVal val="visible"/>
                                      </p:to>
                                    </p:set>
                                    <p:anim calcmode="lin" valueType="num">
                                      <p:cBhvr additive="repl">
                                        <p:cTn id="19" dur="500" fill="hold"/>
                                        <p:tgtEl>
                                          <p:spTgt spid="6152"/>
                                        </p:tgtEl>
                                        <p:attrNameLst>
                                          <p:attrName>ppt_x</p:attrName>
                                        </p:attrNameLst>
                                      </p:cBhvr>
                                      <p:tavLst>
                                        <p:tav tm="100000">
                                          <p:val>
                                            <p:strVal val="#ppt_x-.2"/>
                                          </p:val>
                                        </p:tav>
                                        <p:tav>
                                          <p:val>
                                            <p:strVal val="#ppt_x"/>
                                          </p:val>
                                        </p:tav>
                                      </p:tavLst>
                                    </p:anim>
                                    <p:anim calcmode="lin" valueType="num">
                                      <p:cBhvr additive="repl">
                                        <p:cTn id="20" dur="500" fill="hold"/>
                                        <p:tgtEl>
                                          <p:spTgt spid="6152"/>
                                        </p:tgtEl>
                                        <p:attrNameLst>
                                          <p:attrName>ppt_y</p:attrName>
                                        </p:attrNameLst>
                                      </p:cBhvr>
                                      <p:tavLst>
                                        <p:tav tm="100000">
                                          <p:val>
                                            <p:strVal val="#ppt_y"/>
                                          </p:val>
                                        </p:tav>
                                        <p:tav>
                                          <p:val>
                                            <p:strVal val="#ppt_y"/>
                                          </p:val>
                                        </p:tav>
                                      </p:tavLst>
                                    </p:anim>
                                    <p:animEffect transition="in" filter="wipe(right)">
                                      <p:cBhvr additive="repl">
                                        <p:cTn id="21" dur="500"/>
                                        <p:tgtEl>
                                          <p:spTgt spid="6152"/>
                                        </p:tgtEl>
                                      </p:cBhvr>
                                    </p:animEffect>
                                  </p:childTnLst>
                                </p:cTn>
                              </p:par>
                            </p:childTnLst>
                          </p:cTn>
                        </p:par>
                        <p:par>
                          <p:cTn id="22" fill="hold" nodeType="afterGroup">
                            <p:stCondLst>
                              <p:cond delay="500"/>
                            </p:stCondLst>
                            <p:childTnLst>
                              <p:par>
                                <p:cTn id="23" presetID="29" presetClass="entr" fill="hold" nodeType="afterEffect">
                                  <p:stCondLst>
                                    <p:cond delay="500"/>
                                  </p:stCondLst>
                                  <p:childTnLst>
                                    <p:set>
                                      <p:cBhvr additive="repl">
                                        <p:cTn id="24" dur="1" fill="hold">
                                          <p:stCondLst>
                                            <p:cond delay="0"/>
                                          </p:stCondLst>
                                        </p:cTn>
                                        <p:tgtEl>
                                          <p:spTgt spid="6154"/>
                                        </p:tgtEl>
                                        <p:attrNameLst>
                                          <p:attrName>style.visibility</p:attrName>
                                        </p:attrNameLst>
                                      </p:cBhvr>
                                      <p:to>
                                        <p:strVal val="visible"/>
                                      </p:to>
                                    </p:set>
                                    <p:anim calcmode="lin" valueType="num">
                                      <p:cBhvr additive="repl">
                                        <p:cTn id="25" dur="500" fill="hold"/>
                                        <p:tgtEl>
                                          <p:spTgt spid="6154"/>
                                        </p:tgtEl>
                                        <p:attrNameLst>
                                          <p:attrName>ppt_x</p:attrName>
                                        </p:attrNameLst>
                                      </p:cBhvr>
                                      <p:tavLst>
                                        <p:tav tm="100000">
                                          <p:val>
                                            <p:strVal val="#ppt_x-.2"/>
                                          </p:val>
                                        </p:tav>
                                        <p:tav>
                                          <p:val>
                                            <p:strVal val="#ppt_x"/>
                                          </p:val>
                                        </p:tav>
                                      </p:tavLst>
                                    </p:anim>
                                    <p:anim calcmode="lin" valueType="num">
                                      <p:cBhvr additive="repl">
                                        <p:cTn id="26" dur="500" fill="hold"/>
                                        <p:tgtEl>
                                          <p:spTgt spid="6154"/>
                                        </p:tgtEl>
                                        <p:attrNameLst>
                                          <p:attrName>ppt_y</p:attrName>
                                        </p:attrNameLst>
                                      </p:cBhvr>
                                      <p:tavLst>
                                        <p:tav tm="100000">
                                          <p:val>
                                            <p:strVal val="#ppt_y"/>
                                          </p:val>
                                        </p:tav>
                                        <p:tav>
                                          <p:val>
                                            <p:strVal val="#ppt_y"/>
                                          </p:val>
                                        </p:tav>
                                      </p:tavLst>
                                    </p:anim>
                                    <p:animEffect transition="in" filter="wipe(right)">
                                      <p:cBhvr additive="repl">
                                        <p:cTn id="27" dur="500"/>
                                        <p:tgtEl>
                                          <p:spTgt spid="6154"/>
                                        </p:tgtEl>
                                      </p:cBhvr>
                                    </p:animEffect>
                                  </p:childTnLst>
                                </p:cTn>
                              </p:par>
                            </p:childTnLst>
                          </p:cTn>
                        </p:par>
                        <p:par>
                          <p:cTn id="28" fill="hold" nodeType="afterGroup">
                            <p:stCondLst>
                              <p:cond delay="1500"/>
                            </p:stCondLst>
                            <p:childTnLst>
                              <p:par>
                                <p:cTn id="29" presetID="5" presetClass="entr" presetSubtype="10" fill="hold" nodeType="afterEffect">
                                  <p:stCondLst>
                                    <p:cond delay="500"/>
                                  </p:stCondLst>
                                  <p:childTnLst>
                                    <p:set>
                                      <p:cBhvr additive="repl">
                                        <p:cTn id="30" dur="1" fill="hold">
                                          <p:stCondLst>
                                            <p:cond delay="0"/>
                                          </p:stCondLst>
                                        </p:cTn>
                                        <p:tgtEl>
                                          <p:spTgt spid="6150"/>
                                        </p:tgtEl>
                                        <p:attrNameLst>
                                          <p:attrName>style.visibility</p:attrName>
                                        </p:attrNameLst>
                                      </p:cBhvr>
                                      <p:to>
                                        <p:strVal val="visible"/>
                                      </p:to>
                                    </p:set>
                                    <p:animEffect transition="in" filter="checkerboard(across)">
                                      <p:cBhvr additive="repl">
                                        <p:cTn id="31" dur="500"/>
                                        <p:tgtEl>
                                          <p:spTgt spid="615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fill="hold" nodeType="clickEffect">
                                  <p:stCondLst>
                                    <p:cond delay="0"/>
                                  </p:stCondLst>
                                  <p:childTnLst>
                                    <p:set>
                                      <p:cBhvr additive="repl">
                                        <p:cTn id="35" dur="1" fill="hold">
                                          <p:stCondLst>
                                            <p:cond delay="0"/>
                                          </p:stCondLst>
                                        </p:cTn>
                                        <p:tgtEl>
                                          <p:spTgt spid="6153"/>
                                        </p:tgtEl>
                                        <p:attrNameLst>
                                          <p:attrName>style.visibility</p:attrName>
                                        </p:attrNameLst>
                                      </p:cBhvr>
                                      <p:to>
                                        <p:strVal val="visible"/>
                                      </p:to>
                                    </p:set>
                                    <p:anim calcmode="lin" valueType="num">
                                      <p:cBhvr additive="repl">
                                        <p:cTn id="36" dur="500" fill="hold"/>
                                        <p:tgtEl>
                                          <p:spTgt spid="6153"/>
                                        </p:tgtEl>
                                        <p:attrNameLst>
                                          <p:attrName>ppt_x</p:attrName>
                                        </p:attrNameLst>
                                      </p:cBhvr>
                                      <p:tavLst>
                                        <p:tav tm="100000">
                                          <p:val>
                                            <p:strVal val="#ppt_x-.2"/>
                                          </p:val>
                                        </p:tav>
                                        <p:tav>
                                          <p:val>
                                            <p:strVal val="#ppt_x"/>
                                          </p:val>
                                        </p:tav>
                                      </p:tavLst>
                                    </p:anim>
                                    <p:anim calcmode="lin" valueType="num">
                                      <p:cBhvr additive="repl">
                                        <p:cTn id="37" dur="500" fill="hold"/>
                                        <p:tgtEl>
                                          <p:spTgt spid="6153"/>
                                        </p:tgtEl>
                                        <p:attrNameLst>
                                          <p:attrName>ppt_y</p:attrName>
                                        </p:attrNameLst>
                                      </p:cBhvr>
                                      <p:tavLst>
                                        <p:tav tm="100000">
                                          <p:val>
                                            <p:strVal val="#ppt_y"/>
                                          </p:val>
                                        </p:tav>
                                        <p:tav>
                                          <p:val>
                                            <p:strVal val="#ppt_y"/>
                                          </p:val>
                                        </p:tav>
                                      </p:tavLst>
                                    </p:anim>
                                    <p:animEffect transition="in" filter="wipe(right)">
                                      <p:cBhvr additive="repl">
                                        <p:cTn id="38" dur="500"/>
                                        <p:tgtEl>
                                          <p:spTgt spid="6153"/>
                                        </p:tgtEl>
                                      </p:cBhvr>
                                    </p:animEffect>
                                  </p:childTnLst>
                                </p:cTn>
                              </p:par>
                            </p:childTnLst>
                          </p:cTn>
                        </p:par>
                        <p:par>
                          <p:cTn id="39" fill="hold" nodeType="afterGroup">
                            <p:stCondLst>
                              <p:cond delay="500"/>
                            </p:stCondLst>
                            <p:childTnLst>
                              <p:par>
                                <p:cTn id="40" presetID="29" presetClass="entr" fill="hold" nodeType="afterEffect">
                                  <p:stCondLst>
                                    <p:cond delay="500"/>
                                  </p:stCondLst>
                                  <p:childTnLst>
                                    <p:set>
                                      <p:cBhvr additive="repl">
                                        <p:cTn id="41" dur="1" fill="hold">
                                          <p:stCondLst>
                                            <p:cond delay="0"/>
                                          </p:stCondLst>
                                        </p:cTn>
                                        <p:tgtEl>
                                          <p:spTgt spid="6156"/>
                                        </p:tgtEl>
                                        <p:attrNameLst>
                                          <p:attrName>style.visibility</p:attrName>
                                        </p:attrNameLst>
                                      </p:cBhvr>
                                      <p:to>
                                        <p:strVal val="visible"/>
                                      </p:to>
                                    </p:set>
                                    <p:anim calcmode="lin" valueType="num">
                                      <p:cBhvr additive="repl">
                                        <p:cTn id="42" dur="500" fill="hold"/>
                                        <p:tgtEl>
                                          <p:spTgt spid="6156"/>
                                        </p:tgtEl>
                                        <p:attrNameLst>
                                          <p:attrName>ppt_x</p:attrName>
                                        </p:attrNameLst>
                                      </p:cBhvr>
                                      <p:tavLst>
                                        <p:tav tm="100000">
                                          <p:val>
                                            <p:strVal val="#ppt_x-.2"/>
                                          </p:val>
                                        </p:tav>
                                        <p:tav>
                                          <p:val>
                                            <p:strVal val="#ppt_x"/>
                                          </p:val>
                                        </p:tav>
                                      </p:tavLst>
                                    </p:anim>
                                    <p:anim calcmode="lin" valueType="num">
                                      <p:cBhvr additive="repl">
                                        <p:cTn id="43" dur="500" fill="hold"/>
                                        <p:tgtEl>
                                          <p:spTgt spid="6156"/>
                                        </p:tgtEl>
                                        <p:attrNameLst>
                                          <p:attrName>ppt_y</p:attrName>
                                        </p:attrNameLst>
                                      </p:cBhvr>
                                      <p:tavLst>
                                        <p:tav tm="100000">
                                          <p:val>
                                            <p:strVal val="#ppt_y"/>
                                          </p:val>
                                        </p:tav>
                                        <p:tav>
                                          <p:val>
                                            <p:strVal val="#ppt_y"/>
                                          </p:val>
                                        </p:tav>
                                      </p:tavLst>
                                    </p:anim>
                                    <p:animEffect transition="in" filter="wipe(right)">
                                      <p:cBhvr additive="repl">
                                        <p:cTn id="44" dur="500"/>
                                        <p:tgtEl>
                                          <p:spTgt spid="6156"/>
                                        </p:tgtEl>
                                      </p:cBhvr>
                                    </p:animEffect>
                                  </p:childTnLst>
                                </p:cTn>
                              </p:par>
                            </p:childTnLst>
                          </p:cTn>
                        </p:par>
                        <p:par>
                          <p:cTn id="45" fill="hold" nodeType="afterGroup">
                            <p:stCondLst>
                              <p:cond delay="1500"/>
                            </p:stCondLst>
                            <p:childTnLst>
                              <p:par>
                                <p:cTn id="46" presetID="29" presetClass="entr" fill="hold" nodeType="afterEffect">
                                  <p:stCondLst>
                                    <p:cond delay="500"/>
                                  </p:stCondLst>
                                  <p:childTnLst>
                                    <p:set>
                                      <p:cBhvr additive="repl">
                                        <p:cTn id="47" dur="1" fill="hold">
                                          <p:stCondLst>
                                            <p:cond delay="0"/>
                                          </p:stCondLst>
                                        </p:cTn>
                                        <p:tgtEl>
                                          <p:spTgt spid="6155"/>
                                        </p:tgtEl>
                                        <p:attrNameLst>
                                          <p:attrName>style.visibility</p:attrName>
                                        </p:attrNameLst>
                                      </p:cBhvr>
                                      <p:to>
                                        <p:strVal val="visible"/>
                                      </p:to>
                                    </p:set>
                                    <p:anim calcmode="lin" valueType="num">
                                      <p:cBhvr additive="repl">
                                        <p:cTn id="48" dur="500" fill="hold"/>
                                        <p:tgtEl>
                                          <p:spTgt spid="6155"/>
                                        </p:tgtEl>
                                        <p:attrNameLst>
                                          <p:attrName>ppt_x</p:attrName>
                                        </p:attrNameLst>
                                      </p:cBhvr>
                                      <p:tavLst>
                                        <p:tav tm="100000">
                                          <p:val>
                                            <p:strVal val="#ppt_x-.2"/>
                                          </p:val>
                                        </p:tav>
                                        <p:tav>
                                          <p:val>
                                            <p:strVal val="#ppt_x"/>
                                          </p:val>
                                        </p:tav>
                                      </p:tavLst>
                                    </p:anim>
                                    <p:anim calcmode="lin" valueType="num">
                                      <p:cBhvr additive="repl">
                                        <p:cTn id="49" dur="500" fill="hold"/>
                                        <p:tgtEl>
                                          <p:spTgt spid="6155"/>
                                        </p:tgtEl>
                                        <p:attrNameLst>
                                          <p:attrName>ppt_y</p:attrName>
                                        </p:attrNameLst>
                                      </p:cBhvr>
                                      <p:tavLst>
                                        <p:tav tm="100000">
                                          <p:val>
                                            <p:strVal val="#ppt_y"/>
                                          </p:val>
                                        </p:tav>
                                        <p:tav>
                                          <p:val>
                                            <p:strVal val="#ppt_y"/>
                                          </p:val>
                                        </p:tav>
                                      </p:tavLst>
                                    </p:anim>
                                    <p:animEffect transition="in" filter="wipe(right)">
                                      <p:cBhvr additive="repl">
                                        <p:cTn id="50" dur="500"/>
                                        <p:tgtEl>
                                          <p:spTgt spid="6155"/>
                                        </p:tgtEl>
                                      </p:cBhvr>
                                    </p:animEffect>
                                  </p:childTnLst>
                                </p:cTn>
                              </p:par>
                            </p:childTnLst>
                          </p:cTn>
                        </p:par>
                        <p:par>
                          <p:cTn id="51" fill="hold" nodeType="afterGroup">
                            <p:stCondLst>
                              <p:cond delay="2500"/>
                            </p:stCondLst>
                            <p:childTnLst>
                              <p:par>
                                <p:cTn id="52" presetID="5" presetClass="entr" presetSubtype="10" fill="hold" nodeType="afterEffect">
                                  <p:stCondLst>
                                    <p:cond delay="500"/>
                                  </p:stCondLst>
                                  <p:childTnLst>
                                    <p:set>
                                      <p:cBhvr additive="repl">
                                        <p:cTn id="53" dur="1" fill="hold">
                                          <p:stCondLst>
                                            <p:cond delay="0"/>
                                          </p:stCondLst>
                                        </p:cTn>
                                        <p:tgtEl>
                                          <p:spTgt spid="6151"/>
                                        </p:tgtEl>
                                        <p:attrNameLst>
                                          <p:attrName>style.visibility</p:attrName>
                                        </p:attrNameLst>
                                      </p:cBhvr>
                                      <p:to>
                                        <p:strVal val="visible"/>
                                      </p:to>
                                    </p:set>
                                    <p:animEffect transition="in" filter="checkerboard(across)">
                                      <p:cBhvr additive="repl">
                                        <p:cTn id="54" dur="500"/>
                                        <p:tgtEl>
                                          <p:spTgt spid="6151"/>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additive="repl">
                                        <p:cTn id="58" dur="1" fill="hold">
                                          <p:stCondLst>
                                            <p:cond delay="0"/>
                                          </p:stCondLst>
                                        </p:cTn>
                                        <p:tgtEl>
                                          <p:spTgt spid="6157"/>
                                        </p:tgtEl>
                                        <p:attrNameLst>
                                          <p:attrName>style.visibility</p:attrName>
                                        </p:attrNameLst>
                                      </p:cBhvr>
                                      <p:to>
                                        <p:strVal val="visible"/>
                                      </p:to>
                                    </p:set>
                                    <p:anim calcmode="lin" valueType="num">
                                      <p:cBhvr additive="repl">
                                        <p:cTn id="59" dur="500" fill="hold"/>
                                        <p:tgtEl>
                                          <p:spTgt spid="6157"/>
                                        </p:tgtEl>
                                        <p:attrNameLst>
                                          <p:attrName>ppt_x</p:attrName>
                                        </p:attrNameLst>
                                      </p:cBhvr>
                                      <p:tavLst>
                                        <p:tav tm="100000">
                                          <p:val>
                                            <p:strVal val="#ppt_x"/>
                                          </p:val>
                                        </p:tav>
                                        <p:tav>
                                          <p:val>
                                            <p:strVal val="#ppt_x"/>
                                          </p:val>
                                        </p:tav>
                                      </p:tavLst>
                                    </p:anim>
                                    <p:anim calcmode="lin" valueType="num">
                                      <p:cBhvr additive="repl">
                                        <p:cTn id="60" dur="500" fill="hold"/>
                                        <p:tgtEl>
                                          <p:spTgt spid="6157"/>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8B2D830C-6B61-DEA2-0A9F-5678D99FC294}"/>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Γενικά</a:t>
            </a:r>
          </a:p>
        </p:txBody>
      </p:sp>
      <p:sp>
        <p:nvSpPr>
          <p:cNvPr id="8194" name="Rectangle 2">
            <a:extLst>
              <a:ext uri="{FF2B5EF4-FFF2-40B4-BE49-F238E27FC236}">
                <a16:creationId xmlns:a16="http://schemas.microsoft.com/office/drawing/2014/main" id="{EC6C8102-DC8B-B69E-7ACB-BAB5D6A16EE6}"/>
              </a:ext>
            </a:extLst>
          </p:cNvPr>
          <p:cNvSpPr>
            <a:spLocks noChangeArrowheads="1"/>
          </p:cNvSpPr>
          <p:nvPr/>
        </p:nvSpPr>
        <p:spPr bwMode="auto">
          <a:xfrm>
            <a:off x="539750" y="771525"/>
            <a:ext cx="8208963"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eaLnBrk="1" hangingPunct="1">
              <a:lnSpc>
                <a:spcPct val="150000"/>
              </a:lnSpc>
            </a:pPr>
            <a:r>
              <a:rPr lang="el-GR" altLang="el-GR">
                <a:solidFill>
                  <a:srgbClr val="000000"/>
                </a:solidFill>
                <a:ea typeface="AR PL SungtiL GB" charset="0"/>
                <a:cs typeface="AR PL SungtiL GB" charset="0"/>
              </a:rPr>
              <a:t>Οι Μ.Ε.Κ. χρησιμοποιούν, κυρίως υγρά και κατά δεύτερο λόγο, αέρια καύσιμα.</a:t>
            </a:r>
          </a:p>
        </p:txBody>
      </p:sp>
      <p:sp>
        <p:nvSpPr>
          <p:cNvPr id="7171" name="Rectangle 3">
            <a:extLst>
              <a:ext uri="{FF2B5EF4-FFF2-40B4-BE49-F238E27FC236}">
                <a16:creationId xmlns:a16="http://schemas.microsoft.com/office/drawing/2014/main" id="{66A7CCD7-B6CC-82A4-2F7B-5B2ABB354B68}"/>
              </a:ext>
            </a:extLst>
          </p:cNvPr>
          <p:cNvSpPr>
            <a:spLocks noChangeArrowheads="1"/>
          </p:cNvSpPr>
          <p:nvPr/>
        </p:nvSpPr>
        <p:spPr bwMode="auto">
          <a:xfrm>
            <a:off x="395288" y="1347788"/>
            <a:ext cx="8280400" cy="3316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ts val="2800"/>
              </a:lnSpc>
              <a:spcAft>
                <a:spcPts val="1813"/>
              </a:spcAft>
            </a:pPr>
            <a:r>
              <a:rPr lang="el-GR" altLang="el-GR">
                <a:solidFill>
                  <a:srgbClr val="000000"/>
                </a:solidFill>
                <a:ea typeface="AR PL SungtiL GB" charset="0"/>
                <a:cs typeface="AR PL SungtiL GB" charset="0"/>
              </a:rPr>
              <a:t>Τα κυριότερα υγρά καύσιμα είναι:</a:t>
            </a:r>
          </a:p>
          <a:p>
            <a:pPr eaLnBrk="1" hangingPunct="1">
              <a:lnSpc>
                <a:spcPts val="2800"/>
              </a:lnSpc>
              <a:spcAft>
                <a:spcPts val="613"/>
              </a:spcAft>
              <a:buFont typeface="Wingdings" pitchFamily="2" charset="0"/>
              <a:buChar char=""/>
            </a:pPr>
            <a:r>
              <a:rPr lang="el-GR" altLang="el-GR">
                <a:solidFill>
                  <a:srgbClr val="000000"/>
                </a:solidFill>
                <a:ea typeface="AR PL SungtiL GB" charset="0"/>
                <a:cs typeface="AR PL SungtiL GB" charset="0"/>
              </a:rPr>
              <a:t> το ελαφρύ πετρέλαιο ή πετρέλαιο Ντήζελ για τους πετρελαιοκινητήρες (Diesel)</a:t>
            </a:r>
          </a:p>
          <a:p>
            <a:pPr eaLnBrk="1" hangingPunct="1">
              <a:lnSpc>
                <a:spcPts val="2800"/>
              </a:lnSpc>
              <a:spcAft>
                <a:spcPts val="613"/>
              </a:spcAft>
              <a:buFont typeface="Wingdings" pitchFamily="2" charset="0"/>
              <a:buChar char=""/>
            </a:pPr>
            <a:r>
              <a:rPr lang="el-GR" altLang="el-GR">
                <a:solidFill>
                  <a:srgbClr val="000000"/>
                </a:solidFill>
                <a:ea typeface="AR PL SungtiL GB" charset="0"/>
                <a:cs typeface="AR PL SungtiL GB" charset="0"/>
              </a:rPr>
              <a:t> η βενζίνη για τους βενζινοκινητήρες (κινητήρες Otto).</a:t>
            </a:r>
          </a:p>
          <a:p>
            <a:pPr algn="ctr" eaLnBrk="1" hangingPunct="1">
              <a:lnSpc>
                <a:spcPts val="2800"/>
              </a:lnSpc>
              <a:buClrTx/>
              <a:buSzTx/>
              <a:buFontTx/>
              <a:buNone/>
            </a:pPr>
            <a:endParaRPr lang="el-GR" altLang="el-GR">
              <a:solidFill>
                <a:srgbClr val="000000"/>
              </a:solidFill>
              <a:ea typeface="AR PL SungtiL GB" charset="0"/>
              <a:cs typeface="AR PL SungtiL GB" charset="0"/>
            </a:endParaRPr>
          </a:p>
          <a:p>
            <a:pPr algn="ctr" eaLnBrk="1" hangingPunct="1">
              <a:lnSpc>
                <a:spcPts val="2800"/>
              </a:lnSpc>
              <a:buClrTx/>
              <a:buSzTx/>
              <a:buFontTx/>
              <a:buNone/>
            </a:pPr>
            <a:r>
              <a:rPr lang="el-GR" altLang="el-GR">
                <a:solidFill>
                  <a:srgbClr val="000000"/>
                </a:solidFill>
                <a:ea typeface="AR PL SungtiL GB" charset="0"/>
                <a:cs typeface="AR PL SungtiL GB" charset="0"/>
              </a:rPr>
              <a:t>Στους βενζινοκινητήρες, με ειδικές διατάξεις τροφοδοσίας του καυσίμου, μπορεί να χρησιμοποιηθεί εναλλακτικά και υγραέριο ή και φυσικό αέριο, οπότε στην, περίπτωση αυτή λειτουργούν ως υγραεριοκινητήρες ή κινητήρες φυσικού αερίου, αντίστοιχα.</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7171">
                                            <p:txEl>
                                              <p:pRg st="0" end="0"/>
                                            </p:txEl>
                                          </p:spTgt>
                                        </p:tgtEl>
                                        <p:attrNameLst>
                                          <p:attrName>style.visibility</p:attrName>
                                        </p:attrNameLst>
                                      </p:cBhvr>
                                      <p:to>
                                        <p:strVal val="visible"/>
                                      </p:to>
                                    </p:set>
                                    <p:anim calcmode="lin" valueType="num">
                                      <p:cBhvr additive="repl">
                                        <p:cTn id="7" dur="500" fill="hold"/>
                                        <p:tgtEl>
                                          <p:spTgt spid="7171">
                                            <p:txEl>
                                              <p:pRg st="0" end="0"/>
                                            </p:txEl>
                                          </p:spTgt>
                                        </p:tgtEl>
                                        <p:attrNameLst>
                                          <p:attrName>ppt_x</p:attrName>
                                        </p:attrNameLst>
                                      </p:cBhvr>
                                      <p:tavLst>
                                        <p:tav tm="100000">
                                          <p:val>
                                            <p:strVal val="#ppt_x"/>
                                          </p:val>
                                        </p:tav>
                                        <p:tav>
                                          <p:val>
                                            <p:strVal val="#ppt_x"/>
                                          </p:val>
                                        </p:tav>
                                      </p:tavLst>
                                    </p:anim>
                                    <p:anim calcmode="lin" valueType="num">
                                      <p:cBhvr additive="repl">
                                        <p:cTn id="8" dur="500" fill="hold"/>
                                        <p:tgtEl>
                                          <p:spTgt spid="7171">
                                            <p:txEl>
                                              <p:pRg st="0" end="0"/>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additive="repl">
                                        <p:cTn id="12" dur="1" fill="hold">
                                          <p:stCondLst>
                                            <p:cond delay="0"/>
                                          </p:stCondLst>
                                        </p:cTn>
                                        <p:tgtEl>
                                          <p:spTgt spid="7171">
                                            <p:txEl>
                                              <p:pRg st="1" end="1"/>
                                            </p:txEl>
                                          </p:spTgt>
                                        </p:tgtEl>
                                        <p:attrNameLst>
                                          <p:attrName>style.visibility</p:attrName>
                                        </p:attrNameLst>
                                      </p:cBhvr>
                                      <p:to>
                                        <p:strVal val="visible"/>
                                      </p:to>
                                    </p:set>
                                    <p:anim calcmode="lin" valueType="num">
                                      <p:cBhvr additive="repl">
                                        <p:cTn id="13" dur="500" fill="hold"/>
                                        <p:tgtEl>
                                          <p:spTgt spid="7171">
                                            <p:txEl>
                                              <p:pRg st="1" end="1"/>
                                            </p:txEl>
                                          </p:spTgt>
                                        </p:tgtEl>
                                        <p:attrNameLst>
                                          <p:attrName>ppt_x</p:attrName>
                                        </p:attrNameLst>
                                      </p:cBhvr>
                                      <p:tavLst>
                                        <p:tav tm="100000">
                                          <p:val>
                                            <p:strVal val="0-#ppt_w/2"/>
                                          </p:val>
                                        </p:tav>
                                        <p:tav>
                                          <p:val>
                                            <p:strVal val="#ppt_x"/>
                                          </p:val>
                                        </p:tav>
                                      </p:tavLst>
                                    </p:anim>
                                    <p:anim calcmode="lin" valueType="num">
                                      <p:cBhvr additive="repl">
                                        <p:cTn id="14" dur="500" fill="hold"/>
                                        <p:tgtEl>
                                          <p:spTgt spid="7171">
                                            <p:txEl>
                                              <p:pRg st="1" end="1"/>
                                            </p:txEl>
                                          </p:spTgt>
                                        </p:tgtEl>
                                        <p:attrNameLst>
                                          <p:attrName>ppt_y</p:attrName>
                                        </p:attrNameLst>
                                      </p:cBhvr>
                                      <p:tavLst>
                                        <p:tav tm="100000">
                                          <p:val>
                                            <p:strVal val="#ppt_y"/>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additive="repl">
                                        <p:cTn id="18" dur="1" fill="hold">
                                          <p:stCondLst>
                                            <p:cond delay="0"/>
                                          </p:stCondLst>
                                        </p:cTn>
                                        <p:tgtEl>
                                          <p:spTgt spid="7171">
                                            <p:txEl>
                                              <p:pRg st="2" end="2"/>
                                            </p:txEl>
                                          </p:spTgt>
                                        </p:tgtEl>
                                        <p:attrNameLst>
                                          <p:attrName>style.visibility</p:attrName>
                                        </p:attrNameLst>
                                      </p:cBhvr>
                                      <p:to>
                                        <p:strVal val="visible"/>
                                      </p:to>
                                    </p:set>
                                    <p:anim calcmode="lin" valueType="num">
                                      <p:cBhvr additive="repl">
                                        <p:cTn id="19" dur="500" fill="hold"/>
                                        <p:tgtEl>
                                          <p:spTgt spid="7171">
                                            <p:txEl>
                                              <p:pRg st="2" end="2"/>
                                            </p:txEl>
                                          </p:spTgt>
                                        </p:tgtEl>
                                        <p:attrNameLst>
                                          <p:attrName>ppt_x</p:attrName>
                                        </p:attrNameLst>
                                      </p:cBhvr>
                                      <p:tavLst>
                                        <p:tav tm="100000">
                                          <p:val>
                                            <p:strVal val="0-#ppt_w/2"/>
                                          </p:val>
                                        </p:tav>
                                        <p:tav>
                                          <p:val>
                                            <p:strVal val="#ppt_x"/>
                                          </p:val>
                                        </p:tav>
                                      </p:tavLst>
                                    </p:anim>
                                    <p:anim calcmode="lin" valueType="num">
                                      <p:cBhvr additive="repl">
                                        <p:cTn id="20" dur="500" fill="hold"/>
                                        <p:tgtEl>
                                          <p:spTgt spid="7171">
                                            <p:txEl>
                                              <p:pRg st="2" end="2"/>
                                            </p:txEl>
                                          </p:spTgt>
                                        </p:tgtEl>
                                        <p:attrNameLst>
                                          <p:attrName>ppt_y</p:attrName>
                                        </p:attrNameLst>
                                      </p:cBhvr>
                                      <p:tavLst>
                                        <p:tav tm="100000">
                                          <p:val>
                                            <p:strVal val="#ppt_y"/>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additive="repl">
                                        <p:cTn id="24" dur="1" fill="hold">
                                          <p:stCondLst>
                                            <p:cond delay="0"/>
                                          </p:stCondLst>
                                        </p:cTn>
                                        <p:tgtEl>
                                          <p:spTgt spid="7171">
                                            <p:txEl>
                                              <p:pRg st="4" end="4"/>
                                            </p:txEl>
                                          </p:spTgt>
                                        </p:tgtEl>
                                        <p:attrNameLst>
                                          <p:attrName>style.visibility</p:attrName>
                                        </p:attrNameLst>
                                      </p:cBhvr>
                                      <p:to>
                                        <p:strVal val="visible"/>
                                      </p:to>
                                    </p:set>
                                    <p:animEffect transition="in" filter="checkerboard(across)">
                                      <p:cBhvr additive="repl">
                                        <p:cTn id="25"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45D64545-3529-F941-108F-D0303F65D59A}"/>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Συμπίεση &amp; Εκτόνωση</a:t>
            </a:r>
          </a:p>
        </p:txBody>
      </p:sp>
      <p:sp>
        <p:nvSpPr>
          <p:cNvPr id="8194" name="Rectangle 2">
            <a:extLst>
              <a:ext uri="{FF2B5EF4-FFF2-40B4-BE49-F238E27FC236}">
                <a16:creationId xmlns:a16="http://schemas.microsoft.com/office/drawing/2014/main" id="{8017F8A9-B8E7-D20C-421D-25C41BEE5938}"/>
              </a:ext>
            </a:extLst>
          </p:cNvPr>
          <p:cNvSpPr>
            <a:spLocks noChangeArrowheads="1"/>
          </p:cNvSpPr>
          <p:nvPr/>
        </p:nvSpPr>
        <p:spPr bwMode="auto">
          <a:xfrm>
            <a:off x="684213" y="771525"/>
            <a:ext cx="7920037" cy="118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Ο Σκωτσέζος βοτανολόγος Robert Brown, το 1827, εξετάζοντας στο μικροσκόπιο κόκκους γύρης μέσα σε μία σταγόνα νερό, παρατήρησε ότι αυτοί εκτελούσαν διαρκώς μια άτακτη κίνηση, φαινόμενο το οποίο ονομάστηκε «κίνηση Brown».  </a:t>
            </a:r>
          </a:p>
        </p:txBody>
      </p:sp>
      <p:pic>
        <p:nvPicPr>
          <p:cNvPr id="8195" name="Picture 3">
            <a:extLst>
              <a:ext uri="{FF2B5EF4-FFF2-40B4-BE49-F238E27FC236}">
                <a16:creationId xmlns:a16="http://schemas.microsoft.com/office/drawing/2014/main" id="{5562B66E-08A9-491B-9B0E-27F08C420E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3444" b="4109"/>
          <a:stretch>
            <a:fillRect/>
          </a:stretch>
        </p:blipFill>
        <p:spPr bwMode="auto">
          <a:xfrm>
            <a:off x="2411413" y="2139950"/>
            <a:ext cx="4103687" cy="2447925"/>
          </a:xfrm>
          <a:prstGeom prst="rect">
            <a:avLst/>
          </a:prstGeom>
          <a:solidFill>
            <a:srgbClr val="EDEDED"/>
          </a:solidFill>
          <a:ln w="88920" cap="sq">
            <a:solidFill>
              <a:srgbClr val="FFFFFF"/>
            </a:solidFill>
            <a:miter lim="800000"/>
            <a:headEnd/>
            <a:tailEnd/>
          </a:ln>
          <a:effectLst>
            <a:outerShdw dist="18000" dir="5400000" algn="ctr" rotWithShape="0">
              <a:srgbClr val="000000">
                <a:alpha val="40033"/>
              </a:srgbClr>
            </a:outerShdw>
          </a:effec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8194"/>
                                        </p:tgtEl>
                                        <p:attrNameLst>
                                          <p:attrName>style.visibility</p:attrName>
                                        </p:attrNameLst>
                                      </p:cBhvr>
                                      <p:to>
                                        <p:strVal val="visible"/>
                                      </p:to>
                                    </p:set>
                                    <p:anim calcmode="lin" valueType="num">
                                      <p:cBhvr additive="repl">
                                        <p:cTn id="7" dur="500" fill="hold"/>
                                        <p:tgtEl>
                                          <p:spTgt spid="8194"/>
                                        </p:tgtEl>
                                        <p:attrNameLst>
                                          <p:attrName>ppt_x</p:attrName>
                                        </p:attrNameLst>
                                      </p:cBhvr>
                                      <p:tavLst>
                                        <p:tav tm="100000">
                                          <p:val>
                                            <p:strVal val="#ppt_x"/>
                                          </p:val>
                                        </p:tav>
                                        <p:tav>
                                          <p:val>
                                            <p:strVal val="#ppt_x"/>
                                          </p:val>
                                        </p:tav>
                                      </p:tavLst>
                                    </p:anim>
                                    <p:anim calcmode="lin" valueType="num">
                                      <p:cBhvr additive="repl">
                                        <p:cTn id="8" dur="500" fill="hold"/>
                                        <p:tgtEl>
                                          <p:spTgt spid="8194"/>
                                        </p:tgtEl>
                                        <p:attrNameLst>
                                          <p:attrName>ppt_y</p:attrName>
                                        </p:attrNameLst>
                                      </p:cBhvr>
                                      <p:tavLst>
                                        <p:tav tm="100000">
                                          <p:val>
                                            <p:strVal val="1+#ppt_h/2"/>
                                          </p:val>
                                        </p:tav>
                                        <p:tav>
                                          <p:val>
                                            <p:strVal val="#ppt_y"/>
                                          </p:val>
                                        </p:tav>
                                      </p:tavLst>
                                    </p:anim>
                                  </p:childTnLst>
                                </p:cTn>
                              </p:par>
                              <p:par>
                                <p:cTn id="9" presetID="3" presetClass="entr" presetSubtype="10" fill="hold" nodeType="withEffect">
                                  <p:stCondLst>
                                    <p:cond delay="0"/>
                                  </p:stCondLst>
                                  <p:childTnLst>
                                    <p:set>
                                      <p:cBhvr additive="repl">
                                        <p:cTn id="10" dur="1" fill="hold">
                                          <p:stCondLst>
                                            <p:cond delay="0"/>
                                          </p:stCondLst>
                                        </p:cTn>
                                        <p:tgtEl>
                                          <p:spTgt spid="8195"/>
                                        </p:tgtEl>
                                        <p:attrNameLst>
                                          <p:attrName>style.visibility</p:attrName>
                                        </p:attrNameLst>
                                      </p:cBhvr>
                                      <p:to>
                                        <p:strVal val="visible"/>
                                      </p:to>
                                    </p:set>
                                    <p:animEffect transition="in" filter="blinds(horizontal)">
                                      <p:cBhvr additive="repl">
                                        <p:cTn id="11"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E0101559-5EA3-45F7-5AED-B71827C9FD5F}"/>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Συμπίεση &amp; Εκτόνωση</a:t>
            </a:r>
          </a:p>
        </p:txBody>
      </p:sp>
      <p:sp>
        <p:nvSpPr>
          <p:cNvPr id="9218" name="Rectangle 2">
            <a:extLst>
              <a:ext uri="{FF2B5EF4-FFF2-40B4-BE49-F238E27FC236}">
                <a16:creationId xmlns:a16="http://schemas.microsoft.com/office/drawing/2014/main" id="{552C3179-C97B-D7C2-25E5-6A999F024A46}"/>
              </a:ext>
            </a:extLst>
          </p:cNvPr>
          <p:cNvSpPr>
            <a:spLocks noChangeArrowheads="1"/>
          </p:cNvSpPr>
          <p:nvPr/>
        </p:nvSpPr>
        <p:spPr bwMode="auto">
          <a:xfrm>
            <a:off x="684213" y="627063"/>
            <a:ext cx="6192837"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 μία ποσότητα αερίου, είναι εγκλωβισμένη σε ένα δοχείο με θερμομονωτικά τοιχώματα.</a:t>
            </a:r>
          </a:p>
        </p:txBody>
      </p:sp>
      <p:pic>
        <p:nvPicPr>
          <p:cNvPr id="9219" name="Picture 3">
            <a:extLst>
              <a:ext uri="{FF2B5EF4-FFF2-40B4-BE49-F238E27FC236}">
                <a16:creationId xmlns:a16="http://schemas.microsoft.com/office/drawing/2014/main" id="{0B546535-31BA-37B0-A2C9-DAC6467CE4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898525"/>
            <a:ext cx="1295400" cy="1384300"/>
          </a:xfrm>
          <a:prstGeom prst="rect">
            <a:avLst/>
          </a:prstGeom>
          <a:solidFill>
            <a:srgbClr val="EDEDED"/>
          </a:solidFill>
          <a:ln w="88920" cap="sq">
            <a:solidFill>
              <a:srgbClr val="FFFFFF"/>
            </a:solidFill>
            <a:miter lim="800000"/>
            <a:headEnd/>
            <a:tailEnd/>
          </a:ln>
          <a:effectLst>
            <a:outerShdw dist="18000" dir="5400000" algn="ctr" rotWithShape="0">
              <a:srgbClr val="000000">
                <a:alpha val="40033"/>
              </a:srgbClr>
            </a:outerShdw>
          </a:effectLst>
        </p:spPr>
      </p:pic>
      <p:sp>
        <p:nvSpPr>
          <p:cNvPr id="9220" name="Rectangle 4">
            <a:extLst>
              <a:ext uri="{FF2B5EF4-FFF2-40B4-BE49-F238E27FC236}">
                <a16:creationId xmlns:a16="http://schemas.microsoft.com/office/drawing/2014/main" id="{EA0D00B8-2819-F79F-76CE-D2DB2AFCF7CA}"/>
              </a:ext>
            </a:extLst>
          </p:cNvPr>
          <p:cNvSpPr>
            <a:spLocks noChangeArrowheads="1"/>
          </p:cNvSpPr>
          <p:nvPr/>
        </p:nvSpPr>
        <p:spPr bwMode="auto">
          <a:xfrm>
            <a:off x="539750" y="2716213"/>
            <a:ext cx="8135938" cy="912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Αυτή ακριβώς η πρόσκρουση των σωματιδίων στα τοιχώματα, σημαίνει ότι ασκούνται δυνάμεις οι οποίες είναι συνεχείς, έχουν πολύ μικρή τιμή και η κάθε μία από αυτές ασκεί πίεση σε κάθε μονάδα επιφάνειας των τοιχωμάτων.</a:t>
            </a:r>
          </a:p>
        </p:txBody>
      </p:sp>
      <p:sp>
        <p:nvSpPr>
          <p:cNvPr id="9221" name="Rectangle 5">
            <a:extLst>
              <a:ext uri="{FF2B5EF4-FFF2-40B4-BE49-F238E27FC236}">
                <a16:creationId xmlns:a16="http://schemas.microsoft.com/office/drawing/2014/main" id="{8B033F96-05DB-BFC5-F150-59F1592C0092}"/>
              </a:ext>
            </a:extLst>
          </p:cNvPr>
          <p:cNvSpPr>
            <a:spLocks noChangeArrowheads="1"/>
          </p:cNvSpPr>
          <p:nvPr/>
        </p:nvSpPr>
        <p:spPr bwMode="auto">
          <a:xfrm>
            <a:off x="684213" y="1274763"/>
            <a:ext cx="6192837" cy="118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 εκατομμύρια μόρια σε κάθε κλάσμα του δευτερολέπτου, με διάφορες ταχύτητες κινούμενα αδιάκοπα, προσκρούουν στα τοιχώματα του δοχείου και η κάθε κρούση τους θεωρείται «εντελώς ελαστική».</a:t>
            </a:r>
          </a:p>
        </p:txBody>
      </p:sp>
      <p:sp>
        <p:nvSpPr>
          <p:cNvPr id="9222" name="Rectangle 6">
            <a:extLst>
              <a:ext uri="{FF2B5EF4-FFF2-40B4-BE49-F238E27FC236}">
                <a16:creationId xmlns:a16="http://schemas.microsoft.com/office/drawing/2014/main" id="{55038510-62F5-30D1-3BD3-5BBDD57FF090}"/>
              </a:ext>
            </a:extLst>
          </p:cNvPr>
          <p:cNvSpPr>
            <a:spLocks noChangeArrowheads="1"/>
          </p:cNvSpPr>
          <p:nvPr/>
        </p:nvSpPr>
        <p:spPr bwMode="auto">
          <a:xfrm>
            <a:off x="539750" y="3808413"/>
            <a:ext cx="8135938" cy="912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r>
              <a:rPr lang="el-GR" altLang="el-GR">
                <a:solidFill>
                  <a:srgbClr val="000000"/>
                </a:solidFill>
                <a:ea typeface="AR PL SungtiL GB" charset="0"/>
                <a:cs typeface="AR PL SungtiL GB" charset="0"/>
              </a:rPr>
              <a:t>Όλες αυτές οι δυνάμεις διαμορφώνουν μία τελική συνισταμένη δύναμη, που ανά μονάδα επιφάνειας είναι σταθερή σε κάθε τοίχωμα του κυλίνδρου και φυσικά, και στην επιφάνεια του εμβόλου.</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9218"/>
                                        </p:tgtEl>
                                        <p:attrNameLst>
                                          <p:attrName>style.visibility</p:attrName>
                                        </p:attrNameLst>
                                      </p:cBhvr>
                                      <p:to>
                                        <p:strVal val="visible"/>
                                      </p:to>
                                    </p:set>
                                    <p:anim calcmode="lin" valueType="num">
                                      <p:cBhvr additive="repl">
                                        <p:cTn id="7" dur="500" fill="hold"/>
                                        <p:tgtEl>
                                          <p:spTgt spid="9218"/>
                                        </p:tgtEl>
                                        <p:attrNameLst>
                                          <p:attrName>ppt_x</p:attrName>
                                        </p:attrNameLst>
                                      </p:cBhvr>
                                      <p:tavLst>
                                        <p:tav tm="100000">
                                          <p:val>
                                            <p:strVal val="#ppt_x"/>
                                          </p:val>
                                        </p:tav>
                                        <p:tav>
                                          <p:val>
                                            <p:strVal val="#ppt_x"/>
                                          </p:val>
                                        </p:tav>
                                      </p:tavLst>
                                    </p:anim>
                                    <p:anim calcmode="lin" valueType="num">
                                      <p:cBhvr additive="repl">
                                        <p:cTn id="8" dur="500" fill="hold"/>
                                        <p:tgtEl>
                                          <p:spTgt spid="9218"/>
                                        </p:tgtEl>
                                        <p:attrNameLst>
                                          <p:attrName>ppt_y</p:attrName>
                                        </p:attrNameLst>
                                      </p:cBhvr>
                                      <p:tavLst>
                                        <p:tav tm="100000">
                                          <p:val>
                                            <p:strVal val="1+#ppt_h/2"/>
                                          </p:val>
                                        </p:tav>
                                        <p:tav>
                                          <p:val>
                                            <p:strVal val="#ppt_y"/>
                                          </p:val>
                                        </p:tav>
                                      </p:tavLst>
                                    </p:anim>
                                  </p:childTnLst>
                                </p:cTn>
                              </p:par>
                              <p:par>
                                <p:cTn id="9" presetID="5" presetClass="entr" presetSubtype="10" fill="hold" nodeType="withEffect">
                                  <p:stCondLst>
                                    <p:cond delay="0"/>
                                  </p:stCondLst>
                                  <p:childTnLst>
                                    <p:set>
                                      <p:cBhvr additive="repl">
                                        <p:cTn id="10" dur="1" fill="hold">
                                          <p:stCondLst>
                                            <p:cond delay="0"/>
                                          </p:stCondLst>
                                        </p:cTn>
                                        <p:tgtEl>
                                          <p:spTgt spid="9219"/>
                                        </p:tgtEl>
                                        <p:attrNameLst>
                                          <p:attrName>style.visibility</p:attrName>
                                        </p:attrNameLst>
                                      </p:cBhvr>
                                      <p:to>
                                        <p:strVal val="visible"/>
                                      </p:to>
                                    </p:set>
                                    <p:animEffect transition="in" filter="checkerboard(across)">
                                      <p:cBhvr additive="repl">
                                        <p:cTn id="11" dur="500"/>
                                        <p:tgtEl>
                                          <p:spTgt spid="921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additive="repl">
                                        <p:cTn id="15" dur="1" fill="hold">
                                          <p:stCondLst>
                                            <p:cond delay="0"/>
                                          </p:stCondLst>
                                        </p:cTn>
                                        <p:tgtEl>
                                          <p:spTgt spid="9221"/>
                                        </p:tgtEl>
                                        <p:attrNameLst>
                                          <p:attrName>style.visibility</p:attrName>
                                        </p:attrNameLst>
                                      </p:cBhvr>
                                      <p:to>
                                        <p:strVal val="visible"/>
                                      </p:to>
                                    </p:set>
                                    <p:anim calcmode="lin" valueType="num">
                                      <p:cBhvr additive="repl">
                                        <p:cTn id="16" dur="500" fill="hold"/>
                                        <p:tgtEl>
                                          <p:spTgt spid="9221"/>
                                        </p:tgtEl>
                                        <p:attrNameLst>
                                          <p:attrName>ppt_x</p:attrName>
                                        </p:attrNameLst>
                                      </p:cBhvr>
                                      <p:tavLst>
                                        <p:tav tm="100000">
                                          <p:val>
                                            <p:strVal val="#ppt_x"/>
                                          </p:val>
                                        </p:tav>
                                        <p:tav>
                                          <p:val>
                                            <p:strVal val="#ppt_x"/>
                                          </p:val>
                                        </p:tav>
                                      </p:tavLst>
                                    </p:anim>
                                    <p:anim calcmode="lin" valueType="num">
                                      <p:cBhvr additive="repl">
                                        <p:cTn id="17" dur="500" fill="hold"/>
                                        <p:tgtEl>
                                          <p:spTgt spid="9221"/>
                                        </p:tgtEl>
                                        <p:attrNameLst>
                                          <p:attrName>ppt_y</p:attrName>
                                        </p:attrNameLst>
                                      </p:cBhvr>
                                      <p:tavLst>
                                        <p:tav tm="100000">
                                          <p:val>
                                            <p:strVal val="1+#ppt_h/2"/>
                                          </p:val>
                                        </p:tav>
                                        <p:tav>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additive="repl">
                                        <p:cTn id="21" dur="1" fill="hold">
                                          <p:stCondLst>
                                            <p:cond delay="0"/>
                                          </p:stCondLst>
                                        </p:cTn>
                                        <p:tgtEl>
                                          <p:spTgt spid="9220"/>
                                        </p:tgtEl>
                                        <p:attrNameLst>
                                          <p:attrName>style.visibility</p:attrName>
                                        </p:attrNameLst>
                                      </p:cBhvr>
                                      <p:to>
                                        <p:strVal val="visible"/>
                                      </p:to>
                                    </p:set>
                                    <p:anim calcmode="lin" valueType="num">
                                      <p:cBhvr additive="repl">
                                        <p:cTn id="22" dur="500" fill="hold"/>
                                        <p:tgtEl>
                                          <p:spTgt spid="9220"/>
                                        </p:tgtEl>
                                        <p:attrNameLst>
                                          <p:attrName>ppt_x</p:attrName>
                                        </p:attrNameLst>
                                      </p:cBhvr>
                                      <p:tavLst>
                                        <p:tav tm="100000">
                                          <p:val>
                                            <p:strVal val="#ppt_x"/>
                                          </p:val>
                                        </p:tav>
                                        <p:tav>
                                          <p:val>
                                            <p:strVal val="#ppt_x"/>
                                          </p:val>
                                        </p:tav>
                                      </p:tavLst>
                                    </p:anim>
                                    <p:anim calcmode="lin" valueType="num">
                                      <p:cBhvr additive="repl">
                                        <p:cTn id="23" dur="500" fill="hold"/>
                                        <p:tgtEl>
                                          <p:spTgt spid="9220"/>
                                        </p:tgtEl>
                                        <p:attrNameLst>
                                          <p:attrName>ppt_y</p:attrName>
                                        </p:attrNameLst>
                                      </p:cBhvr>
                                      <p:tavLst>
                                        <p:tav tm="100000">
                                          <p:val>
                                            <p:strVal val="1+#ppt_h/2"/>
                                          </p:val>
                                        </p:tav>
                                        <p:tav>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additive="repl">
                                        <p:cTn id="27" dur="1" fill="hold">
                                          <p:stCondLst>
                                            <p:cond delay="0"/>
                                          </p:stCondLst>
                                        </p:cTn>
                                        <p:tgtEl>
                                          <p:spTgt spid="9222"/>
                                        </p:tgtEl>
                                        <p:attrNameLst>
                                          <p:attrName>style.visibility</p:attrName>
                                        </p:attrNameLst>
                                      </p:cBhvr>
                                      <p:to>
                                        <p:strVal val="visible"/>
                                      </p:to>
                                    </p:set>
                                    <p:anim calcmode="lin" valueType="num">
                                      <p:cBhvr additive="repl">
                                        <p:cTn id="28" dur="500" fill="hold"/>
                                        <p:tgtEl>
                                          <p:spTgt spid="9222"/>
                                        </p:tgtEl>
                                        <p:attrNameLst>
                                          <p:attrName>ppt_x</p:attrName>
                                        </p:attrNameLst>
                                      </p:cBhvr>
                                      <p:tavLst>
                                        <p:tav tm="100000">
                                          <p:val>
                                            <p:strVal val="#ppt_x"/>
                                          </p:val>
                                        </p:tav>
                                        <p:tav>
                                          <p:val>
                                            <p:strVal val="#ppt_x"/>
                                          </p:val>
                                        </p:tav>
                                      </p:tavLst>
                                    </p:anim>
                                    <p:anim calcmode="lin" valueType="num">
                                      <p:cBhvr additive="repl">
                                        <p:cTn id="29" dur="500" fill="hold"/>
                                        <p:tgtEl>
                                          <p:spTgt spid="9222"/>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2DF3FB77-FDD5-BBB0-549F-4E76789FA7B9}"/>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Συμπίεση &amp; Εκτόνωση</a:t>
            </a:r>
          </a:p>
        </p:txBody>
      </p:sp>
      <p:sp>
        <p:nvSpPr>
          <p:cNvPr id="14338" name="Rectangle 2">
            <a:extLst>
              <a:ext uri="{FF2B5EF4-FFF2-40B4-BE49-F238E27FC236}">
                <a16:creationId xmlns:a16="http://schemas.microsoft.com/office/drawing/2014/main" id="{D6A4B547-27B8-59CE-364B-0DEA36E77083}"/>
              </a:ext>
            </a:extLst>
          </p:cNvPr>
          <p:cNvSpPr>
            <a:spLocks noChangeArrowheads="1"/>
          </p:cNvSpPr>
          <p:nvPr/>
        </p:nvSpPr>
        <p:spPr bwMode="auto">
          <a:xfrm>
            <a:off x="684213" y="627063"/>
            <a:ext cx="7920037"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eaLnBrk="1" hangingPunct="1">
              <a:lnSpc>
                <a:spcPct val="100000"/>
              </a:lnSpc>
            </a:pPr>
            <a:r>
              <a:rPr lang="el-GR" altLang="el-GR" sz="1700">
                <a:solidFill>
                  <a:srgbClr val="000000"/>
                </a:solidFill>
                <a:ea typeface="AR PL SungtiL GB" charset="0"/>
                <a:cs typeface="AR PL SungtiL GB" charset="0"/>
              </a:rPr>
              <a:t>Συμπεραίνονται, λοιπόν, τα ακόλουθα:.</a:t>
            </a:r>
          </a:p>
        </p:txBody>
      </p:sp>
      <p:sp>
        <p:nvSpPr>
          <p:cNvPr id="10243" name="Rectangle 3">
            <a:extLst>
              <a:ext uri="{FF2B5EF4-FFF2-40B4-BE49-F238E27FC236}">
                <a16:creationId xmlns:a16="http://schemas.microsoft.com/office/drawing/2014/main" id="{18479B0F-AFA9-6D31-4DF6-D5DD070FAEFF}"/>
              </a:ext>
            </a:extLst>
          </p:cNvPr>
          <p:cNvSpPr>
            <a:spLocks noChangeArrowheads="1"/>
          </p:cNvSpPr>
          <p:nvPr/>
        </p:nvSpPr>
        <p:spPr bwMode="auto">
          <a:xfrm>
            <a:off x="611188" y="1131888"/>
            <a:ext cx="7920037" cy="316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eaLnBrk="1" hangingPunct="1">
              <a:lnSpc>
                <a:spcPct val="100000"/>
              </a:lnSpc>
              <a:spcAft>
                <a:spcPts val="1213"/>
              </a:spcAft>
            </a:pPr>
            <a:r>
              <a:rPr lang="el-GR" altLang="el-GR">
                <a:solidFill>
                  <a:srgbClr val="000000"/>
                </a:solidFill>
                <a:ea typeface="AR PL SungtiL GB" charset="0"/>
                <a:cs typeface="AR PL SungtiL GB" charset="0"/>
              </a:rPr>
              <a:t>1. Η πίεση του αερίου στα τοιχώματα του δοχείου οφείλεται αφενός στη μοριακή κίνηση και αφετέρου στις συνεχείς κρούσεις των μορίων του στα τοιχώματα αυτά.</a:t>
            </a:r>
          </a:p>
          <a:p>
            <a:pPr eaLnBrk="1" hangingPunct="1">
              <a:lnSpc>
                <a:spcPct val="100000"/>
              </a:lnSpc>
              <a:spcAft>
                <a:spcPts val="1213"/>
              </a:spcAft>
            </a:pPr>
            <a:r>
              <a:rPr lang="el-GR" altLang="el-GR">
                <a:solidFill>
                  <a:srgbClr val="000000"/>
                </a:solidFill>
                <a:ea typeface="AR PL SungtiL GB" charset="0"/>
                <a:cs typeface="AR PL SungtiL GB" charset="0"/>
              </a:rPr>
              <a:t>2. Αν κάποιο από τα τοιχώματα του δοχείου είναι ελεύθερο και επιτρέπει στο έμβολο να κινείται, από την πίεση που ασκεί το αέριο, είναι δυνατόν αυτό να μπει σε κίνηση, οπότε το αέριο παράγει έργο, προσκρούοντας στο τοίχωμα.</a:t>
            </a:r>
          </a:p>
          <a:p>
            <a:pPr algn="ctr" eaLnBrk="1" hangingPunct="1">
              <a:lnSpc>
                <a:spcPct val="100000"/>
              </a:lnSpc>
              <a:spcBef>
                <a:spcPts val="2413"/>
              </a:spcBef>
              <a:spcAft>
                <a:spcPts val="1213"/>
              </a:spcAft>
            </a:pPr>
            <a:r>
              <a:rPr lang="el-GR" altLang="el-GR">
                <a:solidFill>
                  <a:srgbClr val="000000"/>
                </a:solidFill>
                <a:ea typeface="AR PL SungtiL GB" charset="0"/>
                <a:cs typeface="AR PL SungtiL GB" charset="0"/>
              </a:rPr>
              <a:t>Αν επιχειρηθεί με το έμβολο η μείωση του όγκου του αερίου, θα υπάρχει από το εσωτερικό του αερίου δύναμη, που αντιστέκεται και έτσι παράγεται έργο που καταναλώνεται.</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additive="repl">
                                        <p:cTn id="6" dur="1" fill="hold">
                                          <p:stCondLst>
                                            <p:cond delay="0"/>
                                          </p:stCondLst>
                                        </p:cTn>
                                        <p:tgtEl>
                                          <p:spTgt spid="10243">
                                            <p:txEl>
                                              <p:pRg st="0" end="0"/>
                                            </p:txEl>
                                          </p:spTgt>
                                        </p:tgtEl>
                                        <p:attrNameLst>
                                          <p:attrName>style.visibility</p:attrName>
                                        </p:attrNameLst>
                                      </p:cBhvr>
                                      <p:to>
                                        <p:strVal val="visible"/>
                                      </p:to>
                                    </p:set>
                                    <p:anim calcmode="lin" valueType="num">
                                      <p:cBhvr additive="repl">
                                        <p:cTn id="7" dur="500" fill="hold"/>
                                        <p:tgtEl>
                                          <p:spTgt spid="10243">
                                            <p:txEl>
                                              <p:pRg st="0" end="0"/>
                                            </p:txEl>
                                          </p:spTgt>
                                        </p:tgtEl>
                                        <p:attrNameLst>
                                          <p:attrName>ppt_x</p:attrName>
                                        </p:attrNameLst>
                                      </p:cBhvr>
                                      <p:tavLst>
                                        <p:tav tm="100000">
                                          <p:val>
                                            <p:strVal val="0-#ppt_w/2"/>
                                          </p:val>
                                        </p:tav>
                                        <p:tav>
                                          <p:val>
                                            <p:strVal val="#ppt_x"/>
                                          </p:val>
                                        </p:tav>
                                      </p:tavLst>
                                    </p:anim>
                                    <p:anim calcmode="lin" valueType="num">
                                      <p:cBhvr additive="repl">
                                        <p:cTn id="8" dur="500" fill="hold"/>
                                        <p:tgtEl>
                                          <p:spTgt spid="10243">
                                            <p:txEl>
                                              <p:pRg st="0" end="0"/>
                                            </p:txEl>
                                          </p:spTgt>
                                        </p:tgtEl>
                                        <p:attrNameLst>
                                          <p:attrName>ppt_y</p:attrName>
                                        </p:attrNameLst>
                                      </p:cBhvr>
                                      <p:tavLst>
                                        <p:tav tm="100000">
                                          <p:val>
                                            <p:strVal val="#ppt_y"/>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additive="repl">
                                        <p:cTn id="12" dur="1" fill="hold">
                                          <p:stCondLst>
                                            <p:cond delay="0"/>
                                          </p:stCondLst>
                                        </p:cTn>
                                        <p:tgtEl>
                                          <p:spTgt spid="10243">
                                            <p:txEl>
                                              <p:pRg st="1" end="1"/>
                                            </p:txEl>
                                          </p:spTgt>
                                        </p:tgtEl>
                                        <p:attrNameLst>
                                          <p:attrName>style.visibility</p:attrName>
                                        </p:attrNameLst>
                                      </p:cBhvr>
                                      <p:to>
                                        <p:strVal val="visible"/>
                                      </p:to>
                                    </p:set>
                                    <p:anim calcmode="lin" valueType="num">
                                      <p:cBhvr additive="repl">
                                        <p:cTn id="13" dur="500" fill="hold"/>
                                        <p:tgtEl>
                                          <p:spTgt spid="10243">
                                            <p:txEl>
                                              <p:pRg st="1" end="1"/>
                                            </p:txEl>
                                          </p:spTgt>
                                        </p:tgtEl>
                                        <p:attrNameLst>
                                          <p:attrName>ppt_x</p:attrName>
                                        </p:attrNameLst>
                                      </p:cBhvr>
                                      <p:tavLst>
                                        <p:tav tm="100000">
                                          <p:val>
                                            <p:strVal val="0-#ppt_w/2"/>
                                          </p:val>
                                        </p:tav>
                                        <p:tav>
                                          <p:val>
                                            <p:strVal val="#ppt_x"/>
                                          </p:val>
                                        </p:tav>
                                      </p:tavLst>
                                    </p:anim>
                                    <p:anim calcmode="lin" valueType="num">
                                      <p:cBhvr additive="repl">
                                        <p:cTn id="14" dur="500" fill="hold"/>
                                        <p:tgtEl>
                                          <p:spTgt spid="10243">
                                            <p:txEl>
                                              <p:pRg st="1" end="1"/>
                                            </p:txEl>
                                          </p:spTgt>
                                        </p:tgtEl>
                                        <p:attrNameLst>
                                          <p:attrName>ppt_y</p:attrName>
                                        </p:attrNameLst>
                                      </p:cBhvr>
                                      <p:tavLst>
                                        <p:tav tm="100000">
                                          <p:val>
                                            <p:strVal val="#ppt_y"/>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additive="repl">
                                        <p:cTn id="18" dur="1" fill="hold">
                                          <p:stCondLst>
                                            <p:cond delay="0"/>
                                          </p:stCondLst>
                                        </p:cTn>
                                        <p:tgtEl>
                                          <p:spTgt spid="10243">
                                            <p:txEl>
                                              <p:pRg st="2" end="2"/>
                                            </p:txEl>
                                          </p:spTgt>
                                        </p:tgtEl>
                                        <p:attrNameLst>
                                          <p:attrName>style.visibility</p:attrName>
                                        </p:attrNameLst>
                                      </p:cBhvr>
                                      <p:to>
                                        <p:strVal val="visible"/>
                                      </p:to>
                                    </p:set>
                                    <p:anim calcmode="lin" valueType="num">
                                      <p:cBhvr additive="repl">
                                        <p:cTn id="19" dur="500" fill="hold"/>
                                        <p:tgtEl>
                                          <p:spTgt spid="10243">
                                            <p:txEl>
                                              <p:pRg st="2" end="2"/>
                                            </p:txEl>
                                          </p:spTgt>
                                        </p:tgtEl>
                                        <p:attrNameLst>
                                          <p:attrName>ppt_x</p:attrName>
                                        </p:attrNameLst>
                                      </p:cBhvr>
                                      <p:tavLst>
                                        <p:tav tm="100000">
                                          <p:val>
                                            <p:strVal val="0-#ppt_w/2"/>
                                          </p:val>
                                        </p:tav>
                                        <p:tav>
                                          <p:val>
                                            <p:strVal val="#ppt_x"/>
                                          </p:val>
                                        </p:tav>
                                      </p:tavLst>
                                    </p:anim>
                                    <p:anim calcmode="lin" valueType="num">
                                      <p:cBhvr additive="repl">
                                        <p:cTn id="20" dur="500" fill="hold"/>
                                        <p:tgtEl>
                                          <p:spTgt spid="10243">
                                            <p:txEl>
                                              <p:pRg st="2" end="2"/>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8B3253FD-AD1E-3361-E97B-4F9D82A9360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Συμπίεση &amp; Εκτόνωση</a:t>
            </a:r>
          </a:p>
        </p:txBody>
      </p:sp>
      <p:pic>
        <p:nvPicPr>
          <p:cNvPr id="11266" name="Picture 2">
            <a:extLst>
              <a:ext uri="{FF2B5EF4-FFF2-40B4-BE49-F238E27FC236}">
                <a16:creationId xmlns:a16="http://schemas.microsoft.com/office/drawing/2014/main" id="{89DB8A18-85B4-A6ED-6367-693A4C1301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915988"/>
            <a:ext cx="2311400" cy="2025650"/>
          </a:xfrm>
          <a:prstGeom prst="rect">
            <a:avLst/>
          </a:prstGeom>
          <a:solidFill>
            <a:srgbClr val="EDEDED"/>
          </a:solidFill>
          <a:ln w="88920" cap="sq">
            <a:solidFill>
              <a:srgbClr val="FFFFFF"/>
            </a:solidFill>
            <a:miter lim="800000"/>
            <a:headEnd/>
            <a:tailEnd/>
          </a:ln>
          <a:effectLst>
            <a:outerShdw dist="18000" dir="5400000" algn="ctr" rotWithShape="0">
              <a:srgbClr val="000000">
                <a:alpha val="40033"/>
              </a:srgbClr>
            </a:outerShdw>
          </a:effectLst>
        </p:spPr>
      </p:pic>
      <p:pic>
        <p:nvPicPr>
          <p:cNvPr id="11267" name="Picture 3">
            <a:extLst>
              <a:ext uri="{FF2B5EF4-FFF2-40B4-BE49-F238E27FC236}">
                <a16:creationId xmlns:a16="http://schemas.microsoft.com/office/drawing/2014/main" id="{FE058BB4-AE01-F334-CE70-4C74B49281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788" y="941388"/>
            <a:ext cx="2311400" cy="2025650"/>
          </a:xfrm>
          <a:prstGeom prst="rect">
            <a:avLst/>
          </a:prstGeom>
          <a:solidFill>
            <a:srgbClr val="EDEDED"/>
          </a:solidFill>
          <a:ln w="88920" cap="sq">
            <a:solidFill>
              <a:srgbClr val="FFFFFF"/>
            </a:solidFill>
            <a:miter lim="800000"/>
            <a:headEnd/>
            <a:tailEnd/>
          </a:ln>
          <a:effectLst>
            <a:outerShdw dist="18000" dir="5400000" algn="ctr" rotWithShape="0">
              <a:srgbClr val="000000">
                <a:alpha val="40033"/>
              </a:srgbClr>
            </a:outerShdw>
          </a:effectLst>
        </p:spPr>
      </p:pic>
      <p:pic>
        <p:nvPicPr>
          <p:cNvPr id="11268" name="Picture 4">
            <a:extLst>
              <a:ext uri="{FF2B5EF4-FFF2-40B4-BE49-F238E27FC236}">
                <a16:creationId xmlns:a16="http://schemas.microsoft.com/office/drawing/2014/main" id="{5461A059-FAAD-60EF-07FE-7215A810DCF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475" y="915988"/>
            <a:ext cx="2311400" cy="2025650"/>
          </a:xfrm>
          <a:prstGeom prst="rect">
            <a:avLst/>
          </a:prstGeom>
          <a:solidFill>
            <a:srgbClr val="EDEDED"/>
          </a:solidFill>
          <a:ln w="88920" cap="sq">
            <a:solidFill>
              <a:srgbClr val="FFFFFF"/>
            </a:solidFill>
            <a:miter lim="800000"/>
            <a:headEnd/>
            <a:tailEnd/>
          </a:ln>
          <a:effectLst>
            <a:outerShdw dist="18000" dir="5400000" algn="ctr" rotWithShape="0">
              <a:srgbClr val="000000">
                <a:alpha val="40033"/>
              </a:srgbClr>
            </a:outerShdw>
          </a:effectLst>
        </p:spPr>
      </p:pic>
      <p:sp>
        <p:nvSpPr>
          <p:cNvPr id="11269" name="Rectangle 5">
            <a:extLst>
              <a:ext uri="{FF2B5EF4-FFF2-40B4-BE49-F238E27FC236}">
                <a16:creationId xmlns:a16="http://schemas.microsoft.com/office/drawing/2014/main" id="{B21197F8-4238-EA88-2D9F-0B149DF06151}"/>
              </a:ext>
            </a:extLst>
          </p:cNvPr>
          <p:cNvSpPr>
            <a:spLocks noChangeArrowheads="1"/>
          </p:cNvSpPr>
          <p:nvPr/>
        </p:nvSpPr>
        <p:spPr bwMode="auto">
          <a:xfrm>
            <a:off x="323850" y="3076575"/>
            <a:ext cx="2735263" cy="1368425"/>
          </a:xfrm>
          <a:prstGeom prst="rect">
            <a:avLst/>
          </a:prstGeom>
          <a:gradFill rotWithShape="0">
            <a:gsLst>
              <a:gs pos="0">
                <a:srgbClr val="005F90"/>
              </a:gs>
              <a:gs pos="100000">
                <a:srgbClr val="B0D5F8"/>
              </a:gs>
            </a:gsLst>
            <a:path path="shape">
              <a:fillToRect l="50000" t="100000" r="50000"/>
            </a:path>
          </a:gradFill>
          <a:ln w="9360">
            <a:solidFill>
              <a:srgbClr val="0074A0"/>
            </a:solidFill>
            <a:round/>
            <a:headEnd/>
            <a:tailEnd/>
          </a:ln>
          <a:effectLst>
            <a:outerShdw dist="38160" dir="5400000" algn="ctr" rotWithShape="0">
              <a:srgbClr val="FFFFFF">
                <a:alpha val="48029"/>
              </a:srgbClr>
            </a:outerShdw>
          </a:effec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9pPr>
          </a:lstStyle>
          <a:p>
            <a:pPr algn="ctr" eaLnBrk="1" hangingPunct="1">
              <a:lnSpc>
                <a:spcPct val="100000"/>
              </a:lnSpc>
            </a:pPr>
            <a:r>
              <a:rPr lang="el-GR" altLang="el-GR" sz="1400">
                <a:solidFill>
                  <a:srgbClr val="000000"/>
                </a:solidFill>
                <a:ea typeface="AR PL SungtiL GB" charset="0"/>
                <a:cs typeface="AR PL SungtiL GB" charset="0"/>
              </a:rPr>
              <a:t>Στο επάνω μέρος του εμβόλου ενός κυλίνδρου υπάρχει σταθερή θερμοκρασία, ενώ κατεβαίνοντας, αυξάνεται η πίεση και μειώνεται ο όγκος του αέρα στον κύλινδρο.</a:t>
            </a:r>
          </a:p>
        </p:txBody>
      </p:sp>
      <p:sp>
        <p:nvSpPr>
          <p:cNvPr id="11270" name="Rectangle 6">
            <a:extLst>
              <a:ext uri="{FF2B5EF4-FFF2-40B4-BE49-F238E27FC236}">
                <a16:creationId xmlns:a16="http://schemas.microsoft.com/office/drawing/2014/main" id="{79716F06-B297-730B-6187-1D1446951A67}"/>
              </a:ext>
            </a:extLst>
          </p:cNvPr>
          <p:cNvSpPr>
            <a:spLocks noChangeArrowheads="1"/>
          </p:cNvSpPr>
          <p:nvPr/>
        </p:nvSpPr>
        <p:spPr bwMode="auto">
          <a:xfrm>
            <a:off x="3203575" y="3076575"/>
            <a:ext cx="2735263" cy="1368425"/>
          </a:xfrm>
          <a:prstGeom prst="rect">
            <a:avLst/>
          </a:prstGeom>
          <a:gradFill rotWithShape="0">
            <a:gsLst>
              <a:gs pos="0">
                <a:srgbClr val="008890"/>
              </a:gs>
              <a:gs pos="100000">
                <a:srgbClr val="B0F3F8"/>
              </a:gs>
            </a:gsLst>
            <a:path path="shape">
              <a:fillToRect l="50000" t="100000" r="50000"/>
            </a:path>
          </a:gradFill>
          <a:ln w="9360">
            <a:solidFill>
              <a:srgbClr val="069BA2"/>
            </a:solidFill>
            <a:round/>
            <a:headEnd/>
            <a:tailEnd/>
          </a:ln>
          <a:effectLst>
            <a:outerShdw dist="38160" dir="5400000" algn="ctr" rotWithShape="0">
              <a:srgbClr val="FFFFFF">
                <a:alpha val="48029"/>
              </a:srgbClr>
            </a:outerShdw>
          </a:effec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9pPr>
          </a:lstStyle>
          <a:p>
            <a:pPr algn="ctr" eaLnBrk="1" hangingPunct="1">
              <a:lnSpc>
                <a:spcPct val="100000"/>
              </a:lnSpc>
            </a:pPr>
            <a:r>
              <a:rPr lang="el-GR" altLang="el-GR" sz="1400">
                <a:solidFill>
                  <a:srgbClr val="000000"/>
                </a:solidFill>
                <a:ea typeface="AR PL SungtiL GB" charset="0"/>
                <a:cs typeface="AR PL SungtiL GB" charset="0"/>
              </a:rPr>
              <a:t>Η προς τα κάτω κίνηση του εμβόλου έχει ως αποτέλεσμα τη μείωση του όγκου του αέρα στον κύλινδρο με ταυτόχρονη συμπίεση των σωματιδίων του αέρα.</a:t>
            </a:r>
          </a:p>
        </p:txBody>
      </p:sp>
      <p:sp>
        <p:nvSpPr>
          <p:cNvPr id="11271" name="Rectangle 7">
            <a:extLst>
              <a:ext uri="{FF2B5EF4-FFF2-40B4-BE49-F238E27FC236}">
                <a16:creationId xmlns:a16="http://schemas.microsoft.com/office/drawing/2014/main" id="{9E43BE30-9926-27F5-B65B-B6671F2F800E}"/>
              </a:ext>
            </a:extLst>
          </p:cNvPr>
          <p:cNvSpPr>
            <a:spLocks noChangeArrowheads="1"/>
          </p:cNvSpPr>
          <p:nvPr/>
        </p:nvSpPr>
        <p:spPr bwMode="auto">
          <a:xfrm>
            <a:off x="6083300" y="3076575"/>
            <a:ext cx="2735263" cy="1368425"/>
          </a:xfrm>
          <a:prstGeom prst="rect">
            <a:avLst/>
          </a:prstGeom>
          <a:gradFill rotWithShape="0">
            <a:gsLst>
              <a:gs pos="0">
                <a:srgbClr val="008B60"/>
              </a:gs>
              <a:gs pos="100000">
                <a:srgbClr val="B1F3D5"/>
              </a:gs>
            </a:gsLst>
            <a:path path="shape">
              <a:fillToRect l="50000" t="100000" r="50000"/>
            </a:path>
          </a:gradFill>
          <a:ln w="9360">
            <a:solidFill>
              <a:srgbClr val="099B73"/>
            </a:solidFill>
            <a:round/>
            <a:headEnd/>
            <a:tailEnd/>
          </a:ln>
          <a:effectLst>
            <a:outerShdw dist="38160" dir="5400000" algn="ctr" rotWithShape="0">
              <a:srgbClr val="FFFFFF">
                <a:alpha val="48029"/>
              </a:srgbClr>
            </a:outerShdw>
          </a:effec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Lst>
              <a:defRPr>
                <a:solidFill>
                  <a:schemeClr val="tx1"/>
                </a:solidFill>
                <a:latin typeface="Arial" panose="020B0604020202020204" pitchFamily="34" charset="0"/>
              </a:defRPr>
            </a:lvl9pPr>
          </a:lstStyle>
          <a:p>
            <a:pPr algn="ctr" eaLnBrk="1" hangingPunct="1">
              <a:lnSpc>
                <a:spcPct val="100000"/>
              </a:lnSpc>
            </a:pPr>
            <a:r>
              <a:rPr lang="el-GR" altLang="el-GR" sz="1400">
                <a:solidFill>
                  <a:srgbClr val="000000"/>
                </a:solidFill>
                <a:ea typeface="AR PL SungtiL GB" charset="0"/>
                <a:cs typeface="AR PL SungtiL GB" charset="0"/>
              </a:rPr>
              <a:t>Στη φάση της εκτόνωσης, το έμβολο έχει επανέλθει στο άνω μέρος του κυλίνδρου και με σταθερή την πίεση έχει αυξηθεί η θερμοκρασία των σωματιδίων του αέρα.</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1266"/>
                                        </p:tgtEl>
                                        <p:attrNameLst>
                                          <p:attrName>style.visibility</p:attrName>
                                        </p:attrNameLst>
                                      </p:cBhvr>
                                      <p:to>
                                        <p:strVal val="visible"/>
                                      </p:to>
                                    </p:set>
                                    <p:animEffect transition="in" filter="checkerboard(across)">
                                      <p:cBhvr additive="repl">
                                        <p:cTn id="7" dur="500"/>
                                        <p:tgtEl>
                                          <p:spTgt spid="11266"/>
                                        </p:tgtEl>
                                      </p:cBhvr>
                                    </p:animEffect>
                                  </p:childTnLst>
                                </p:cTn>
                              </p:par>
                              <p:par>
                                <p:cTn id="8" presetID="5" presetClass="entr" presetSubtype="10" fill="hold" nodeType="withEffect">
                                  <p:stCondLst>
                                    <p:cond delay="1000"/>
                                  </p:stCondLst>
                                  <p:childTnLst>
                                    <p:set>
                                      <p:cBhvr additive="repl">
                                        <p:cTn id="9" dur="1" fill="hold">
                                          <p:stCondLst>
                                            <p:cond delay="0"/>
                                          </p:stCondLst>
                                        </p:cTn>
                                        <p:tgtEl>
                                          <p:spTgt spid="11269"/>
                                        </p:tgtEl>
                                        <p:attrNameLst>
                                          <p:attrName>style.visibility</p:attrName>
                                        </p:attrNameLst>
                                      </p:cBhvr>
                                      <p:to>
                                        <p:strVal val="visible"/>
                                      </p:to>
                                    </p:set>
                                    <p:animEffect transition="in" filter="checkerboard(across)">
                                      <p:cBhvr additive="repl">
                                        <p:cTn id="10" dur="500"/>
                                        <p:tgtEl>
                                          <p:spTgt spid="1126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additive="repl">
                                        <p:cTn id="14" dur="1" fill="hold">
                                          <p:stCondLst>
                                            <p:cond delay="0"/>
                                          </p:stCondLst>
                                        </p:cTn>
                                        <p:tgtEl>
                                          <p:spTgt spid="11268"/>
                                        </p:tgtEl>
                                        <p:attrNameLst>
                                          <p:attrName>style.visibility</p:attrName>
                                        </p:attrNameLst>
                                      </p:cBhvr>
                                      <p:to>
                                        <p:strVal val="visible"/>
                                      </p:to>
                                    </p:set>
                                    <p:animEffect transition="in" filter="checkerboard(across)">
                                      <p:cBhvr additive="repl">
                                        <p:cTn id="15" dur="500"/>
                                        <p:tgtEl>
                                          <p:spTgt spid="11268"/>
                                        </p:tgtEl>
                                      </p:cBhvr>
                                    </p:animEffect>
                                  </p:childTnLst>
                                </p:cTn>
                              </p:par>
                              <p:par>
                                <p:cTn id="16" presetID="5" presetClass="entr" presetSubtype="10" fill="hold" nodeType="withEffect">
                                  <p:stCondLst>
                                    <p:cond delay="1000"/>
                                  </p:stCondLst>
                                  <p:childTnLst>
                                    <p:set>
                                      <p:cBhvr additive="repl">
                                        <p:cTn id="17" dur="1" fill="hold">
                                          <p:stCondLst>
                                            <p:cond delay="0"/>
                                          </p:stCondLst>
                                        </p:cTn>
                                        <p:tgtEl>
                                          <p:spTgt spid="11270"/>
                                        </p:tgtEl>
                                        <p:attrNameLst>
                                          <p:attrName>style.visibility</p:attrName>
                                        </p:attrNameLst>
                                      </p:cBhvr>
                                      <p:to>
                                        <p:strVal val="visible"/>
                                      </p:to>
                                    </p:set>
                                    <p:animEffect transition="in" filter="checkerboard(across)">
                                      <p:cBhvr additive="repl">
                                        <p:cTn id="18" dur="500"/>
                                        <p:tgtEl>
                                          <p:spTgt spid="1127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additive="repl">
                                        <p:cTn id="22" dur="1" fill="hold">
                                          <p:stCondLst>
                                            <p:cond delay="0"/>
                                          </p:stCondLst>
                                        </p:cTn>
                                        <p:tgtEl>
                                          <p:spTgt spid="11267"/>
                                        </p:tgtEl>
                                        <p:attrNameLst>
                                          <p:attrName>style.visibility</p:attrName>
                                        </p:attrNameLst>
                                      </p:cBhvr>
                                      <p:to>
                                        <p:strVal val="visible"/>
                                      </p:to>
                                    </p:set>
                                    <p:animEffect transition="in" filter="checkerboard(across)">
                                      <p:cBhvr additive="repl">
                                        <p:cTn id="23" dur="500"/>
                                        <p:tgtEl>
                                          <p:spTgt spid="11267"/>
                                        </p:tgtEl>
                                      </p:cBhvr>
                                    </p:animEffect>
                                  </p:childTnLst>
                                </p:cTn>
                              </p:par>
                              <p:par>
                                <p:cTn id="24" presetID="5" presetClass="entr" presetSubtype="10" fill="hold" nodeType="withEffect">
                                  <p:stCondLst>
                                    <p:cond delay="1000"/>
                                  </p:stCondLst>
                                  <p:childTnLst>
                                    <p:set>
                                      <p:cBhvr additive="repl">
                                        <p:cTn id="25" dur="1" fill="hold">
                                          <p:stCondLst>
                                            <p:cond delay="0"/>
                                          </p:stCondLst>
                                        </p:cTn>
                                        <p:tgtEl>
                                          <p:spTgt spid="11271"/>
                                        </p:tgtEl>
                                        <p:attrNameLst>
                                          <p:attrName>style.visibility</p:attrName>
                                        </p:attrNameLst>
                                      </p:cBhvr>
                                      <p:to>
                                        <p:strVal val="visible"/>
                                      </p:to>
                                    </p:set>
                                    <p:animEffect transition="in" filter="checkerboard(across)">
                                      <p:cBhvr additive="repl">
                                        <p:cTn id="26"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F205BD97-D743-19B7-BEA9-81452C5E07B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chemeClr val="tx1"/>
                </a:solidFill>
                <a:latin typeface="Arial" panose="020B0604020202020204" pitchFamily="34" charset="0"/>
              </a:defRPr>
            </a:lvl9pPr>
          </a:lstStyle>
          <a:p>
            <a:pPr algn="ctr" eaLnBrk="1" hangingPunct="1">
              <a:lnSpc>
                <a:spcPct val="100000"/>
              </a:lnSpc>
            </a:pPr>
            <a:r>
              <a:rPr lang="el-GR" altLang="el-GR" sz="2300">
                <a:solidFill>
                  <a:srgbClr val="03495C"/>
                </a:solidFill>
                <a:latin typeface="Calibri" panose="020F0502020204030204" pitchFamily="34" charset="0"/>
                <a:ea typeface="AR PL SungtiL GB" charset="0"/>
                <a:cs typeface="AR PL SungtiL GB" charset="0"/>
              </a:rPr>
              <a:t>Συμπίεση &amp; Εκτόνωση</a:t>
            </a:r>
          </a:p>
        </p:txBody>
      </p:sp>
      <p:sp>
        <p:nvSpPr>
          <p:cNvPr id="12290" name="Rectangle 2">
            <a:extLst>
              <a:ext uri="{FF2B5EF4-FFF2-40B4-BE49-F238E27FC236}">
                <a16:creationId xmlns:a16="http://schemas.microsoft.com/office/drawing/2014/main" id="{F0890212-7111-9EE6-18E5-331FF7A29DD7}"/>
              </a:ext>
            </a:extLst>
          </p:cNvPr>
          <p:cNvSpPr>
            <a:spLocks noChangeArrowheads="1"/>
          </p:cNvSpPr>
          <p:nvPr/>
        </p:nvSpPr>
        <p:spPr bwMode="auto">
          <a:xfrm>
            <a:off x="539750" y="627063"/>
            <a:ext cx="7920038" cy="1185862"/>
          </a:xfrm>
          <a:prstGeom prst="rect">
            <a:avLst/>
          </a:prstGeom>
          <a:gradFill rotWithShape="0">
            <a:gsLst>
              <a:gs pos="0">
                <a:srgbClr val="8BE9F1"/>
              </a:gs>
              <a:gs pos="100000">
                <a:srgbClr val="F7FDFF"/>
              </a:gs>
            </a:gsLst>
            <a:path path="shape">
              <a:fillToRect l="50000" t="100000" r="50000"/>
            </a:path>
          </a:gradFill>
          <a:ln w="9360">
            <a:solidFill>
              <a:srgbClr val="069BA2"/>
            </a:solidFill>
            <a:round/>
            <a:headEnd/>
            <a:tailEnd/>
          </a:ln>
          <a:effectLst>
            <a:outerShdw dist="38160" dir="5400000" algn="ctr" rotWithShape="0">
              <a:srgbClr val="FFFFFF">
                <a:alpha val="48029"/>
              </a:srgbClr>
            </a:outerShdw>
          </a:effec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endParaRPr lang="el-GR" altLang="el-GR" sz="800">
              <a:solidFill>
                <a:srgbClr val="000000"/>
              </a:solidFill>
              <a:ea typeface="AR PL SungtiL GB" charset="0"/>
              <a:cs typeface="AR PL SungtiL GB" charset="0"/>
            </a:endParaRPr>
          </a:p>
          <a:p>
            <a:pPr algn="ctr" eaLnBrk="1" hangingPunct="1">
              <a:lnSpc>
                <a:spcPct val="100000"/>
              </a:lnSpc>
            </a:pPr>
            <a:r>
              <a:rPr lang="el-GR" altLang="el-GR">
                <a:solidFill>
                  <a:srgbClr val="000000"/>
                </a:solidFill>
                <a:ea typeface="AR PL SungtiL GB" charset="0"/>
                <a:cs typeface="AR PL SungtiL GB" charset="0"/>
              </a:rPr>
              <a:t>Η φάση, κατά την οποία το έμβολο μειώνει τον όγκο του αερίου μέσα σε ένα κύλινδρο, ονομάζεται συμπίεση, και είναι η φάση εκείνη, κατά την οποία αυξάνεται η πίεση και καταναλώνεται έργο.</a:t>
            </a:r>
          </a:p>
          <a:p>
            <a:pPr algn="ctr" eaLnBrk="1" hangingPunct="1">
              <a:lnSpc>
                <a:spcPct val="100000"/>
              </a:lnSpc>
            </a:pPr>
            <a:endParaRPr lang="el-GR" altLang="el-GR" sz="1000">
              <a:solidFill>
                <a:srgbClr val="000000"/>
              </a:solidFill>
              <a:ea typeface="AR PL SungtiL GB" charset="0"/>
              <a:cs typeface="AR PL SungtiL GB" charset="0"/>
            </a:endParaRPr>
          </a:p>
        </p:txBody>
      </p:sp>
      <p:sp>
        <p:nvSpPr>
          <p:cNvPr id="12291" name="Rectangle 3">
            <a:extLst>
              <a:ext uri="{FF2B5EF4-FFF2-40B4-BE49-F238E27FC236}">
                <a16:creationId xmlns:a16="http://schemas.microsoft.com/office/drawing/2014/main" id="{CA0D088F-1D76-6B74-5867-24567334A7DA}"/>
              </a:ext>
            </a:extLst>
          </p:cNvPr>
          <p:cNvSpPr>
            <a:spLocks noChangeArrowheads="1"/>
          </p:cNvSpPr>
          <p:nvPr/>
        </p:nvSpPr>
        <p:spPr bwMode="auto">
          <a:xfrm>
            <a:off x="539750" y="2308225"/>
            <a:ext cx="7920038" cy="1185863"/>
          </a:xfrm>
          <a:prstGeom prst="rect">
            <a:avLst/>
          </a:prstGeom>
          <a:gradFill rotWithShape="0">
            <a:gsLst>
              <a:gs pos="0">
                <a:srgbClr val="8CE9C2"/>
              </a:gs>
              <a:gs pos="100000">
                <a:srgbClr val="F7FEFC"/>
              </a:gs>
            </a:gsLst>
            <a:path path="shape">
              <a:fillToRect l="50000" t="100000" r="50000"/>
            </a:path>
          </a:gradFill>
          <a:ln w="9360">
            <a:solidFill>
              <a:srgbClr val="099B73"/>
            </a:solidFill>
            <a:round/>
            <a:headEnd/>
            <a:tailEnd/>
          </a:ln>
          <a:effectLst>
            <a:outerShdw dist="38160" dir="5400000" algn="ctr" rotWithShape="0">
              <a:srgbClr val="FFFFFF">
                <a:alpha val="48029"/>
              </a:srgbClr>
            </a:outerShdw>
          </a:effec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endParaRPr lang="el-GR" altLang="el-GR" sz="800">
              <a:solidFill>
                <a:srgbClr val="000000"/>
              </a:solidFill>
              <a:ea typeface="AR PL SungtiL GB" charset="0"/>
              <a:cs typeface="AR PL SungtiL GB" charset="0"/>
            </a:endParaRPr>
          </a:p>
          <a:p>
            <a:pPr algn="ctr" eaLnBrk="1" hangingPunct="1">
              <a:lnSpc>
                <a:spcPct val="100000"/>
              </a:lnSpc>
            </a:pPr>
            <a:r>
              <a:rPr lang="el-GR" altLang="el-GR">
                <a:solidFill>
                  <a:srgbClr val="000000"/>
                </a:solidFill>
                <a:ea typeface="AR PL SungtiL GB" charset="0"/>
                <a:cs typeface="AR PL SungtiL GB" charset="0"/>
              </a:rPr>
              <a:t>Η φάση, κατά την οποία το έμβολο αυξάνει τον όγκο του αερίου μέσα σε ένα κύλινδρο, ονομάζεται εκτόνωση, και είναι η φάση εκείνη, κατά την οποία μειώνεται η πίεση και παράγεται έργο.</a:t>
            </a:r>
          </a:p>
          <a:p>
            <a:pPr algn="ctr" eaLnBrk="1" hangingPunct="1">
              <a:lnSpc>
                <a:spcPct val="100000"/>
              </a:lnSpc>
            </a:pPr>
            <a:endParaRPr lang="el-GR" altLang="el-GR" sz="1000">
              <a:solidFill>
                <a:srgbClr val="000000"/>
              </a:solidFill>
              <a:ea typeface="AR PL SungtiL GB" charset="0"/>
              <a:cs typeface="AR PL SungtiL GB" charset="0"/>
            </a:endParaRPr>
          </a:p>
        </p:txBody>
      </p:sp>
      <p:sp>
        <p:nvSpPr>
          <p:cNvPr id="12292" name="Rectangle 4">
            <a:extLst>
              <a:ext uri="{FF2B5EF4-FFF2-40B4-BE49-F238E27FC236}">
                <a16:creationId xmlns:a16="http://schemas.microsoft.com/office/drawing/2014/main" id="{0101290A-50F9-665B-3778-C59EA45A7966}"/>
              </a:ext>
            </a:extLst>
          </p:cNvPr>
          <p:cNvSpPr>
            <a:spLocks noChangeArrowheads="1"/>
          </p:cNvSpPr>
          <p:nvPr/>
        </p:nvSpPr>
        <p:spPr bwMode="auto">
          <a:xfrm>
            <a:off x="539750" y="3870325"/>
            <a:ext cx="7920038" cy="850900"/>
          </a:xfrm>
          <a:prstGeom prst="rect">
            <a:avLst/>
          </a:prstGeom>
          <a:solidFill>
            <a:srgbClr val="FFFFFF"/>
          </a:solidFill>
          <a:ln w="25560">
            <a:solidFill>
              <a:srgbClr val="0F6FC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1pPr>
            <a:lvl2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2pPr>
            <a:lvl3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3pPr>
            <a:lvl4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4pPr>
            <a:lvl5pPr>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5pPr>
            <a:lvl6pPr marL="25146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6pPr>
            <a:lvl7pPr marL="29718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7pPr>
            <a:lvl8pPr marL="34290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8pPr>
            <a:lvl9pPr marL="3886200" indent="-228600" eaLnBrk="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chemeClr val="tx1"/>
                </a:solidFill>
                <a:latin typeface="Arial" panose="020B0604020202020204" pitchFamily="34" charset="0"/>
              </a:defRPr>
            </a:lvl9pPr>
          </a:lstStyle>
          <a:p>
            <a:pPr algn="ctr" eaLnBrk="1" hangingPunct="1">
              <a:lnSpc>
                <a:spcPct val="100000"/>
              </a:lnSpc>
            </a:pPr>
            <a:endParaRPr lang="el-GR" altLang="el-GR" sz="600">
              <a:solidFill>
                <a:srgbClr val="000000"/>
              </a:solidFill>
              <a:ea typeface="AR PL SungtiL GB" charset="0"/>
              <a:cs typeface="AR PL SungtiL GB" charset="0"/>
            </a:endParaRPr>
          </a:p>
          <a:p>
            <a:pPr algn="ctr" eaLnBrk="1" hangingPunct="1">
              <a:lnSpc>
                <a:spcPct val="100000"/>
              </a:lnSpc>
            </a:pPr>
            <a:r>
              <a:rPr lang="el-GR" altLang="el-GR">
                <a:solidFill>
                  <a:srgbClr val="000000"/>
                </a:solidFill>
                <a:ea typeface="AR PL SungtiL GB" charset="0"/>
                <a:cs typeface="AR PL SungtiL GB" charset="0"/>
              </a:rPr>
              <a:t>Συμπερασματικά, το αέριο κατά τη φάση της συμπίεσης καταναλίσκει έργο, ενώ κατά τη φάση της εκτόνωσης παράγει έργο.</a:t>
            </a:r>
          </a:p>
          <a:p>
            <a:pPr algn="ctr" eaLnBrk="1" hangingPunct="1">
              <a:lnSpc>
                <a:spcPct val="100000"/>
              </a:lnSpc>
            </a:pPr>
            <a:endParaRPr lang="el-GR" altLang="el-GR" sz="800">
              <a:solidFill>
                <a:srgbClr val="000000"/>
              </a:solidFill>
              <a:ea typeface="AR PL SungtiL GB" charset="0"/>
              <a:cs typeface="AR PL SungtiL GB" charset="0"/>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2290"/>
                                        </p:tgtEl>
                                        <p:attrNameLst>
                                          <p:attrName>style.visibility</p:attrName>
                                        </p:attrNameLst>
                                      </p:cBhvr>
                                      <p:to>
                                        <p:strVal val="visible"/>
                                      </p:to>
                                    </p:set>
                                    <p:animEffect transition="in" filter="checkerboard(across)">
                                      <p:cBhvr additive="repl">
                                        <p:cTn id="7" dur="5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12291"/>
                                        </p:tgtEl>
                                        <p:attrNameLst>
                                          <p:attrName>style.visibility</p:attrName>
                                        </p:attrNameLst>
                                      </p:cBhvr>
                                      <p:to>
                                        <p:strVal val="visible"/>
                                      </p:to>
                                    </p:set>
                                    <p:animEffect transition="in" filter="checkerboard(across)">
                                      <p:cBhvr additive="repl">
                                        <p:cTn id="12" dur="500"/>
                                        <p:tgtEl>
                                          <p:spTgt spid="122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additive="repl">
                                        <p:cTn id="16" dur="1" fill="hold">
                                          <p:stCondLst>
                                            <p:cond delay="0"/>
                                          </p:stCondLst>
                                        </p:cTn>
                                        <p:tgtEl>
                                          <p:spTgt spid="12292"/>
                                        </p:tgtEl>
                                        <p:attrNameLst>
                                          <p:attrName>style.visibility</p:attrName>
                                        </p:attrNameLst>
                                      </p:cBhvr>
                                      <p:to>
                                        <p:strVal val="visible"/>
                                      </p:to>
                                    </p:set>
                                    <p:animEffect transition="in" filter="box(in)">
                                      <p:cBhvr additive="repl">
                                        <p:cTn id="1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Flow</Template>
  <TotalTime>222</TotalTime>
  <Words>729</Words>
  <Application>Microsoft Macintosh PowerPoint</Application>
  <PresentationFormat>Προβολή στην οθόνη (16:9)</PresentationFormat>
  <Paragraphs>65</Paragraphs>
  <Slides>10</Slides>
  <Notes>10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2</vt:i4>
      </vt:variant>
      <vt:variant>
        <vt:lpstr>Τίτλοι διαφανειών</vt:lpstr>
      </vt:variant>
      <vt:variant>
        <vt:i4>10</vt:i4>
      </vt:variant>
    </vt:vector>
  </HeadingPairs>
  <TitlesOfParts>
    <vt:vector size="21" baseType="lpstr">
      <vt:lpstr>Arial</vt:lpstr>
      <vt:lpstr>Times New Roman</vt:lpstr>
      <vt:lpstr>Aptos Display</vt:lpstr>
      <vt:lpstr>Aptos</vt:lpstr>
      <vt:lpstr>DejaVu Sans</vt:lpstr>
      <vt:lpstr>Calibri</vt:lpstr>
      <vt:lpstr>AR PL SungtiL GB</vt:lpstr>
      <vt:lpstr>Wingdings</vt:lpstr>
      <vt:lpstr>Constantia</vt:lpstr>
      <vt:lpstr>1_Θέμα του Office</vt:lpstr>
      <vt:lpstr>Θέμα του Office</vt:lpstr>
      <vt:lpstr>Μ.Ε.Κ.  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Μ.Ε.Κ.  Ι</dc:title>
  <dc:creator>xps</dc:creator>
  <cp:lastModifiedBy>GEORGIA GEORGATZOGLOU</cp:lastModifiedBy>
  <cp:revision>35</cp:revision>
  <cp:lastPrinted>1601-01-01T00:00:00Z</cp:lastPrinted>
  <dcterms:created xsi:type="dcterms:W3CDTF">2015-09-27T16:42:25Z</dcterms:created>
  <dcterms:modified xsi:type="dcterms:W3CDTF">2024-03-17T11:38:19Z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PresentationFormat">
    <vt:lpwstr>Προβολή στην οθόνη (16:9)</vt:lpwstr>
  </property>
  <property fmtid="{D5CDD505-2E9C-101B-9397-08002B2CF9AE}" pid="4" name="Slides">
    <vt:r8>10</vt:r8>
  </property>
</Properties>
</file>