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73"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7559675" cy="10691813"/>
  <p:defaultTextStyle>
    <a:defPPr>
      <a:defRPr lang="en-GB"/>
    </a:defPPr>
    <a:lvl1pPr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1pPr>
    <a:lvl2pPr marL="742950" indent="-28575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2pPr>
    <a:lvl3pPr marL="11430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3pPr>
    <a:lvl4pPr marL="16002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4pPr>
    <a:lvl5pPr marL="2057400" indent="-228600" algn="l" rtl="0" fontAlgn="base" hangingPunct="0">
      <a:lnSpc>
        <a:spcPct val="93000"/>
      </a:lnSpc>
      <a:spcBef>
        <a:spcPts val="13"/>
      </a:spcBef>
      <a:spcAft>
        <a:spcPts val="13"/>
      </a:spcAft>
      <a:buClr>
        <a:srgbClr val="000000"/>
      </a:buClr>
      <a:buSzPct val="100000"/>
      <a:buFont typeface="Times New Roman" panose="02020603050405020304" pitchFamily="18" charset="0"/>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63"/>
  </p:normalViewPr>
  <p:slideViewPr>
    <p:cSldViewPr>
      <p:cViewPr varScale="1">
        <p:scale>
          <a:sx n="114" d="100"/>
          <a:sy n="114" d="100"/>
        </p:scale>
        <p:origin x="1024" y="176"/>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a:extLst>
              <a:ext uri="{FF2B5EF4-FFF2-40B4-BE49-F238E27FC236}">
                <a16:creationId xmlns:a16="http://schemas.microsoft.com/office/drawing/2014/main" id="{55F8F518-8B3B-1FB8-558B-6735047FE00B}"/>
              </a:ext>
            </a:extLst>
          </p:cNvPr>
          <p:cNvSpPr>
            <a:spLocks noGrp="1" noChangeArrowheads="1"/>
          </p:cNvSpPr>
          <p:nvPr>
            <p:ph type="sldImg"/>
          </p:nvPr>
        </p:nvSpPr>
        <p:spPr bwMode="auto">
          <a:xfrm>
            <a:off x="215900" y="812800"/>
            <a:ext cx="7126288"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4" name="Rectangle 2">
            <a:extLst>
              <a:ext uri="{FF2B5EF4-FFF2-40B4-BE49-F238E27FC236}">
                <a16:creationId xmlns:a16="http://schemas.microsoft.com/office/drawing/2014/main" id="{BF0F948A-EB1E-DC83-79C4-57361CA5EE23}"/>
              </a:ext>
            </a:extLst>
          </p:cNvPr>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l-GR" altLang="el-GR"/>
          </a:p>
        </p:txBody>
      </p:sp>
      <p:sp>
        <p:nvSpPr>
          <p:cNvPr id="3075" name="Rectangle 3">
            <a:extLst>
              <a:ext uri="{FF2B5EF4-FFF2-40B4-BE49-F238E27FC236}">
                <a16:creationId xmlns:a16="http://schemas.microsoft.com/office/drawing/2014/main" id="{7AAC0CA0-6D97-848E-EC74-F16084744B49}"/>
              </a:ext>
            </a:extLst>
          </p:cNvPr>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6" name="Rectangle 4">
            <a:extLst>
              <a:ext uri="{FF2B5EF4-FFF2-40B4-BE49-F238E27FC236}">
                <a16:creationId xmlns:a16="http://schemas.microsoft.com/office/drawing/2014/main" id="{90B85FF0-FB21-FBCE-CBDF-9A15252081A8}"/>
              </a:ext>
            </a:extLst>
          </p:cNvPr>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7" name="Rectangle 5">
            <a:extLst>
              <a:ext uri="{FF2B5EF4-FFF2-40B4-BE49-F238E27FC236}">
                <a16:creationId xmlns:a16="http://schemas.microsoft.com/office/drawing/2014/main" id="{B26E0EB5-8F28-9DD2-14E8-C3BD52F46F10}"/>
              </a:ext>
            </a:extLst>
          </p:cNvPr>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3078" name="Rectangle 6">
            <a:extLst>
              <a:ext uri="{FF2B5EF4-FFF2-40B4-BE49-F238E27FC236}">
                <a16:creationId xmlns:a16="http://schemas.microsoft.com/office/drawing/2014/main" id="{E472F336-EB31-E77C-08C2-DA8636EDE28F}"/>
              </a:ext>
            </a:extLst>
          </p:cNvPr>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fld id="{E269CFF1-C2BA-C047-8DD7-C1C475C4ABE0}" type="slidenum">
              <a:rPr lang="en-US" altLang="el-G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A352D96-532D-C756-E05D-4AABBD7D2BEC}"/>
              </a:ext>
            </a:extLst>
          </p:cNvPr>
          <p:cNvSpPr>
            <a:spLocks noGrp="1" noChangeArrowheads="1"/>
          </p:cNvSpPr>
          <p:nvPr>
            <p:ph type="sldNum"/>
          </p:nvPr>
        </p:nvSpPr>
        <p:spPr>
          <a:ln/>
        </p:spPr>
        <p:txBody>
          <a:bodyPr/>
          <a:lstStyle/>
          <a:p>
            <a:fld id="{CF67CBCA-DA4C-5344-8A0E-D49FBDB3B2C1}" type="slidenum">
              <a:rPr lang="en-US" altLang="el-GR"/>
              <a:pPr/>
              <a:t>1</a:t>
            </a:fld>
            <a:endParaRPr lang="en-US" altLang="el-GR"/>
          </a:p>
        </p:txBody>
      </p:sp>
      <p:sp>
        <p:nvSpPr>
          <p:cNvPr id="17409" name="Text Box 1">
            <a:extLst>
              <a:ext uri="{FF2B5EF4-FFF2-40B4-BE49-F238E27FC236}">
                <a16:creationId xmlns:a16="http://schemas.microsoft.com/office/drawing/2014/main" id="{511BA44C-F511-CC03-2D6F-D6292BA5422B}"/>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0" name="Text Box 2">
            <a:extLst>
              <a:ext uri="{FF2B5EF4-FFF2-40B4-BE49-F238E27FC236}">
                <a16:creationId xmlns:a16="http://schemas.microsoft.com/office/drawing/2014/main" id="{BB183688-1FC0-672C-8AD7-D6A6CE7FA1F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6B54A9B-73C8-2BB1-F669-2BEFF5832B5E}"/>
              </a:ext>
            </a:extLst>
          </p:cNvPr>
          <p:cNvSpPr>
            <a:spLocks noGrp="1" noChangeArrowheads="1"/>
          </p:cNvSpPr>
          <p:nvPr>
            <p:ph type="sldNum"/>
          </p:nvPr>
        </p:nvSpPr>
        <p:spPr>
          <a:ln/>
        </p:spPr>
        <p:txBody>
          <a:bodyPr/>
          <a:lstStyle/>
          <a:p>
            <a:fld id="{17AC5875-0659-FD4E-BA6B-A08D156A87D8}" type="slidenum">
              <a:rPr lang="en-US" altLang="el-GR"/>
              <a:pPr/>
              <a:t>10</a:t>
            </a:fld>
            <a:endParaRPr lang="en-US" altLang="el-GR"/>
          </a:p>
        </p:txBody>
      </p:sp>
      <p:sp>
        <p:nvSpPr>
          <p:cNvPr id="26625" name="Text Box 1">
            <a:extLst>
              <a:ext uri="{FF2B5EF4-FFF2-40B4-BE49-F238E27FC236}">
                <a16:creationId xmlns:a16="http://schemas.microsoft.com/office/drawing/2014/main" id="{20694C2D-0408-C2A1-10C9-824E0A59BADB}"/>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a:extLst>
              <a:ext uri="{FF2B5EF4-FFF2-40B4-BE49-F238E27FC236}">
                <a16:creationId xmlns:a16="http://schemas.microsoft.com/office/drawing/2014/main" id="{CAC935DB-8270-A94B-D777-964D4D18F99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DB44BB7-2F05-B72E-ECF8-6B7554CF1BBB}"/>
              </a:ext>
            </a:extLst>
          </p:cNvPr>
          <p:cNvSpPr>
            <a:spLocks noGrp="1" noChangeArrowheads="1"/>
          </p:cNvSpPr>
          <p:nvPr>
            <p:ph type="sldNum"/>
          </p:nvPr>
        </p:nvSpPr>
        <p:spPr>
          <a:ln/>
        </p:spPr>
        <p:txBody>
          <a:bodyPr/>
          <a:lstStyle/>
          <a:p>
            <a:fld id="{FDE71213-69D9-6A4B-BB95-FFE4436CEA0F}" type="slidenum">
              <a:rPr lang="en-US" altLang="el-GR"/>
              <a:pPr/>
              <a:t>11</a:t>
            </a:fld>
            <a:endParaRPr lang="en-US" altLang="el-GR"/>
          </a:p>
        </p:txBody>
      </p:sp>
      <p:sp>
        <p:nvSpPr>
          <p:cNvPr id="27649" name="Text Box 1">
            <a:extLst>
              <a:ext uri="{FF2B5EF4-FFF2-40B4-BE49-F238E27FC236}">
                <a16:creationId xmlns:a16="http://schemas.microsoft.com/office/drawing/2014/main" id="{24B2C9FD-49FB-E167-42DD-BCD57B023B2C}"/>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Text Box 2">
            <a:extLst>
              <a:ext uri="{FF2B5EF4-FFF2-40B4-BE49-F238E27FC236}">
                <a16:creationId xmlns:a16="http://schemas.microsoft.com/office/drawing/2014/main" id="{1F346431-C3A6-F35E-073A-03CF60030DE1}"/>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021A0BC-966E-807A-948A-647D5C52D27E}"/>
              </a:ext>
            </a:extLst>
          </p:cNvPr>
          <p:cNvSpPr>
            <a:spLocks noGrp="1" noChangeArrowheads="1"/>
          </p:cNvSpPr>
          <p:nvPr>
            <p:ph type="sldNum"/>
          </p:nvPr>
        </p:nvSpPr>
        <p:spPr>
          <a:ln/>
        </p:spPr>
        <p:txBody>
          <a:bodyPr/>
          <a:lstStyle/>
          <a:p>
            <a:fld id="{62C24F30-9F3C-4640-9E6D-905038977DF2}" type="slidenum">
              <a:rPr lang="en-US" altLang="el-GR"/>
              <a:pPr/>
              <a:t>12</a:t>
            </a:fld>
            <a:endParaRPr lang="en-US" altLang="el-GR"/>
          </a:p>
        </p:txBody>
      </p:sp>
      <p:sp>
        <p:nvSpPr>
          <p:cNvPr id="28673" name="Text Box 1">
            <a:extLst>
              <a:ext uri="{FF2B5EF4-FFF2-40B4-BE49-F238E27FC236}">
                <a16:creationId xmlns:a16="http://schemas.microsoft.com/office/drawing/2014/main" id="{62CE2534-846F-0562-DCD0-258D29DFB80E}"/>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Text Box 2">
            <a:extLst>
              <a:ext uri="{FF2B5EF4-FFF2-40B4-BE49-F238E27FC236}">
                <a16:creationId xmlns:a16="http://schemas.microsoft.com/office/drawing/2014/main" id="{25FB8691-A2C6-BC16-4ACE-FE8BB04D55B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B2D8CE-2149-9F68-8316-342F1B45DD44}"/>
              </a:ext>
            </a:extLst>
          </p:cNvPr>
          <p:cNvSpPr>
            <a:spLocks noGrp="1" noChangeArrowheads="1"/>
          </p:cNvSpPr>
          <p:nvPr>
            <p:ph type="sldNum"/>
          </p:nvPr>
        </p:nvSpPr>
        <p:spPr>
          <a:ln/>
        </p:spPr>
        <p:txBody>
          <a:bodyPr/>
          <a:lstStyle/>
          <a:p>
            <a:fld id="{DBF5ED2E-B4A6-2B4F-A16D-F13908199236}" type="slidenum">
              <a:rPr lang="en-US" altLang="el-GR"/>
              <a:pPr/>
              <a:t>13</a:t>
            </a:fld>
            <a:endParaRPr lang="en-US" altLang="el-GR"/>
          </a:p>
        </p:txBody>
      </p:sp>
      <p:sp>
        <p:nvSpPr>
          <p:cNvPr id="29697" name="Text Box 1">
            <a:extLst>
              <a:ext uri="{FF2B5EF4-FFF2-40B4-BE49-F238E27FC236}">
                <a16:creationId xmlns:a16="http://schemas.microsoft.com/office/drawing/2014/main" id="{FDDAE879-654C-BEAB-E958-03C057767D0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B5BB6AF3-4ABD-FFC2-822D-DF29AAFC928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BA83084-07D4-A489-6F57-14BC3A34AF81}"/>
              </a:ext>
            </a:extLst>
          </p:cNvPr>
          <p:cNvSpPr>
            <a:spLocks noGrp="1" noChangeArrowheads="1"/>
          </p:cNvSpPr>
          <p:nvPr>
            <p:ph type="sldNum"/>
          </p:nvPr>
        </p:nvSpPr>
        <p:spPr>
          <a:ln/>
        </p:spPr>
        <p:txBody>
          <a:bodyPr/>
          <a:lstStyle/>
          <a:p>
            <a:fld id="{67B20185-E498-2847-9B9D-B5E5074DD304}" type="slidenum">
              <a:rPr lang="en-US" altLang="el-GR"/>
              <a:pPr/>
              <a:t>2</a:t>
            </a:fld>
            <a:endParaRPr lang="en-US" altLang="el-GR"/>
          </a:p>
        </p:txBody>
      </p:sp>
      <p:sp>
        <p:nvSpPr>
          <p:cNvPr id="18433" name="Text Box 1">
            <a:extLst>
              <a:ext uri="{FF2B5EF4-FFF2-40B4-BE49-F238E27FC236}">
                <a16:creationId xmlns:a16="http://schemas.microsoft.com/office/drawing/2014/main" id="{61940821-FE5A-2603-BD5D-1A99F1BC186F}"/>
              </a:ext>
            </a:extLst>
          </p:cNvPr>
          <p:cNvSpPr txBox="1">
            <a:spLocks noChangeArrowheads="1"/>
          </p:cNvSpPr>
          <p:nvPr>
            <p:ph type="sldImg"/>
          </p:nvPr>
        </p:nvSpPr>
        <p:spPr bwMode="auto">
          <a:xfrm>
            <a:off x="215900" y="812800"/>
            <a:ext cx="712787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4" name="Text Box 2">
            <a:extLst>
              <a:ext uri="{FF2B5EF4-FFF2-40B4-BE49-F238E27FC236}">
                <a16:creationId xmlns:a16="http://schemas.microsoft.com/office/drawing/2014/main" id="{72B5EE52-926A-A6D9-B81C-4AFC1E2FA4D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EB78D38-D769-D0A2-C324-1DB61E07D95A}"/>
              </a:ext>
            </a:extLst>
          </p:cNvPr>
          <p:cNvSpPr>
            <a:spLocks noGrp="1" noChangeArrowheads="1"/>
          </p:cNvSpPr>
          <p:nvPr>
            <p:ph type="sldNum"/>
          </p:nvPr>
        </p:nvSpPr>
        <p:spPr>
          <a:ln/>
        </p:spPr>
        <p:txBody>
          <a:bodyPr/>
          <a:lstStyle/>
          <a:p>
            <a:fld id="{D34631EF-63C8-914D-A6A6-3FD1050A2D1C}" type="slidenum">
              <a:rPr lang="en-US" altLang="el-GR"/>
              <a:pPr/>
              <a:t>3</a:t>
            </a:fld>
            <a:endParaRPr lang="en-US" altLang="el-GR"/>
          </a:p>
        </p:txBody>
      </p:sp>
      <p:sp>
        <p:nvSpPr>
          <p:cNvPr id="19457" name="Text Box 1">
            <a:extLst>
              <a:ext uri="{FF2B5EF4-FFF2-40B4-BE49-F238E27FC236}">
                <a16:creationId xmlns:a16="http://schemas.microsoft.com/office/drawing/2014/main" id="{9222BB75-6489-AF53-E072-8AEDF267AA8D}"/>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Text Box 2">
            <a:extLst>
              <a:ext uri="{FF2B5EF4-FFF2-40B4-BE49-F238E27FC236}">
                <a16:creationId xmlns:a16="http://schemas.microsoft.com/office/drawing/2014/main" id="{B89AEC83-C6FA-6127-3066-7397DB561476}"/>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1FFF117-4933-BB84-99F5-2B8C2E6CA633}"/>
              </a:ext>
            </a:extLst>
          </p:cNvPr>
          <p:cNvSpPr>
            <a:spLocks noGrp="1" noChangeArrowheads="1"/>
          </p:cNvSpPr>
          <p:nvPr>
            <p:ph type="sldNum"/>
          </p:nvPr>
        </p:nvSpPr>
        <p:spPr>
          <a:ln/>
        </p:spPr>
        <p:txBody>
          <a:bodyPr/>
          <a:lstStyle/>
          <a:p>
            <a:fld id="{98BB7E4D-B655-9D40-A75A-3E93B15C2324}" type="slidenum">
              <a:rPr lang="en-US" altLang="el-GR"/>
              <a:pPr/>
              <a:t>4</a:t>
            </a:fld>
            <a:endParaRPr lang="en-US" altLang="el-GR"/>
          </a:p>
        </p:txBody>
      </p:sp>
      <p:sp>
        <p:nvSpPr>
          <p:cNvPr id="20481" name="Text Box 1">
            <a:extLst>
              <a:ext uri="{FF2B5EF4-FFF2-40B4-BE49-F238E27FC236}">
                <a16:creationId xmlns:a16="http://schemas.microsoft.com/office/drawing/2014/main" id="{92886020-6855-7D8C-BA14-0471CDD58B7F}"/>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Text Box 2">
            <a:extLst>
              <a:ext uri="{FF2B5EF4-FFF2-40B4-BE49-F238E27FC236}">
                <a16:creationId xmlns:a16="http://schemas.microsoft.com/office/drawing/2014/main" id="{14F03AEA-01CD-2BC5-7990-8A60D9626AF5}"/>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04F8E1E-125D-4B9F-51B5-F88E0659B627}"/>
              </a:ext>
            </a:extLst>
          </p:cNvPr>
          <p:cNvSpPr>
            <a:spLocks noGrp="1" noChangeArrowheads="1"/>
          </p:cNvSpPr>
          <p:nvPr>
            <p:ph type="sldNum"/>
          </p:nvPr>
        </p:nvSpPr>
        <p:spPr>
          <a:ln/>
        </p:spPr>
        <p:txBody>
          <a:bodyPr/>
          <a:lstStyle/>
          <a:p>
            <a:fld id="{DE92E1B1-D453-1D43-8B80-B72DB201D689}" type="slidenum">
              <a:rPr lang="en-US" altLang="el-GR"/>
              <a:pPr/>
              <a:t>5</a:t>
            </a:fld>
            <a:endParaRPr lang="en-US" altLang="el-GR"/>
          </a:p>
        </p:txBody>
      </p:sp>
      <p:sp>
        <p:nvSpPr>
          <p:cNvPr id="21505" name="Text Box 1">
            <a:extLst>
              <a:ext uri="{FF2B5EF4-FFF2-40B4-BE49-F238E27FC236}">
                <a16:creationId xmlns:a16="http://schemas.microsoft.com/office/drawing/2014/main" id="{FEE98C44-E81B-1D75-A244-337714F0045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a:extLst>
              <a:ext uri="{FF2B5EF4-FFF2-40B4-BE49-F238E27FC236}">
                <a16:creationId xmlns:a16="http://schemas.microsoft.com/office/drawing/2014/main" id="{91AA8E14-43E2-0B5C-DD60-BB6B6ECFB4D3}"/>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B66C174-3D49-3CB4-D2FF-F5CB31F81A05}"/>
              </a:ext>
            </a:extLst>
          </p:cNvPr>
          <p:cNvSpPr>
            <a:spLocks noGrp="1" noChangeArrowheads="1"/>
          </p:cNvSpPr>
          <p:nvPr>
            <p:ph type="sldNum"/>
          </p:nvPr>
        </p:nvSpPr>
        <p:spPr>
          <a:ln/>
        </p:spPr>
        <p:txBody>
          <a:bodyPr/>
          <a:lstStyle/>
          <a:p>
            <a:fld id="{6968F5BF-902D-4644-9F62-979E32E0F302}" type="slidenum">
              <a:rPr lang="en-US" altLang="el-GR"/>
              <a:pPr/>
              <a:t>6</a:t>
            </a:fld>
            <a:endParaRPr lang="en-US" altLang="el-GR"/>
          </a:p>
        </p:txBody>
      </p:sp>
      <p:sp>
        <p:nvSpPr>
          <p:cNvPr id="22529" name="Text Box 1">
            <a:extLst>
              <a:ext uri="{FF2B5EF4-FFF2-40B4-BE49-F238E27FC236}">
                <a16:creationId xmlns:a16="http://schemas.microsoft.com/office/drawing/2014/main" id="{7E97CD95-9FE3-68BE-D538-D3C16E44C92A}"/>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Text Box 2">
            <a:extLst>
              <a:ext uri="{FF2B5EF4-FFF2-40B4-BE49-F238E27FC236}">
                <a16:creationId xmlns:a16="http://schemas.microsoft.com/office/drawing/2014/main" id="{39552B0C-8C59-18D1-DF37-90F19D98ECB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714B00B-E39B-CB05-3630-1FE5F4356E17}"/>
              </a:ext>
            </a:extLst>
          </p:cNvPr>
          <p:cNvSpPr>
            <a:spLocks noGrp="1" noChangeArrowheads="1"/>
          </p:cNvSpPr>
          <p:nvPr>
            <p:ph type="sldNum"/>
          </p:nvPr>
        </p:nvSpPr>
        <p:spPr>
          <a:ln/>
        </p:spPr>
        <p:txBody>
          <a:bodyPr/>
          <a:lstStyle/>
          <a:p>
            <a:fld id="{0D0077B1-6886-0E45-B0FD-E8D512AA2C47}" type="slidenum">
              <a:rPr lang="en-US" altLang="el-GR"/>
              <a:pPr/>
              <a:t>7</a:t>
            </a:fld>
            <a:endParaRPr lang="en-US" altLang="el-GR"/>
          </a:p>
        </p:txBody>
      </p:sp>
      <p:sp>
        <p:nvSpPr>
          <p:cNvPr id="23553" name="Text Box 1">
            <a:extLst>
              <a:ext uri="{FF2B5EF4-FFF2-40B4-BE49-F238E27FC236}">
                <a16:creationId xmlns:a16="http://schemas.microsoft.com/office/drawing/2014/main" id="{8B517FB6-B04D-11FF-61E3-290844DB8AE3}"/>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Text Box 2">
            <a:extLst>
              <a:ext uri="{FF2B5EF4-FFF2-40B4-BE49-F238E27FC236}">
                <a16:creationId xmlns:a16="http://schemas.microsoft.com/office/drawing/2014/main" id="{D332D706-6AF2-C4D1-8DE8-CFFAD1A49079}"/>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A583031-0FC6-86FC-ED5F-D65BE1E47D66}"/>
              </a:ext>
            </a:extLst>
          </p:cNvPr>
          <p:cNvSpPr>
            <a:spLocks noGrp="1" noChangeArrowheads="1"/>
          </p:cNvSpPr>
          <p:nvPr>
            <p:ph type="sldNum"/>
          </p:nvPr>
        </p:nvSpPr>
        <p:spPr>
          <a:ln/>
        </p:spPr>
        <p:txBody>
          <a:bodyPr/>
          <a:lstStyle/>
          <a:p>
            <a:fld id="{8CA51736-9788-7B40-BC21-4DB0D0E8DECB}" type="slidenum">
              <a:rPr lang="en-US" altLang="el-GR"/>
              <a:pPr/>
              <a:t>8</a:t>
            </a:fld>
            <a:endParaRPr lang="en-US" altLang="el-GR"/>
          </a:p>
        </p:txBody>
      </p:sp>
      <p:sp>
        <p:nvSpPr>
          <p:cNvPr id="24577" name="Text Box 1">
            <a:extLst>
              <a:ext uri="{FF2B5EF4-FFF2-40B4-BE49-F238E27FC236}">
                <a16:creationId xmlns:a16="http://schemas.microsoft.com/office/drawing/2014/main" id="{F85309D8-E937-0074-088C-AC5E29DF8312}"/>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8" name="Text Box 2">
            <a:extLst>
              <a:ext uri="{FF2B5EF4-FFF2-40B4-BE49-F238E27FC236}">
                <a16:creationId xmlns:a16="http://schemas.microsoft.com/office/drawing/2014/main" id="{9CB2EF26-2BEA-E9D1-A9DA-05A00EF7ACEE}"/>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B68711E-04E3-3AAA-F35D-6FFF016452D1}"/>
              </a:ext>
            </a:extLst>
          </p:cNvPr>
          <p:cNvSpPr>
            <a:spLocks noGrp="1" noChangeArrowheads="1"/>
          </p:cNvSpPr>
          <p:nvPr>
            <p:ph type="sldNum"/>
          </p:nvPr>
        </p:nvSpPr>
        <p:spPr>
          <a:ln/>
        </p:spPr>
        <p:txBody>
          <a:bodyPr/>
          <a:lstStyle/>
          <a:p>
            <a:fld id="{6CA56CC5-6F5A-2D4D-9540-4B26106CA5C3}" type="slidenum">
              <a:rPr lang="en-US" altLang="el-GR"/>
              <a:pPr/>
              <a:t>9</a:t>
            </a:fld>
            <a:endParaRPr lang="en-US" altLang="el-GR"/>
          </a:p>
        </p:txBody>
      </p:sp>
      <p:sp>
        <p:nvSpPr>
          <p:cNvPr id="25601" name="Text Box 1">
            <a:extLst>
              <a:ext uri="{FF2B5EF4-FFF2-40B4-BE49-F238E27FC236}">
                <a16:creationId xmlns:a16="http://schemas.microsoft.com/office/drawing/2014/main" id="{688BE7B4-1B31-506B-D0B0-B00C76CEA9D1}"/>
              </a:ext>
            </a:extLst>
          </p:cNvPr>
          <p:cNvSpPr txBox="1">
            <a:spLocks noChangeArrowheads="1"/>
          </p:cNvSpPr>
          <p:nvPr>
            <p:ph type="sldImg"/>
          </p:nvPr>
        </p:nvSpPr>
        <p:spPr bwMode="auto">
          <a:xfrm>
            <a:off x="215900" y="812800"/>
            <a:ext cx="7126288"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a:extLst>
              <a:ext uri="{FF2B5EF4-FFF2-40B4-BE49-F238E27FC236}">
                <a16:creationId xmlns:a16="http://schemas.microsoft.com/office/drawing/2014/main" id="{3CF6C707-EBDA-404F-62EF-E31F963E9DE2}"/>
              </a:ext>
            </a:extLst>
          </p:cNvPr>
          <p:cNvSpPr txBox="1">
            <a:spLocks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5DCC4F-2C87-8997-C37D-4F266AAC2B36}"/>
              </a:ext>
            </a:extLst>
          </p:cNvPr>
          <p:cNvSpPr>
            <a:spLocks noGrp="1"/>
          </p:cNvSpPr>
          <p:nvPr>
            <p:ph type="ctrTitle"/>
          </p:nvPr>
        </p:nvSpPr>
        <p:spPr>
          <a:xfrm>
            <a:off x="1143000" y="841375"/>
            <a:ext cx="6858000" cy="1790700"/>
          </a:xfrm>
        </p:spPr>
        <p:txBody>
          <a:bodyPr/>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577C8D0C-01F1-1F01-6D86-1BC2C82583C6}"/>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435BC883-0BCE-A601-C7FA-D8857988208F}"/>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7576303D-9CB8-D371-51B2-96F9A4C1492D}"/>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A8FAFBB4-2695-A234-3888-E386561687E0}"/>
              </a:ext>
            </a:extLst>
          </p:cNvPr>
          <p:cNvSpPr>
            <a:spLocks noGrp="1"/>
          </p:cNvSpPr>
          <p:nvPr>
            <p:ph type="sldNum" idx="12"/>
          </p:nvPr>
        </p:nvSpPr>
        <p:spPr/>
        <p:txBody>
          <a:bodyPr/>
          <a:lstStyle>
            <a:lvl1pPr>
              <a:defRPr/>
            </a:lvl1pPr>
          </a:lstStyle>
          <a:p>
            <a:fld id="{4D762CD4-89D0-C64B-A046-B23DE85BEA7F}" type="slidenum">
              <a:rPr lang="el-GR" altLang="el-GR"/>
              <a:pPr/>
              <a:t>‹#›</a:t>
            </a:fld>
            <a:endParaRPr lang="el-GR" altLang="el-GR"/>
          </a:p>
        </p:txBody>
      </p:sp>
    </p:spTree>
    <p:extLst>
      <p:ext uri="{BB962C8B-B14F-4D97-AF65-F5344CB8AC3E}">
        <p14:creationId xmlns:p14="http://schemas.microsoft.com/office/powerpoint/2010/main" val="370649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441E02-4B40-7E2A-7E06-7832F74042E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98EB2B3-045D-1EC1-3055-63A1FB5ADB5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0BB89843-B6AF-A0F7-E8C0-FE9F25D62705}"/>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9AB08848-B419-563A-E954-99B8C9A6B4F6}"/>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7F403187-BDC2-73C4-7A31-CDD09C1241F7}"/>
              </a:ext>
            </a:extLst>
          </p:cNvPr>
          <p:cNvSpPr>
            <a:spLocks noGrp="1"/>
          </p:cNvSpPr>
          <p:nvPr>
            <p:ph type="sldNum" idx="12"/>
          </p:nvPr>
        </p:nvSpPr>
        <p:spPr/>
        <p:txBody>
          <a:bodyPr/>
          <a:lstStyle>
            <a:lvl1pPr>
              <a:defRPr/>
            </a:lvl1pPr>
          </a:lstStyle>
          <a:p>
            <a:fld id="{A994A601-CAF3-7B49-B0B3-E6BEED5BE2BF}" type="slidenum">
              <a:rPr lang="el-GR" altLang="el-GR"/>
              <a:pPr/>
              <a:t>‹#›</a:t>
            </a:fld>
            <a:endParaRPr lang="el-GR" altLang="el-GR"/>
          </a:p>
        </p:txBody>
      </p:sp>
    </p:spTree>
    <p:extLst>
      <p:ext uri="{BB962C8B-B14F-4D97-AF65-F5344CB8AC3E}">
        <p14:creationId xmlns:p14="http://schemas.microsoft.com/office/powerpoint/2010/main" val="1338996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83A4A19-E82E-DFE2-D8CC-F149350D82C8}"/>
              </a:ext>
            </a:extLst>
          </p:cNvPr>
          <p:cNvSpPr>
            <a:spLocks noGrp="1"/>
          </p:cNvSpPr>
          <p:nvPr>
            <p:ph type="title" orient="vert"/>
          </p:nvPr>
        </p:nvSpPr>
        <p:spPr>
          <a:xfrm>
            <a:off x="6629400" y="1028700"/>
            <a:ext cx="2055813" cy="3155950"/>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83944B13-1384-8C1D-3881-C48DB5CFE716}"/>
              </a:ext>
            </a:extLst>
          </p:cNvPr>
          <p:cNvSpPr>
            <a:spLocks noGrp="1"/>
          </p:cNvSpPr>
          <p:nvPr>
            <p:ph type="body" orient="vert" idx="1"/>
          </p:nvPr>
        </p:nvSpPr>
        <p:spPr>
          <a:xfrm>
            <a:off x="457200" y="1028700"/>
            <a:ext cx="6019800" cy="31559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E99B7B6-AFDD-64D9-BEBA-CA218BD4AC15}"/>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CDF341DF-4B3E-93F3-FE2B-B2D418CD2A95}"/>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49A9011F-816C-2C55-42C2-4C3C2E921C7D}"/>
              </a:ext>
            </a:extLst>
          </p:cNvPr>
          <p:cNvSpPr>
            <a:spLocks noGrp="1"/>
          </p:cNvSpPr>
          <p:nvPr>
            <p:ph type="sldNum" idx="12"/>
          </p:nvPr>
        </p:nvSpPr>
        <p:spPr/>
        <p:txBody>
          <a:bodyPr/>
          <a:lstStyle>
            <a:lvl1pPr>
              <a:defRPr/>
            </a:lvl1pPr>
          </a:lstStyle>
          <a:p>
            <a:fld id="{473FB3E0-311F-DE42-9AA8-AE4760735C30}" type="slidenum">
              <a:rPr lang="el-GR" altLang="el-GR"/>
              <a:pPr/>
              <a:t>‹#›</a:t>
            </a:fld>
            <a:endParaRPr lang="el-GR" altLang="el-GR"/>
          </a:p>
        </p:txBody>
      </p:sp>
    </p:spTree>
    <p:extLst>
      <p:ext uri="{BB962C8B-B14F-4D97-AF65-F5344CB8AC3E}">
        <p14:creationId xmlns:p14="http://schemas.microsoft.com/office/powerpoint/2010/main" val="1048954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Προσαρμοσμένη διάταξ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62F028-7C12-17CC-CB15-F9936DB99F4C}"/>
              </a:ext>
            </a:extLst>
          </p:cNvPr>
          <p:cNvSpPr>
            <a:spLocks noGrp="1"/>
          </p:cNvSpPr>
          <p:nvPr>
            <p:ph type="title"/>
          </p:nvPr>
        </p:nvSpPr>
        <p:spPr>
          <a:xfrm>
            <a:off x="533400" y="1028700"/>
            <a:ext cx="7850188" cy="1370013"/>
          </a:xfrm>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A991589-9999-9085-6228-E3B73871C538}"/>
              </a:ext>
            </a:extLst>
          </p:cNvPr>
          <p:cNvSpPr>
            <a:spLocks noGrp="1"/>
          </p:cNvSpPr>
          <p:nvPr>
            <p:ph type="dt" idx="10"/>
          </p:nvPr>
        </p:nvSpPr>
        <p:spPr>
          <a:xfrm>
            <a:off x="457200" y="4767263"/>
            <a:ext cx="2132013" cy="271462"/>
          </a:xfrm>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7A819653-4E59-2C23-7D44-2EBEF1250096}"/>
              </a:ext>
            </a:extLst>
          </p:cNvPr>
          <p:cNvSpPr>
            <a:spLocks noGrp="1"/>
          </p:cNvSpPr>
          <p:nvPr>
            <p:ph type="ftr" idx="11"/>
          </p:nvPr>
        </p:nvSpPr>
        <p:spPr>
          <a:xfrm>
            <a:off x="2667000" y="4767263"/>
            <a:ext cx="3351213" cy="271462"/>
          </a:xfrm>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D9CD0EBF-B722-8349-F9CD-563F46385834}"/>
              </a:ext>
            </a:extLst>
          </p:cNvPr>
          <p:cNvSpPr>
            <a:spLocks noGrp="1"/>
          </p:cNvSpPr>
          <p:nvPr>
            <p:ph type="sldNum" idx="12"/>
          </p:nvPr>
        </p:nvSpPr>
        <p:spPr>
          <a:xfrm>
            <a:off x="7924800" y="4767263"/>
            <a:ext cx="760413" cy="271462"/>
          </a:xfrm>
        </p:spPr>
        <p:txBody>
          <a:bodyPr/>
          <a:lstStyle>
            <a:lvl1pPr>
              <a:defRPr/>
            </a:lvl1pPr>
          </a:lstStyle>
          <a:p>
            <a:fld id="{7EA4A71A-53A2-D740-AE19-95FC7282E71F}" type="slidenum">
              <a:rPr lang="el-GR" altLang="el-GR"/>
              <a:pPr/>
              <a:t>‹#›</a:t>
            </a:fld>
            <a:endParaRPr lang="el-GR" altLang="el-GR"/>
          </a:p>
        </p:txBody>
      </p:sp>
    </p:spTree>
    <p:extLst>
      <p:ext uri="{BB962C8B-B14F-4D97-AF65-F5344CB8AC3E}">
        <p14:creationId xmlns:p14="http://schemas.microsoft.com/office/powerpoint/2010/main" val="2115506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B7CF05-5AFA-993D-8659-5D0654645972}"/>
              </a:ext>
            </a:extLst>
          </p:cNvPr>
          <p:cNvSpPr>
            <a:spLocks noGrp="1"/>
          </p:cNvSpPr>
          <p:nvPr>
            <p:ph type="ctrTitle"/>
          </p:nvPr>
        </p:nvSpPr>
        <p:spPr>
          <a:xfrm>
            <a:off x="1143000" y="841772"/>
            <a:ext cx="6858000" cy="1790700"/>
          </a:xfrm>
        </p:spPr>
        <p:txBody>
          <a:bodyPr anchor="b"/>
          <a:lstStyle>
            <a:lvl1pPr algn="ctr">
              <a:defRPr sz="45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F33341EA-26A7-AA73-904C-1987B050FB3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715A3BD-6D4C-51B1-1379-AB1ED75FE657}"/>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5" name="Θέση υποσέλιδου 4">
            <a:extLst>
              <a:ext uri="{FF2B5EF4-FFF2-40B4-BE49-F238E27FC236}">
                <a16:creationId xmlns:a16="http://schemas.microsoft.com/office/drawing/2014/main" id="{A0072B22-B292-8655-A7B7-EF3B9F53484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2F1534-7668-3252-2209-E97BAEF4B0D6}"/>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790539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357C92-6CAD-7884-739A-3AC005C545E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7965DDF-210F-58D1-8944-9077911A4A7C}"/>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418EA23-BAA2-91D5-6DCE-29D95312B833}"/>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5" name="Θέση υποσέλιδου 4">
            <a:extLst>
              <a:ext uri="{FF2B5EF4-FFF2-40B4-BE49-F238E27FC236}">
                <a16:creationId xmlns:a16="http://schemas.microsoft.com/office/drawing/2014/main" id="{A851EA24-3BF3-75F8-7FA1-AAC4F11B53C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77236B2-FCFC-62BF-E9CF-25B9D621F7C5}"/>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3636954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7A4E13-22A7-C673-27B0-AD4ECB47A408}"/>
              </a:ext>
            </a:extLst>
          </p:cNvPr>
          <p:cNvSpPr>
            <a:spLocks noGrp="1"/>
          </p:cNvSpPr>
          <p:nvPr>
            <p:ph type="title"/>
          </p:nvPr>
        </p:nvSpPr>
        <p:spPr>
          <a:xfrm>
            <a:off x="623887" y="1282304"/>
            <a:ext cx="7886700" cy="2139553"/>
          </a:xfrm>
        </p:spPr>
        <p:txBody>
          <a:bodyPr anchor="b"/>
          <a:lstStyle>
            <a:lvl1pPr>
              <a:defRPr sz="45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2E206AF-E68E-1376-414E-0BEA9BA3BB41}"/>
              </a:ext>
            </a:extLst>
          </p:cNvPr>
          <p:cNvSpPr>
            <a:spLocks noGrp="1"/>
          </p:cNvSpPr>
          <p:nvPr>
            <p:ph type="body" idx="1"/>
          </p:nvPr>
        </p:nvSpPr>
        <p:spPr>
          <a:xfrm>
            <a:off x="623887"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320FA67-9B18-8399-4FF2-36B3C20673E7}"/>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5" name="Θέση υποσέλιδου 4">
            <a:extLst>
              <a:ext uri="{FF2B5EF4-FFF2-40B4-BE49-F238E27FC236}">
                <a16:creationId xmlns:a16="http://schemas.microsoft.com/office/drawing/2014/main" id="{E307D993-6DE1-F8E8-884C-4074A649BDF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CBEF054-5FEC-06F5-53F4-1D4864984875}"/>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7370059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CA9205-624A-4DCF-7980-6353D993370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A5F705C-2204-920B-4731-5A1F7CEE34F1}"/>
              </a:ext>
            </a:extLst>
          </p:cNvPr>
          <p:cNvSpPr>
            <a:spLocks noGrp="1"/>
          </p:cNvSpPr>
          <p:nvPr>
            <p:ph sz="half" idx="1"/>
          </p:nvPr>
        </p:nvSpPr>
        <p:spPr>
          <a:xfrm>
            <a:off x="6286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4CF0F555-31FB-86BC-6A42-EA812EE92CE5}"/>
              </a:ext>
            </a:extLst>
          </p:cNvPr>
          <p:cNvSpPr>
            <a:spLocks noGrp="1"/>
          </p:cNvSpPr>
          <p:nvPr>
            <p:ph sz="half" idx="2"/>
          </p:nvPr>
        </p:nvSpPr>
        <p:spPr>
          <a:xfrm>
            <a:off x="4629150" y="1369218"/>
            <a:ext cx="3886200" cy="3263504"/>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FF5E614-64C4-71FE-2BAD-F8EE46A3093D}"/>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6" name="Θέση υποσέλιδου 5">
            <a:extLst>
              <a:ext uri="{FF2B5EF4-FFF2-40B4-BE49-F238E27FC236}">
                <a16:creationId xmlns:a16="http://schemas.microsoft.com/office/drawing/2014/main" id="{1B009AB4-6A94-D023-5E6C-C2F6CD43330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88080F6-43BD-83E3-72F5-1B99DA0376C0}"/>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1919957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802671-7562-7882-7067-3935F510EB13}"/>
              </a:ext>
            </a:extLst>
          </p:cNvPr>
          <p:cNvSpPr>
            <a:spLocks noGrp="1"/>
          </p:cNvSpPr>
          <p:nvPr>
            <p:ph type="title"/>
          </p:nvPr>
        </p:nvSpPr>
        <p:spPr>
          <a:xfrm>
            <a:off x="629841" y="273844"/>
            <a:ext cx="7886700" cy="994172"/>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57AFDC5-67E1-9030-0029-939E8054ABD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7004335-0C78-6FFA-AD3C-69E05F65DC5F}"/>
              </a:ext>
            </a:extLst>
          </p:cNvPr>
          <p:cNvSpPr>
            <a:spLocks noGrp="1"/>
          </p:cNvSpPr>
          <p:nvPr>
            <p:ph sz="half" idx="2"/>
          </p:nvPr>
        </p:nvSpPr>
        <p:spPr>
          <a:xfrm>
            <a:off x="629842" y="1878806"/>
            <a:ext cx="3868340"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138CDD2-6417-3AFA-8A12-62D6CAC25BF3}"/>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7435009-AB58-0AE6-A35B-A69A50458B20}"/>
              </a:ext>
            </a:extLst>
          </p:cNvPr>
          <p:cNvSpPr>
            <a:spLocks noGrp="1"/>
          </p:cNvSpPr>
          <p:nvPr>
            <p:ph sz="quarter" idx="4"/>
          </p:nvPr>
        </p:nvSpPr>
        <p:spPr>
          <a:xfrm>
            <a:off x="4629150" y="1878806"/>
            <a:ext cx="3887391" cy="2763441"/>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6BCA13F0-8C74-E443-3164-26C65AB39F5E}"/>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8" name="Θέση υποσέλιδου 7">
            <a:extLst>
              <a:ext uri="{FF2B5EF4-FFF2-40B4-BE49-F238E27FC236}">
                <a16:creationId xmlns:a16="http://schemas.microsoft.com/office/drawing/2014/main" id="{3B05669A-F80E-A99F-9087-7CB82439E336}"/>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9EB69BE-53C6-5F98-A304-2163B8634536}"/>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3460256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82EE44-77FE-C374-2C7C-E1D3064F64C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0016476-F100-DFFD-6F29-8523CECAD0E5}"/>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4" name="Θέση υποσέλιδου 3">
            <a:extLst>
              <a:ext uri="{FF2B5EF4-FFF2-40B4-BE49-F238E27FC236}">
                <a16:creationId xmlns:a16="http://schemas.microsoft.com/office/drawing/2014/main" id="{D9948364-6940-B50F-22CA-E666902AA59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76BAD3F9-9EE3-272B-5FF4-A801F39DFE49}"/>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21318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8F2434D5-A4FD-BA2A-8A92-E3E6B6E9D5C3}"/>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3" name="Θέση υποσέλιδου 2">
            <a:extLst>
              <a:ext uri="{FF2B5EF4-FFF2-40B4-BE49-F238E27FC236}">
                <a16:creationId xmlns:a16="http://schemas.microsoft.com/office/drawing/2014/main" id="{49AB92B8-B7CB-1F0E-7AFC-60781BFBB78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20C525D-D67B-EF98-95AD-B58038295F03}"/>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9794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1BE9A3-9BFB-FD55-E65A-672DEE32850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4C69F36-D44B-4CA9-8198-AC671584B56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21A427C-36B9-CD5B-991E-9E052F7D0655}"/>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8ABC3768-3ABB-5F49-CC52-5709B67ED103}"/>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FC104779-30CF-C18C-221F-903F787B7F19}"/>
              </a:ext>
            </a:extLst>
          </p:cNvPr>
          <p:cNvSpPr>
            <a:spLocks noGrp="1"/>
          </p:cNvSpPr>
          <p:nvPr>
            <p:ph type="sldNum" idx="12"/>
          </p:nvPr>
        </p:nvSpPr>
        <p:spPr/>
        <p:txBody>
          <a:bodyPr/>
          <a:lstStyle>
            <a:lvl1pPr>
              <a:defRPr/>
            </a:lvl1pPr>
          </a:lstStyle>
          <a:p>
            <a:fld id="{A8C0F91F-E25A-4A40-8532-D0F5EDD33095}" type="slidenum">
              <a:rPr lang="el-GR" altLang="el-GR"/>
              <a:pPr/>
              <a:t>‹#›</a:t>
            </a:fld>
            <a:endParaRPr lang="el-GR" altLang="el-GR"/>
          </a:p>
        </p:txBody>
      </p:sp>
    </p:spTree>
    <p:extLst>
      <p:ext uri="{BB962C8B-B14F-4D97-AF65-F5344CB8AC3E}">
        <p14:creationId xmlns:p14="http://schemas.microsoft.com/office/powerpoint/2010/main" val="33038681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AC7FEE-1343-CF3D-E9AA-92B08952D003}"/>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6AFF261-304C-8EA2-A838-A3276EC6179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794DDEA-BCF9-8298-C0B8-E9004706131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FB0518A-18EB-9AE5-CC91-B38CAA578072}"/>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6" name="Θέση υποσέλιδου 5">
            <a:extLst>
              <a:ext uri="{FF2B5EF4-FFF2-40B4-BE49-F238E27FC236}">
                <a16:creationId xmlns:a16="http://schemas.microsoft.com/office/drawing/2014/main" id="{4AA9B380-6EEC-90BF-3E8A-3CD9931BCDA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DC3CE15-B4A7-B788-4C1D-7EA111AFFEAD}"/>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3768495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9285D18-2EE2-F9FA-A883-C99E670327E2}"/>
              </a:ext>
            </a:extLst>
          </p:cNvPr>
          <p:cNvSpPr>
            <a:spLocks noGrp="1"/>
          </p:cNvSpPr>
          <p:nvPr>
            <p:ph type="title"/>
          </p:nvPr>
        </p:nvSpPr>
        <p:spPr>
          <a:xfrm>
            <a:off x="629841" y="342900"/>
            <a:ext cx="2949178" cy="1200150"/>
          </a:xfrm>
        </p:spPr>
        <p:txBody>
          <a:bodyPr anchor="b"/>
          <a:lstStyle>
            <a:lvl1pPr>
              <a:defRPr sz="24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7E2D3F5-39DC-7348-620C-F41C82C6567F}"/>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a:extLst>
              <a:ext uri="{FF2B5EF4-FFF2-40B4-BE49-F238E27FC236}">
                <a16:creationId xmlns:a16="http://schemas.microsoft.com/office/drawing/2014/main" id="{13B57BDE-EDB9-6949-E5AF-D0B840A8681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64687E3-5E82-BC6A-4447-296F79DBABF0}"/>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6" name="Θέση υποσέλιδου 5">
            <a:extLst>
              <a:ext uri="{FF2B5EF4-FFF2-40B4-BE49-F238E27FC236}">
                <a16:creationId xmlns:a16="http://schemas.microsoft.com/office/drawing/2014/main" id="{8152CAC0-E1E0-BB0C-7ED3-1C6F4F3FDF9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824256EE-527B-F8E8-B600-9C26759EA148}"/>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16938878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07C38C6-CAE5-B5F2-C335-18F53A5F013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40A9041-0D7A-65DE-F460-2866C8F047A9}"/>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AC38DCE8-AA19-39FB-03C2-5E3CAF1C0C92}"/>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5" name="Θέση υποσέλιδου 4">
            <a:extLst>
              <a:ext uri="{FF2B5EF4-FFF2-40B4-BE49-F238E27FC236}">
                <a16:creationId xmlns:a16="http://schemas.microsoft.com/office/drawing/2014/main" id="{B8807D38-EA20-20A8-5190-993F4FDDFAB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D87550C-9A4D-4A82-D1F7-F656D0C7C3A3}"/>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3419922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35968257-D261-EC8E-868A-51D4FB8584DA}"/>
              </a:ext>
            </a:extLst>
          </p:cNvPr>
          <p:cNvSpPr>
            <a:spLocks noGrp="1"/>
          </p:cNvSpPr>
          <p:nvPr>
            <p:ph type="title" orient="vert"/>
          </p:nvPr>
        </p:nvSpPr>
        <p:spPr>
          <a:xfrm>
            <a:off x="6543675" y="273843"/>
            <a:ext cx="1971675" cy="4358879"/>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2720952-6BFD-821A-02AA-AE3755C8C31E}"/>
              </a:ext>
            </a:extLst>
          </p:cNvPr>
          <p:cNvSpPr>
            <a:spLocks noGrp="1"/>
          </p:cNvSpPr>
          <p:nvPr>
            <p:ph type="body" orient="vert" idx="1"/>
          </p:nvPr>
        </p:nvSpPr>
        <p:spPr>
          <a:xfrm>
            <a:off x="628650" y="273843"/>
            <a:ext cx="5800725" cy="435887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BEF8A41-1D61-138F-258A-82408FBC5A4D}"/>
              </a:ext>
            </a:extLst>
          </p:cNvPr>
          <p:cNvSpPr>
            <a:spLocks noGrp="1"/>
          </p:cNvSpPr>
          <p:nvPr>
            <p:ph type="dt" sz="half" idx="10"/>
          </p:nvPr>
        </p:nvSpPr>
        <p:spPr/>
        <p:txBody>
          <a:bodyPr/>
          <a:lstStyle/>
          <a:p>
            <a:fld id="{EB522832-DB18-EE4A-8737-E10C364C55FB}" type="datetimeFigureOut">
              <a:rPr lang="el-GR" smtClean="0"/>
              <a:t>17/3/24</a:t>
            </a:fld>
            <a:endParaRPr lang="el-GR"/>
          </a:p>
        </p:txBody>
      </p:sp>
      <p:sp>
        <p:nvSpPr>
          <p:cNvPr id="5" name="Θέση υποσέλιδου 4">
            <a:extLst>
              <a:ext uri="{FF2B5EF4-FFF2-40B4-BE49-F238E27FC236}">
                <a16:creationId xmlns:a16="http://schemas.microsoft.com/office/drawing/2014/main" id="{18280752-5EB9-3647-5AFA-45A0A0A22DA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7AAA405-2AF4-DE2B-6827-38328CE5E5EA}"/>
              </a:ext>
            </a:extLst>
          </p:cNvPr>
          <p:cNvSpPr>
            <a:spLocks noGrp="1"/>
          </p:cNvSpPr>
          <p:nvPr>
            <p:ph type="sldNum" sz="quarter" idx="12"/>
          </p:nvPr>
        </p:nvSpPr>
        <p:spPr/>
        <p:txBody>
          <a:bodyPr/>
          <a:lstStyle/>
          <a:p>
            <a:fld id="{9E958958-1F79-4C43-B09D-B3C1F333B00C}" type="slidenum">
              <a:rPr lang="el-GR" smtClean="0"/>
              <a:t>‹#›</a:t>
            </a:fld>
            <a:endParaRPr lang="el-GR"/>
          </a:p>
        </p:txBody>
      </p:sp>
    </p:spTree>
    <p:extLst>
      <p:ext uri="{BB962C8B-B14F-4D97-AF65-F5344CB8AC3E}">
        <p14:creationId xmlns:p14="http://schemas.microsoft.com/office/powerpoint/2010/main" val="363011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9E4D27-787F-0D52-4A39-08C92A95A0EE}"/>
              </a:ext>
            </a:extLst>
          </p:cNvPr>
          <p:cNvSpPr>
            <a:spLocks noGrp="1"/>
          </p:cNvSpPr>
          <p:nvPr>
            <p:ph type="title"/>
          </p:nvPr>
        </p:nvSpPr>
        <p:spPr>
          <a:xfrm>
            <a:off x="623888" y="1282700"/>
            <a:ext cx="7886700" cy="2139950"/>
          </a:xfrm>
        </p:spPr>
        <p:txBody>
          <a:bodyPr/>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AF5F338-BD30-EC63-1572-E5ADC4E97D44}"/>
              </a:ext>
            </a:extLst>
          </p:cNvPr>
          <p:cNvSpPr>
            <a:spLocks noGrp="1"/>
          </p:cNvSpPr>
          <p:nvPr>
            <p:ph type="body" idx="1"/>
          </p:nvPr>
        </p:nvSpPr>
        <p:spPr>
          <a:xfrm>
            <a:off x="623888" y="3441700"/>
            <a:ext cx="7886700" cy="11255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996BB74F-99A1-EE82-C5B0-17998F8E6712}"/>
              </a:ext>
            </a:extLst>
          </p:cNvPr>
          <p:cNvSpPr>
            <a:spLocks noGrp="1"/>
          </p:cNvSpPr>
          <p:nvPr>
            <p:ph type="dt" idx="10"/>
          </p:nvPr>
        </p:nvSpPr>
        <p:spPr/>
        <p:txBody>
          <a:bodyPr/>
          <a:lstStyle>
            <a:lvl1pPr>
              <a:defRPr/>
            </a:lvl1pPr>
          </a:lstStyle>
          <a:p>
            <a:endParaRPr lang="el-GR" altLang="el-GR"/>
          </a:p>
        </p:txBody>
      </p:sp>
      <p:sp>
        <p:nvSpPr>
          <p:cNvPr id="5" name="Θέση υποσέλιδου 4">
            <a:extLst>
              <a:ext uri="{FF2B5EF4-FFF2-40B4-BE49-F238E27FC236}">
                <a16:creationId xmlns:a16="http://schemas.microsoft.com/office/drawing/2014/main" id="{7E13BC6C-A3F8-9991-E40F-4A9CD877676A}"/>
              </a:ext>
            </a:extLst>
          </p:cNvPr>
          <p:cNvSpPr>
            <a:spLocks noGrp="1"/>
          </p:cNvSpPr>
          <p:nvPr>
            <p:ph type="ftr" idx="11"/>
          </p:nvPr>
        </p:nvSpPr>
        <p:spPr/>
        <p:txBody>
          <a:bodyPr/>
          <a:lstStyle>
            <a:lvl1pPr>
              <a:defRPr/>
            </a:lvl1pPr>
          </a:lstStyle>
          <a:p>
            <a:endParaRPr lang="en-US" altLang="el-GR"/>
          </a:p>
        </p:txBody>
      </p:sp>
      <p:sp>
        <p:nvSpPr>
          <p:cNvPr id="6" name="Θέση αριθμού διαφάνειας 5">
            <a:extLst>
              <a:ext uri="{FF2B5EF4-FFF2-40B4-BE49-F238E27FC236}">
                <a16:creationId xmlns:a16="http://schemas.microsoft.com/office/drawing/2014/main" id="{016D4FD5-E8F3-1574-A062-8CCCC36B2713}"/>
              </a:ext>
            </a:extLst>
          </p:cNvPr>
          <p:cNvSpPr>
            <a:spLocks noGrp="1"/>
          </p:cNvSpPr>
          <p:nvPr>
            <p:ph type="sldNum" idx="12"/>
          </p:nvPr>
        </p:nvSpPr>
        <p:spPr/>
        <p:txBody>
          <a:bodyPr/>
          <a:lstStyle>
            <a:lvl1pPr>
              <a:defRPr/>
            </a:lvl1pPr>
          </a:lstStyle>
          <a:p>
            <a:fld id="{6D9F8FFF-9911-DD46-9E6D-D670E13AC4FB}" type="slidenum">
              <a:rPr lang="el-GR" altLang="el-GR"/>
              <a:pPr/>
              <a:t>‹#›</a:t>
            </a:fld>
            <a:endParaRPr lang="el-GR" altLang="el-GR"/>
          </a:p>
        </p:txBody>
      </p:sp>
    </p:spTree>
    <p:extLst>
      <p:ext uri="{BB962C8B-B14F-4D97-AF65-F5344CB8AC3E}">
        <p14:creationId xmlns:p14="http://schemas.microsoft.com/office/powerpoint/2010/main" val="7522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89F7CE-2AE4-03F5-E01F-494ED47E03D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D03E245-328E-1A5B-4DE7-835242DD8B8F}"/>
              </a:ext>
            </a:extLst>
          </p:cNvPr>
          <p:cNvSpPr>
            <a:spLocks noGrp="1"/>
          </p:cNvSpPr>
          <p:nvPr>
            <p:ph sz="half" idx="1"/>
          </p:nvPr>
        </p:nvSpPr>
        <p:spPr>
          <a:xfrm>
            <a:off x="457200" y="1203325"/>
            <a:ext cx="4037013"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CAA4EB6-B86C-E78D-2FA3-655B94E1BE73}"/>
              </a:ext>
            </a:extLst>
          </p:cNvPr>
          <p:cNvSpPr>
            <a:spLocks noGrp="1"/>
          </p:cNvSpPr>
          <p:nvPr>
            <p:ph sz="half" idx="2"/>
          </p:nvPr>
        </p:nvSpPr>
        <p:spPr>
          <a:xfrm>
            <a:off x="4646613" y="1203325"/>
            <a:ext cx="4038600" cy="29813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04F5D72-D7F1-B84F-7D39-6207AF7A0147}"/>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30420AC7-830D-D8E4-0124-3C21D5E95D43}"/>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22E8B615-E9E7-AC29-5E10-4F0D4E207F55}"/>
              </a:ext>
            </a:extLst>
          </p:cNvPr>
          <p:cNvSpPr>
            <a:spLocks noGrp="1"/>
          </p:cNvSpPr>
          <p:nvPr>
            <p:ph type="sldNum" idx="12"/>
          </p:nvPr>
        </p:nvSpPr>
        <p:spPr/>
        <p:txBody>
          <a:bodyPr/>
          <a:lstStyle>
            <a:lvl1pPr>
              <a:defRPr/>
            </a:lvl1pPr>
          </a:lstStyle>
          <a:p>
            <a:fld id="{F9BD08A3-5EAE-8041-AD45-9DBEE4507E87}" type="slidenum">
              <a:rPr lang="el-GR" altLang="el-GR"/>
              <a:pPr/>
              <a:t>‹#›</a:t>
            </a:fld>
            <a:endParaRPr lang="el-GR" altLang="el-GR"/>
          </a:p>
        </p:txBody>
      </p:sp>
    </p:spTree>
    <p:extLst>
      <p:ext uri="{BB962C8B-B14F-4D97-AF65-F5344CB8AC3E}">
        <p14:creationId xmlns:p14="http://schemas.microsoft.com/office/powerpoint/2010/main" val="1515708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247AF8-D945-C6FB-2FB2-1C778CDAF1AC}"/>
              </a:ext>
            </a:extLst>
          </p:cNvPr>
          <p:cNvSpPr>
            <a:spLocks noGrp="1"/>
          </p:cNvSpPr>
          <p:nvPr>
            <p:ph type="title"/>
          </p:nvPr>
        </p:nvSpPr>
        <p:spPr>
          <a:xfrm>
            <a:off x="630238" y="274638"/>
            <a:ext cx="7886700" cy="993775"/>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32A22BC-10E8-A65A-B264-1E5EA5FDDB1E}"/>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FCBC04E-13CE-4332-A5EB-A36CBE0FF24D}"/>
              </a:ext>
            </a:extLst>
          </p:cNvPr>
          <p:cNvSpPr>
            <a:spLocks noGrp="1"/>
          </p:cNvSpPr>
          <p:nvPr>
            <p:ph sz="half" idx="2"/>
          </p:nvPr>
        </p:nvSpPr>
        <p:spPr>
          <a:xfrm>
            <a:off x="630238" y="1879600"/>
            <a:ext cx="3868737"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BF4A2CC9-01A5-F933-1157-D0488F9BB9B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93FE5ED-EBF1-F093-B198-4F65E49C81EC}"/>
              </a:ext>
            </a:extLst>
          </p:cNvPr>
          <p:cNvSpPr>
            <a:spLocks noGrp="1"/>
          </p:cNvSpPr>
          <p:nvPr>
            <p:ph sz="quarter" idx="4"/>
          </p:nvPr>
        </p:nvSpPr>
        <p:spPr>
          <a:xfrm>
            <a:off x="4629150" y="1879600"/>
            <a:ext cx="3887788" cy="2762250"/>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C4A1442F-C302-5D27-6D4E-6E3516AAC434}"/>
              </a:ext>
            </a:extLst>
          </p:cNvPr>
          <p:cNvSpPr>
            <a:spLocks noGrp="1"/>
          </p:cNvSpPr>
          <p:nvPr>
            <p:ph type="dt" idx="10"/>
          </p:nvPr>
        </p:nvSpPr>
        <p:spPr/>
        <p:txBody>
          <a:bodyPr/>
          <a:lstStyle>
            <a:lvl1pPr>
              <a:defRPr/>
            </a:lvl1pPr>
          </a:lstStyle>
          <a:p>
            <a:endParaRPr lang="el-GR" altLang="el-GR"/>
          </a:p>
        </p:txBody>
      </p:sp>
      <p:sp>
        <p:nvSpPr>
          <p:cNvPr id="8" name="Θέση υποσέλιδου 7">
            <a:extLst>
              <a:ext uri="{FF2B5EF4-FFF2-40B4-BE49-F238E27FC236}">
                <a16:creationId xmlns:a16="http://schemas.microsoft.com/office/drawing/2014/main" id="{B03E910B-4996-1702-6B70-E9C0121DC0D5}"/>
              </a:ext>
            </a:extLst>
          </p:cNvPr>
          <p:cNvSpPr>
            <a:spLocks noGrp="1"/>
          </p:cNvSpPr>
          <p:nvPr>
            <p:ph type="ftr" idx="11"/>
          </p:nvPr>
        </p:nvSpPr>
        <p:spPr/>
        <p:txBody>
          <a:bodyPr/>
          <a:lstStyle>
            <a:lvl1pPr>
              <a:defRPr/>
            </a:lvl1pPr>
          </a:lstStyle>
          <a:p>
            <a:endParaRPr lang="en-US" altLang="el-GR"/>
          </a:p>
        </p:txBody>
      </p:sp>
      <p:sp>
        <p:nvSpPr>
          <p:cNvPr id="9" name="Θέση αριθμού διαφάνειας 8">
            <a:extLst>
              <a:ext uri="{FF2B5EF4-FFF2-40B4-BE49-F238E27FC236}">
                <a16:creationId xmlns:a16="http://schemas.microsoft.com/office/drawing/2014/main" id="{5842C80B-BEFC-DBC5-919B-E5662C41460C}"/>
              </a:ext>
            </a:extLst>
          </p:cNvPr>
          <p:cNvSpPr>
            <a:spLocks noGrp="1"/>
          </p:cNvSpPr>
          <p:nvPr>
            <p:ph type="sldNum" idx="12"/>
          </p:nvPr>
        </p:nvSpPr>
        <p:spPr/>
        <p:txBody>
          <a:bodyPr/>
          <a:lstStyle>
            <a:lvl1pPr>
              <a:defRPr/>
            </a:lvl1pPr>
          </a:lstStyle>
          <a:p>
            <a:fld id="{F7EB17DC-8E52-AD4B-A9EC-BAF48B56A0B2}" type="slidenum">
              <a:rPr lang="el-GR" altLang="el-GR"/>
              <a:pPr/>
              <a:t>‹#›</a:t>
            </a:fld>
            <a:endParaRPr lang="el-GR" altLang="el-GR"/>
          </a:p>
        </p:txBody>
      </p:sp>
    </p:spTree>
    <p:extLst>
      <p:ext uri="{BB962C8B-B14F-4D97-AF65-F5344CB8AC3E}">
        <p14:creationId xmlns:p14="http://schemas.microsoft.com/office/powerpoint/2010/main" val="176500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E13CE8-41DE-D6FC-2BC1-B6DC5B13FB3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20A0D42-A3DA-1407-EEDD-E74156F387BA}"/>
              </a:ext>
            </a:extLst>
          </p:cNvPr>
          <p:cNvSpPr>
            <a:spLocks noGrp="1"/>
          </p:cNvSpPr>
          <p:nvPr>
            <p:ph type="dt" idx="10"/>
          </p:nvPr>
        </p:nvSpPr>
        <p:spPr/>
        <p:txBody>
          <a:bodyPr/>
          <a:lstStyle>
            <a:lvl1pPr>
              <a:defRPr/>
            </a:lvl1pPr>
          </a:lstStyle>
          <a:p>
            <a:endParaRPr lang="el-GR" altLang="el-GR"/>
          </a:p>
        </p:txBody>
      </p:sp>
      <p:sp>
        <p:nvSpPr>
          <p:cNvPr id="4" name="Θέση υποσέλιδου 3">
            <a:extLst>
              <a:ext uri="{FF2B5EF4-FFF2-40B4-BE49-F238E27FC236}">
                <a16:creationId xmlns:a16="http://schemas.microsoft.com/office/drawing/2014/main" id="{48A5DF78-8AAC-3AF3-0A8C-E868ABDEF7C1}"/>
              </a:ext>
            </a:extLst>
          </p:cNvPr>
          <p:cNvSpPr>
            <a:spLocks noGrp="1"/>
          </p:cNvSpPr>
          <p:nvPr>
            <p:ph type="ftr" idx="11"/>
          </p:nvPr>
        </p:nvSpPr>
        <p:spPr/>
        <p:txBody>
          <a:bodyPr/>
          <a:lstStyle>
            <a:lvl1pPr>
              <a:defRPr/>
            </a:lvl1pPr>
          </a:lstStyle>
          <a:p>
            <a:endParaRPr lang="en-US" altLang="el-GR"/>
          </a:p>
        </p:txBody>
      </p:sp>
      <p:sp>
        <p:nvSpPr>
          <p:cNvPr id="5" name="Θέση αριθμού διαφάνειας 4">
            <a:extLst>
              <a:ext uri="{FF2B5EF4-FFF2-40B4-BE49-F238E27FC236}">
                <a16:creationId xmlns:a16="http://schemas.microsoft.com/office/drawing/2014/main" id="{1A87242D-C659-AD5D-4EC2-19906E17D8F4}"/>
              </a:ext>
            </a:extLst>
          </p:cNvPr>
          <p:cNvSpPr>
            <a:spLocks noGrp="1"/>
          </p:cNvSpPr>
          <p:nvPr>
            <p:ph type="sldNum" idx="12"/>
          </p:nvPr>
        </p:nvSpPr>
        <p:spPr/>
        <p:txBody>
          <a:bodyPr/>
          <a:lstStyle>
            <a:lvl1pPr>
              <a:defRPr/>
            </a:lvl1pPr>
          </a:lstStyle>
          <a:p>
            <a:fld id="{E40982FC-2A11-1242-A3E8-AB1A628DDB1C}" type="slidenum">
              <a:rPr lang="el-GR" altLang="el-GR"/>
              <a:pPr/>
              <a:t>‹#›</a:t>
            </a:fld>
            <a:endParaRPr lang="el-GR" altLang="el-GR"/>
          </a:p>
        </p:txBody>
      </p:sp>
    </p:spTree>
    <p:extLst>
      <p:ext uri="{BB962C8B-B14F-4D97-AF65-F5344CB8AC3E}">
        <p14:creationId xmlns:p14="http://schemas.microsoft.com/office/powerpoint/2010/main" val="318753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0C13435-96EC-132F-EBA7-9628424F9CBA}"/>
              </a:ext>
            </a:extLst>
          </p:cNvPr>
          <p:cNvSpPr>
            <a:spLocks noGrp="1"/>
          </p:cNvSpPr>
          <p:nvPr>
            <p:ph type="dt" idx="10"/>
          </p:nvPr>
        </p:nvSpPr>
        <p:spPr/>
        <p:txBody>
          <a:bodyPr/>
          <a:lstStyle>
            <a:lvl1pPr>
              <a:defRPr/>
            </a:lvl1pPr>
          </a:lstStyle>
          <a:p>
            <a:endParaRPr lang="el-GR" altLang="el-GR"/>
          </a:p>
        </p:txBody>
      </p:sp>
      <p:sp>
        <p:nvSpPr>
          <p:cNvPr id="3" name="Θέση υποσέλιδου 2">
            <a:extLst>
              <a:ext uri="{FF2B5EF4-FFF2-40B4-BE49-F238E27FC236}">
                <a16:creationId xmlns:a16="http://schemas.microsoft.com/office/drawing/2014/main" id="{05BB4915-9597-E22C-88C7-20F5B0DED2D9}"/>
              </a:ext>
            </a:extLst>
          </p:cNvPr>
          <p:cNvSpPr>
            <a:spLocks noGrp="1"/>
          </p:cNvSpPr>
          <p:nvPr>
            <p:ph type="ftr" idx="11"/>
          </p:nvPr>
        </p:nvSpPr>
        <p:spPr/>
        <p:txBody>
          <a:bodyPr/>
          <a:lstStyle>
            <a:lvl1pPr>
              <a:defRPr/>
            </a:lvl1pPr>
          </a:lstStyle>
          <a:p>
            <a:endParaRPr lang="en-US" altLang="el-GR"/>
          </a:p>
        </p:txBody>
      </p:sp>
      <p:sp>
        <p:nvSpPr>
          <p:cNvPr id="4" name="Θέση αριθμού διαφάνειας 3">
            <a:extLst>
              <a:ext uri="{FF2B5EF4-FFF2-40B4-BE49-F238E27FC236}">
                <a16:creationId xmlns:a16="http://schemas.microsoft.com/office/drawing/2014/main" id="{F7AD4F77-7CD7-4D7C-7B1E-7B98FF197D20}"/>
              </a:ext>
            </a:extLst>
          </p:cNvPr>
          <p:cNvSpPr>
            <a:spLocks noGrp="1"/>
          </p:cNvSpPr>
          <p:nvPr>
            <p:ph type="sldNum" idx="12"/>
          </p:nvPr>
        </p:nvSpPr>
        <p:spPr/>
        <p:txBody>
          <a:bodyPr/>
          <a:lstStyle>
            <a:lvl1pPr>
              <a:defRPr/>
            </a:lvl1pPr>
          </a:lstStyle>
          <a:p>
            <a:fld id="{B9156B46-8860-7F4A-9979-B9EB9E9BEC08}" type="slidenum">
              <a:rPr lang="el-GR" altLang="el-GR"/>
              <a:pPr/>
              <a:t>‹#›</a:t>
            </a:fld>
            <a:endParaRPr lang="el-GR" altLang="el-GR"/>
          </a:p>
        </p:txBody>
      </p:sp>
    </p:spTree>
    <p:extLst>
      <p:ext uri="{BB962C8B-B14F-4D97-AF65-F5344CB8AC3E}">
        <p14:creationId xmlns:p14="http://schemas.microsoft.com/office/powerpoint/2010/main" val="220482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78E01C-8007-8C75-C82F-1CEDA78EC1F6}"/>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A2D9FA0-730B-9457-8B8B-F1A41C692550}"/>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A39F209E-094D-5398-932B-7450557A088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9C07266-B57B-EBA5-0323-C004FC4207F4}"/>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ABA2E13D-D83B-3AE7-5D53-64B6D346ED26}"/>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20992D71-6997-A6DC-F1AF-1B24E294AE69}"/>
              </a:ext>
            </a:extLst>
          </p:cNvPr>
          <p:cNvSpPr>
            <a:spLocks noGrp="1"/>
          </p:cNvSpPr>
          <p:nvPr>
            <p:ph type="sldNum" idx="12"/>
          </p:nvPr>
        </p:nvSpPr>
        <p:spPr/>
        <p:txBody>
          <a:bodyPr/>
          <a:lstStyle>
            <a:lvl1pPr>
              <a:defRPr/>
            </a:lvl1pPr>
          </a:lstStyle>
          <a:p>
            <a:fld id="{A8DFF0CA-843F-DA4A-8963-B0B4BDB9B4E8}" type="slidenum">
              <a:rPr lang="el-GR" altLang="el-GR"/>
              <a:pPr/>
              <a:t>‹#›</a:t>
            </a:fld>
            <a:endParaRPr lang="el-GR" altLang="el-GR"/>
          </a:p>
        </p:txBody>
      </p:sp>
    </p:spTree>
    <p:extLst>
      <p:ext uri="{BB962C8B-B14F-4D97-AF65-F5344CB8AC3E}">
        <p14:creationId xmlns:p14="http://schemas.microsoft.com/office/powerpoint/2010/main" val="2395189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ABB058-89C4-8013-9EB9-701F0CE4328F}"/>
              </a:ext>
            </a:extLst>
          </p:cNvPr>
          <p:cNvSpPr>
            <a:spLocks noGrp="1"/>
          </p:cNvSpPr>
          <p:nvPr>
            <p:ph type="title"/>
          </p:nvPr>
        </p:nvSpPr>
        <p:spPr>
          <a:xfrm>
            <a:off x="630238" y="342900"/>
            <a:ext cx="2949575" cy="1200150"/>
          </a:xfrm>
        </p:spPr>
        <p:txBody>
          <a:bodyPr/>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EC3EB6AC-9912-B9CC-F2F4-6BAF5B983435}"/>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784078F8-ED79-3625-89A0-D23C25D5202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9F619EF-D2BD-C35D-66CC-2E68A85AD32F}"/>
              </a:ext>
            </a:extLst>
          </p:cNvPr>
          <p:cNvSpPr>
            <a:spLocks noGrp="1"/>
          </p:cNvSpPr>
          <p:nvPr>
            <p:ph type="dt" idx="10"/>
          </p:nvPr>
        </p:nvSpPr>
        <p:spPr/>
        <p:txBody>
          <a:bodyPr/>
          <a:lstStyle>
            <a:lvl1pPr>
              <a:defRPr/>
            </a:lvl1pPr>
          </a:lstStyle>
          <a:p>
            <a:endParaRPr lang="el-GR" altLang="el-GR"/>
          </a:p>
        </p:txBody>
      </p:sp>
      <p:sp>
        <p:nvSpPr>
          <p:cNvPr id="6" name="Θέση υποσέλιδου 5">
            <a:extLst>
              <a:ext uri="{FF2B5EF4-FFF2-40B4-BE49-F238E27FC236}">
                <a16:creationId xmlns:a16="http://schemas.microsoft.com/office/drawing/2014/main" id="{A373B761-E45A-6CCE-4348-73584A8CA721}"/>
              </a:ext>
            </a:extLst>
          </p:cNvPr>
          <p:cNvSpPr>
            <a:spLocks noGrp="1"/>
          </p:cNvSpPr>
          <p:nvPr>
            <p:ph type="ftr" idx="11"/>
          </p:nvPr>
        </p:nvSpPr>
        <p:spPr/>
        <p:txBody>
          <a:bodyPr/>
          <a:lstStyle>
            <a:lvl1pPr>
              <a:defRPr/>
            </a:lvl1pPr>
          </a:lstStyle>
          <a:p>
            <a:endParaRPr lang="en-US" altLang="el-GR"/>
          </a:p>
        </p:txBody>
      </p:sp>
      <p:sp>
        <p:nvSpPr>
          <p:cNvPr id="7" name="Θέση αριθμού διαφάνειας 6">
            <a:extLst>
              <a:ext uri="{FF2B5EF4-FFF2-40B4-BE49-F238E27FC236}">
                <a16:creationId xmlns:a16="http://schemas.microsoft.com/office/drawing/2014/main" id="{B0107CDA-9952-8694-B16B-845964053EAF}"/>
              </a:ext>
            </a:extLst>
          </p:cNvPr>
          <p:cNvSpPr>
            <a:spLocks noGrp="1"/>
          </p:cNvSpPr>
          <p:nvPr>
            <p:ph type="sldNum" idx="12"/>
          </p:nvPr>
        </p:nvSpPr>
        <p:spPr/>
        <p:txBody>
          <a:bodyPr/>
          <a:lstStyle>
            <a:lvl1pPr>
              <a:defRPr/>
            </a:lvl1pPr>
          </a:lstStyle>
          <a:p>
            <a:fld id="{263222FD-461A-BC42-B418-EA8FA0E71E38}" type="slidenum">
              <a:rPr lang="el-GR" altLang="el-GR"/>
              <a:pPr/>
              <a:t>‹#›</a:t>
            </a:fld>
            <a:endParaRPr lang="el-GR" altLang="el-GR"/>
          </a:p>
        </p:txBody>
      </p:sp>
    </p:spTree>
    <p:extLst>
      <p:ext uri="{BB962C8B-B14F-4D97-AF65-F5344CB8AC3E}">
        <p14:creationId xmlns:p14="http://schemas.microsoft.com/office/powerpoint/2010/main" val="3261488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4AA2D6"/>
            </a:gs>
            <a:gs pos="100000">
              <a:srgbClr val="002B36"/>
            </a:gs>
          </a:gsLst>
          <a:path path="shape">
            <a:fillToRect l="50000" t="54999" r="50000" b="45001"/>
          </a:path>
        </a:gradFill>
        <a:effectLst/>
      </p:bgPr>
    </p:bg>
    <p:spTree>
      <p:nvGrpSpPr>
        <p:cNvPr id="1" name=""/>
        <p:cNvGrpSpPr/>
        <p:nvPr/>
      </p:nvGrpSpPr>
      <p:grpSpPr>
        <a:xfrm>
          <a:off x="0" y="0"/>
          <a:ext cx="0" cy="0"/>
          <a:chOff x="0" y="0"/>
          <a:chExt cx="0" cy="0"/>
        </a:xfrm>
      </p:grpSpPr>
      <p:sp>
        <p:nvSpPr>
          <p:cNvPr id="1025" name="AutoShape 1">
            <a:extLst>
              <a:ext uri="{FF2B5EF4-FFF2-40B4-BE49-F238E27FC236}">
                <a16:creationId xmlns:a16="http://schemas.microsoft.com/office/drawing/2014/main" id="{8D6C79DF-831E-4683-1735-E8B72F26A38B}"/>
              </a:ext>
            </a:extLst>
          </p:cNvPr>
          <p:cNvSpPr>
            <a:spLocks noChangeArrowheads="1"/>
          </p:cNvSpPr>
          <p:nvPr/>
        </p:nvSpPr>
        <p:spPr bwMode="auto">
          <a:xfrm>
            <a:off x="-9525" y="-4763"/>
            <a:ext cx="9163050" cy="781051"/>
          </a:xfrm>
          <a:custGeom>
            <a:avLst/>
            <a:gdLst>
              <a:gd name="T0" fmla="*/ 0 w 9163050"/>
              <a:gd name="T1" fmla="*/ 0 h 781050"/>
              <a:gd name="T2" fmla="*/ 0 w 9163050"/>
              <a:gd name="T3" fmla="*/ 0 h 781050"/>
            </a:gdLst>
            <a:ahLst/>
            <a:cxnLst>
              <a:cxn ang="0">
                <a:pos x="r" y="vc"/>
              </a:cxn>
              <a:cxn ang="5400000">
                <a:pos x="hc" y="b"/>
              </a:cxn>
              <a:cxn ang="10800000">
                <a:pos x="l" y="vc"/>
              </a:cxn>
              <a:cxn ang="16200000">
                <a:pos x="hc" y="t"/>
              </a:cxn>
            </a:cxnLst>
            <a:rect l="T0" t="T1" r="T2" b="T3"/>
            <a:pathLst>
              <a:path w="9163050" h="78105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999"/>
                </a:srgbClr>
              </a:gs>
              <a:gs pos="100000">
                <a:srgbClr val="00C4CD">
                  <a:alpha val="56000"/>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6" name="AutoShape 2">
            <a:extLst>
              <a:ext uri="{FF2B5EF4-FFF2-40B4-BE49-F238E27FC236}">
                <a16:creationId xmlns:a16="http://schemas.microsoft.com/office/drawing/2014/main" id="{69F31626-6633-C217-5AFC-100E0831671D}"/>
              </a:ext>
            </a:extLst>
          </p:cNvPr>
          <p:cNvSpPr>
            <a:spLocks noChangeArrowheads="1"/>
          </p:cNvSpPr>
          <p:nvPr/>
        </p:nvSpPr>
        <p:spPr bwMode="auto">
          <a:xfrm>
            <a:off x="4381500" y="-4763"/>
            <a:ext cx="4762500" cy="477838"/>
          </a:xfrm>
          <a:custGeom>
            <a:avLst/>
            <a:gdLst>
              <a:gd name="T0" fmla="*/ 0 w 4762500"/>
              <a:gd name="T1" fmla="*/ 0 h 478631"/>
              <a:gd name="T2" fmla="*/ 0 w 4762500"/>
              <a:gd name="T3" fmla="*/ 0 h 478631"/>
            </a:gdLst>
            <a:ahLst/>
            <a:cxnLst>
              <a:cxn ang="0">
                <a:pos x="r" y="vc"/>
              </a:cxn>
              <a:cxn ang="5400000">
                <a:pos x="hc" y="b"/>
              </a:cxn>
              <a:cxn ang="10800000">
                <a:pos x="l" y="vc"/>
              </a:cxn>
              <a:cxn ang="16200000">
                <a:pos x="hc" y="t"/>
              </a:cxn>
            </a:cxnLst>
            <a:rect l="T0" t="T1" r="T2" b="T3"/>
            <a:pathLst>
              <a:path w="4762500" h="478631">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00A0A8">
                  <a:alpha val="31000"/>
                </a:srgbClr>
              </a:gs>
              <a:gs pos="100000">
                <a:srgbClr val="008ABF">
                  <a:alpha val="45999"/>
                </a:srgbClr>
              </a:gs>
            </a:gsLst>
            <a:lin ang="5400000" scaled="1"/>
          </a:gradFill>
          <a:ln>
            <a:noFill/>
          </a:ln>
          <a:effectLst/>
          <a:extLst>
            <a:ext uri="{91240B29-F687-4F45-9708-019B960494DF}">
              <a14:hiddenLine xmlns:a14="http://schemas.microsoft.com/office/drawing/2010/main" w="9360"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1027" name="Rectangle 3">
            <a:extLst>
              <a:ext uri="{FF2B5EF4-FFF2-40B4-BE49-F238E27FC236}">
                <a16:creationId xmlns:a16="http://schemas.microsoft.com/office/drawing/2014/main" id="{3D768FCC-99C0-A13A-3781-FE8BC2805ECC}"/>
              </a:ext>
            </a:extLst>
          </p:cNvPr>
          <p:cNvSpPr>
            <a:spLocks noGrp="1" noChangeArrowheads="1"/>
          </p:cNvSpPr>
          <p:nvPr>
            <p:ph type="title"/>
          </p:nvPr>
        </p:nvSpPr>
        <p:spPr bwMode="auto">
          <a:xfrm>
            <a:off x="533400" y="1028700"/>
            <a:ext cx="7850188" cy="1370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0" rIns="18360" bIns="0" numCol="1" anchor="b" anchorCtr="0" compatLnSpc="1">
            <a:prstTxWarp prst="textNoShape">
              <a:avLst/>
            </a:prstTxWarp>
          </a:bodyPr>
          <a:lstStyle/>
          <a:p>
            <a:pPr lvl="0"/>
            <a:r>
              <a:rPr lang="en-GB" altLang="el-GR"/>
              <a:t>Kλικ για επεξεργασία του τίτλου</a:t>
            </a:r>
          </a:p>
        </p:txBody>
      </p:sp>
      <p:sp>
        <p:nvSpPr>
          <p:cNvPr id="1028" name="Rectangle 4">
            <a:extLst>
              <a:ext uri="{FF2B5EF4-FFF2-40B4-BE49-F238E27FC236}">
                <a16:creationId xmlns:a16="http://schemas.microsoft.com/office/drawing/2014/main" id="{47946FB2-1FD2-8CF3-B9FE-AEFF87ACEFE1}"/>
              </a:ext>
            </a:extLst>
          </p:cNvPr>
          <p:cNvSpPr>
            <a:spLocks noGrp="1" noChangeArrowheads="1"/>
          </p:cNvSpPr>
          <p:nvPr>
            <p:ph type="dt"/>
          </p:nvPr>
        </p:nvSpPr>
        <p:spPr bwMode="auto">
          <a:xfrm>
            <a:off x="457200" y="4767263"/>
            <a:ext cx="21320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hangingPunct="1">
              <a:lnSpc>
                <a:spcPct val="100000"/>
              </a:lnSpc>
              <a:tabLst>
                <a:tab pos="914400" algn="l"/>
                <a:tab pos="1828800" algn="l"/>
              </a:tabLst>
              <a:defRPr sz="1200">
                <a:solidFill>
                  <a:srgbClr val="D1EAED"/>
                </a:solidFill>
                <a:latin typeface="+mj-lt"/>
                <a:ea typeface="DejaVu Sans" charset="0"/>
                <a:cs typeface="DejaVu Sans" charset="0"/>
              </a:defRPr>
            </a:lvl1pPr>
          </a:lstStyle>
          <a:p>
            <a:endParaRPr lang="el-GR" altLang="el-GR"/>
          </a:p>
        </p:txBody>
      </p:sp>
      <p:sp>
        <p:nvSpPr>
          <p:cNvPr id="1029" name="Rectangle 5">
            <a:extLst>
              <a:ext uri="{FF2B5EF4-FFF2-40B4-BE49-F238E27FC236}">
                <a16:creationId xmlns:a16="http://schemas.microsoft.com/office/drawing/2014/main" id="{802611C4-7E7D-92BA-C4B9-70F551AAA86E}"/>
              </a:ext>
            </a:extLst>
          </p:cNvPr>
          <p:cNvSpPr>
            <a:spLocks noGrp="1" noChangeArrowheads="1"/>
          </p:cNvSpPr>
          <p:nvPr>
            <p:ph type="ftr"/>
          </p:nvPr>
        </p:nvSpPr>
        <p:spPr bwMode="auto">
          <a:xfrm>
            <a:off x="2667000" y="4767263"/>
            <a:ext cx="33512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a:lnSpc>
                <a:spcPct val="100000"/>
              </a:lnSpc>
              <a:tabLst>
                <a:tab pos="914400" algn="l"/>
                <a:tab pos="1828800" algn="l"/>
                <a:tab pos="2743200" algn="l"/>
              </a:tabLst>
              <a:defRPr sz="1400">
                <a:solidFill>
                  <a:srgbClr val="000000"/>
                </a:solidFill>
                <a:latin typeface="Times New Roman" panose="02020603050405020304" pitchFamily="18" charset="0"/>
                <a:ea typeface="DejaVu Sans" charset="0"/>
                <a:cs typeface="DejaVu Sans" charset="0"/>
              </a:defRPr>
            </a:lvl1pPr>
          </a:lstStyle>
          <a:p>
            <a:endParaRPr lang="en-US" altLang="el-GR"/>
          </a:p>
        </p:txBody>
      </p:sp>
      <p:sp>
        <p:nvSpPr>
          <p:cNvPr id="1030" name="Rectangle 6">
            <a:extLst>
              <a:ext uri="{FF2B5EF4-FFF2-40B4-BE49-F238E27FC236}">
                <a16:creationId xmlns:a16="http://schemas.microsoft.com/office/drawing/2014/main" id="{AD8AC867-3C7F-5E5B-CDDD-4E74199D87CB}"/>
              </a:ext>
            </a:extLst>
          </p:cNvPr>
          <p:cNvSpPr>
            <a:spLocks noGrp="1" noChangeArrowheads="1"/>
          </p:cNvSpPr>
          <p:nvPr>
            <p:ph type="sldNum"/>
          </p:nvPr>
        </p:nvSpPr>
        <p:spPr bwMode="auto">
          <a:xfrm>
            <a:off x="7924800" y="4767263"/>
            <a:ext cx="760413" cy="271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hangingPunct="1">
              <a:lnSpc>
                <a:spcPct val="100000"/>
              </a:lnSpc>
              <a:defRPr sz="1200">
                <a:solidFill>
                  <a:srgbClr val="D1EAED"/>
                </a:solidFill>
                <a:latin typeface="+mj-lt"/>
                <a:ea typeface="DejaVu Sans" charset="0"/>
                <a:cs typeface="DejaVu Sans" charset="0"/>
              </a:defRPr>
            </a:lvl1pPr>
          </a:lstStyle>
          <a:p>
            <a:fld id="{88865268-0219-7B4A-A123-6AF143DE5B30}" type="slidenum">
              <a:rPr lang="el-GR" altLang="el-GR"/>
              <a:pPr/>
              <a:t>‹#›</a:t>
            </a:fld>
            <a:endParaRPr lang="el-GR" altLang="el-GR"/>
          </a:p>
        </p:txBody>
      </p:sp>
      <p:sp>
        <p:nvSpPr>
          <p:cNvPr id="1031" name="Rectangle 7">
            <a:extLst>
              <a:ext uri="{FF2B5EF4-FFF2-40B4-BE49-F238E27FC236}">
                <a16:creationId xmlns:a16="http://schemas.microsoft.com/office/drawing/2014/main" id="{13E0F891-A2FB-DB72-A455-D001E4CBB65E}"/>
              </a:ext>
            </a:extLst>
          </p:cNvPr>
          <p:cNvSpPr>
            <a:spLocks noGrp="1" noChangeArrowheads="1"/>
          </p:cNvSpPr>
          <p:nvPr>
            <p:ph type="body" idx="1"/>
          </p:nvPr>
        </p:nvSpPr>
        <p:spPr bwMode="auto">
          <a:xfrm>
            <a:off x="457200" y="1203325"/>
            <a:ext cx="8228013" cy="298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56134" rIns="0" bIns="0" numCol="1" anchor="t" anchorCtr="0" compatLnSpc="1">
            <a:prstTxWarp prst="textNoShape">
              <a:avLst/>
            </a:prstTxWarp>
          </a:bodyPr>
          <a:lstStyle/>
          <a:p>
            <a:pPr lvl="0"/>
            <a:r>
              <a:rPr lang="en-GB" altLang="el-GR"/>
              <a:t>Click to edit the outline text format</a:t>
            </a:r>
          </a:p>
          <a:p>
            <a:pPr lvl="1"/>
            <a:r>
              <a:rPr lang="en-GB" altLang="el-GR"/>
              <a:t>Second Outline Level</a:t>
            </a:r>
          </a:p>
          <a:p>
            <a:pPr lvl="2"/>
            <a:r>
              <a:rPr lang="en-GB" altLang="el-GR"/>
              <a:t>Third Outline Level</a:t>
            </a:r>
          </a:p>
          <a:p>
            <a:pPr lvl="3"/>
            <a:r>
              <a:rPr lang="en-GB" altLang="el-GR"/>
              <a:t>Fourth Outline Level</a:t>
            </a:r>
          </a:p>
          <a:p>
            <a:pPr lvl="4"/>
            <a:r>
              <a:rPr lang="en-GB" altLang="el-GR"/>
              <a:t>Fifth Outline Level</a:t>
            </a:r>
          </a:p>
          <a:p>
            <a:pPr lvl="4"/>
            <a:r>
              <a:rPr lang="en-GB" altLang="el-GR"/>
              <a:t>Sixth Outline Level</a:t>
            </a:r>
          </a:p>
          <a:p>
            <a:pPr lvl="4"/>
            <a:r>
              <a:rPr lang="en-GB" altLang="el-GR"/>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72" r:id="rId12"/>
  </p:sldLayoutIdLst>
  <p:txStyles>
    <p:titleStyle>
      <a:lvl1pPr algn="l" rtl="0" fontAlgn="base">
        <a:lnSpc>
          <a:spcPct val="113000"/>
        </a:lnSpc>
        <a:spcBef>
          <a:spcPts val="13"/>
        </a:spcBef>
        <a:spcAft>
          <a:spcPts val="13"/>
        </a:spcAft>
        <a:buClr>
          <a:srgbClr val="000000"/>
        </a:buClr>
        <a:buSzPct val="100000"/>
        <a:buFont typeface="Times New Roman" panose="02020603050405020304" pitchFamily="18" charset="0"/>
        <a:defRPr kern="1200">
          <a:solidFill>
            <a:srgbClr val="FFFFFF"/>
          </a:solidFill>
          <a:latin typeface="+mj-lt"/>
          <a:ea typeface="+mj-ea"/>
          <a:cs typeface="+mj-cs"/>
        </a:defRPr>
      </a:lvl1pPr>
      <a:lvl2pPr marL="742950" indent="-28575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2pPr>
      <a:lvl3pPr marL="1143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3pPr>
      <a:lvl4pPr marL="1600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4pPr>
      <a:lvl5pPr marL="20574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5pPr>
      <a:lvl6pPr marL="25146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6pPr>
      <a:lvl7pPr marL="29718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7pPr>
      <a:lvl8pPr marL="34290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8pPr>
      <a:lvl9pPr marL="3886200" indent="-228600" algn="l" rtl="0" fontAlgn="base">
        <a:lnSpc>
          <a:spcPct val="113000"/>
        </a:lnSpc>
        <a:spcBef>
          <a:spcPts val="13"/>
        </a:spcBef>
        <a:spcAft>
          <a:spcPts val="13"/>
        </a:spcAft>
        <a:buClr>
          <a:srgbClr val="000000"/>
        </a:buClr>
        <a:buSzPct val="100000"/>
        <a:buFont typeface="Times New Roman" panose="02020603050405020304" pitchFamily="18" charset="0"/>
        <a:defRPr>
          <a:solidFill>
            <a:srgbClr val="FFFFFF"/>
          </a:solidFill>
          <a:latin typeface="Constantia" panose="02030602050306030303" pitchFamily="18" charset="0"/>
          <a:ea typeface="AR PL SungtiL GB" charset="0"/>
          <a:cs typeface="AR PL SungtiL GB" charset="0"/>
        </a:defRPr>
      </a:lvl9pPr>
    </p:titleStyle>
    <p:bodyStyle>
      <a:lvl1pPr marL="342900" indent="-342900" algn="l" rtl="0" fontAlgn="base">
        <a:lnSpc>
          <a:spcPct val="83000"/>
        </a:lnSpc>
        <a:spcBef>
          <a:spcPts val="1425"/>
        </a:spcBef>
        <a:spcAft>
          <a:spcPts val="13"/>
        </a:spcAft>
        <a:buClr>
          <a:srgbClr val="000000"/>
        </a:buClr>
        <a:buSzPct val="100000"/>
        <a:buFont typeface="Times New Roman" panose="02020603050405020304" pitchFamily="18" charset="0"/>
        <a:defRPr sz="2600" kern="1200">
          <a:solidFill>
            <a:srgbClr val="FFFFFF"/>
          </a:solidFill>
          <a:latin typeface="+mn-lt"/>
          <a:ea typeface="+mn-ea"/>
          <a:cs typeface="+mn-cs"/>
        </a:defRPr>
      </a:lvl1pPr>
      <a:lvl2pPr marL="742950" indent="-285750" algn="l" rtl="0" fontAlgn="base">
        <a:lnSpc>
          <a:spcPct val="83000"/>
        </a:lnSpc>
        <a:spcBef>
          <a:spcPts val="1138"/>
        </a:spcBef>
        <a:spcAft>
          <a:spcPts val="13"/>
        </a:spcAft>
        <a:buClr>
          <a:srgbClr val="000000"/>
        </a:buClr>
        <a:buSzPct val="100000"/>
        <a:buFont typeface="Times New Roman" panose="02020603050405020304" pitchFamily="18" charset="0"/>
        <a:defRPr sz="2100" kern="1200">
          <a:solidFill>
            <a:srgbClr val="FFFFFF"/>
          </a:solidFill>
          <a:latin typeface="+mn-lt"/>
          <a:ea typeface="+mn-ea"/>
          <a:cs typeface="+mn-cs"/>
        </a:defRPr>
      </a:lvl2pPr>
      <a:lvl3pPr marL="1143000" indent="-228600" algn="l" rtl="0" fontAlgn="base">
        <a:lnSpc>
          <a:spcPct val="83000"/>
        </a:lnSpc>
        <a:spcBef>
          <a:spcPts val="863"/>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3pPr>
      <a:lvl4pPr marL="1600200" indent="-228600" algn="l" rtl="0" fontAlgn="base">
        <a:lnSpc>
          <a:spcPct val="83000"/>
        </a:lnSpc>
        <a:spcBef>
          <a:spcPts val="575"/>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rtl="0" fontAlgn="base">
        <a:lnSpc>
          <a:spcPct val="83000"/>
        </a:lnSpc>
        <a:spcBef>
          <a:spcPts val="288"/>
        </a:spcBef>
        <a:spcAft>
          <a:spcPts val="13"/>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696CE561-2B44-5325-34F5-D511F30F60E0}"/>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A732129-034A-E84F-5FC7-57A0DF3B6DFF}"/>
              </a:ext>
            </a:extLst>
          </p:cNvPr>
          <p:cNvSpPr>
            <a:spLocks noGrp="1"/>
          </p:cNvSpPr>
          <p:nvPr>
            <p:ph type="body" idx="1"/>
          </p:nvPr>
        </p:nvSpPr>
        <p:spPr>
          <a:xfrm>
            <a:off x="628650" y="1369218"/>
            <a:ext cx="7886700" cy="3263504"/>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3EE0B28-6DB7-40CE-412C-1242BA1D427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endParaRPr lang="el-GR" altLang="el-GR"/>
          </a:p>
        </p:txBody>
      </p:sp>
      <p:sp>
        <p:nvSpPr>
          <p:cNvPr id="5" name="Θέση υποσέλιδου 4">
            <a:extLst>
              <a:ext uri="{FF2B5EF4-FFF2-40B4-BE49-F238E27FC236}">
                <a16:creationId xmlns:a16="http://schemas.microsoft.com/office/drawing/2014/main" id="{FC2A586C-B32B-9360-9CDE-8F533857125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ltLang="el-GR"/>
          </a:p>
        </p:txBody>
      </p:sp>
      <p:sp>
        <p:nvSpPr>
          <p:cNvPr id="6" name="Θέση αριθμού διαφάνειας 5">
            <a:extLst>
              <a:ext uri="{FF2B5EF4-FFF2-40B4-BE49-F238E27FC236}">
                <a16:creationId xmlns:a16="http://schemas.microsoft.com/office/drawing/2014/main" id="{718B356F-58BB-95B4-26D8-966AECA038A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88865268-0219-7B4A-A123-6AF143DE5B30}" type="slidenum">
              <a:rPr lang="el-GR" altLang="el-GR" smtClean="0"/>
              <a:pPr/>
              <a:t>‹#›</a:t>
            </a:fld>
            <a:endParaRPr lang="el-GR" altLang="el-GR"/>
          </a:p>
        </p:txBody>
      </p:sp>
    </p:spTree>
    <p:extLst>
      <p:ext uri="{BB962C8B-B14F-4D97-AF65-F5344CB8AC3E}">
        <p14:creationId xmlns:p14="http://schemas.microsoft.com/office/powerpoint/2010/main" val="17190740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3F9B2F50-4E55-E6F5-A149-D9C283609DF5}"/>
              </a:ext>
            </a:extLst>
          </p:cNvPr>
          <p:cNvSpPr>
            <a:spLocks noGrp="1" noChangeArrowheads="1"/>
          </p:cNvSpPr>
          <p:nvPr>
            <p:ph type="title" idx="4294967295"/>
          </p:nvPr>
        </p:nvSpPr>
        <p:spPr>
          <a:xfrm>
            <a:off x="533400" y="339725"/>
            <a:ext cx="7851775" cy="935038"/>
          </a:xfrm>
          <a:ln/>
        </p:spPr>
        <p:txBody>
          <a:bodyPr/>
          <a:lstStyle/>
          <a:p>
            <a:pPr algn="ctr">
              <a:lnSpc>
                <a:spcPct val="100000"/>
              </a:lnSpc>
              <a:tabLst>
                <a:tab pos="914400" algn="l"/>
                <a:tab pos="1828800" algn="l"/>
                <a:tab pos="2743200" algn="l"/>
                <a:tab pos="3657600" algn="l"/>
                <a:tab pos="4572000" algn="l"/>
                <a:tab pos="5486400" algn="l"/>
                <a:tab pos="6400800" algn="l"/>
                <a:tab pos="7315200" algn="l"/>
              </a:tabLst>
            </a:pPr>
            <a:r>
              <a:rPr lang="el-GR" altLang="el-GR" sz="5600" b="1">
                <a:solidFill>
                  <a:srgbClr val="50E0EA"/>
                </a:solidFill>
                <a:latin typeface="Calibri" panose="020F0502020204030204" pitchFamily="34" charset="0"/>
              </a:rPr>
              <a:t>Μ.Ε.Κ.  Ι</a:t>
            </a:r>
          </a:p>
        </p:txBody>
      </p:sp>
      <p:sp>
        <p:nvSpPr>
          <p:cNvPr id="4098" name="Rectangle 2">
            <a:extLst>
              <a:ext uri="{FF2B5EF4-FFF2-40B4-BE49-F238E27FC236}">
                <a16:creationId xmlns:a16="http://schemas.microsoft.com/office/drawing/2014/main" id="{8701C59C-80B1-64AD-6E5F-185868086BCD}"/>
              </a:ext>
            </a:extLst>
          </p:cNvPr>
          <p:cNvSpPr>
            <a:spLocks noGrp="1" noChangeArrowheads="1"/>
          </p:cNvSpPr>
          <p:nvPr>
            <p:ph type="subTitle" idx="4294967295"/>
          </p:nvPr>
        </p:nvSpPr>
        <p:spPr>
          <a:xfrm>
            <a:off x="533400" y="1131888"/>
            <a:ext cx="7854950" cy="2376487"/>
          </a:xfrm>
          <a:ln/>
        </p:spPr>
        <p:txBody>
          <a:bodyPr tIns="45000" rIns="18360" bIns="45000"/>
          <a:lstStyle/>
          <a:p>
            <a:pPr marL="0" indent="0" algn="r">
              <a:lnSpc>
                <a:spcPct val="15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a:t>Κεφάλαιο  4</a:t>
            </a:r>
          </a:p>
          <a:p>
            <a:pPr marL="0" indent="0" algn="ctr">
              <a:lnSpc>
                <a:spcPct val="10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b="1">
                <a:solidFill>
                  <a:srgbClr val="E5F4E0"/>
                </a:solidFill>
              </a:rPr>
              <a:t>Βενζινομηχανές</a:t>
            </a:r>
          </a:p>
          <a:p>
            <a:pPr marL="0" indent="0" algn="ctr">
              <a:lnSpc>
                <a:spcPct val="100000"/>
              </a:lnSpc>
              <a:spcBef>
                <a:spcPts val="813"/>
              </a:spcBef>
              <a:tabLst>
                <a:tab pos="0" algn="l"/>
                <a:tab pos="914400" algn="l"/>
                <a:tab pos="1828800" algn="l"/>
                <a:tab pos="2743200" algn="l"/>
                <a:tab pos="3657600" algn="l"/>
                <a:tab pos="4572000" algn="l"/>
                <a:tab pos="5486400" algn="l"/>
                <a:tab pos="6400800" algn="l"/>
                <a:tab pos="7315200" algn="l"/>
              </a:tabLst>
            </a:pPr>
            <a:r>
              <a:rPr lang="el-GR" altLang="el-GR" sz="4000" b="1">
                <a:solidFill>
                  <a:srgbClr val="CBEAC0"/>
                </a:solidFill>
              </a:rPr>
              <a:t>Κυλινδροκεφαλή</a:t>
            </a:r>
          </a:p>
        </p:txBody>
      </p:sp>
    </p:spTree>
  </p:cSld>
  <p:clrMapOvr>
    <a:masterClrMapping/>
  </p:clrMapOvr>
  <p:transition>
    <p:pull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6FD67749-7A50-77A6-E9EA-764E1135E784}"/>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13314" name="Rectangle 2">
            <a:extLst>
              <a:ext uri="{FF2B5EF4-FFF2-40B4-BE49-F238E27FC236}">
                <a16:creationId xmlns:a16="http://schemas.microsoft.com/office/drawing/2014/main" id="{D52EFE71-23DC-4D7A-2B54-C3CB929998ED}"/>
              </a:ext>
            </a:extLst>
          </p:cNvPr>
          <p:cNvSpPr>
            <a:spLocks noChangeArrowheads="1"/>
          </p:cNvSpPr>
          <p:nvPr/>
        </p:nvSpPr>
        <p:spPr bwMode="auto">
          <a:xfrm>
            <a:off x="395288" y="1008063"/>
            <a:ext cx="8496300" cy="338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Κύριος κανόνας είναι ότι πρέπει να τηρούνται υποχρεωτικά οι προδιαγραφές και οι οδηγίες του κατασκευαστή.</a:t>
            </a:r>
          </a:p>
          <a:p>
            <a:pPr hangingPunct="1">
              <a:lnSpc>
                <a:spcPct val="100000"/>
              </a:lnSpc>
            </a:pPr>
            <a:endParaRPr lang="el-GR" altLang="el-GR">
              <a:latin typeface="Calibri" panose="020F0502020204030204" pitchFamily="34" charset="0"/>
            </a:endParaRPr>
          </a:p>
          <a:p>
            <a:pPr hangingPunct="1">
              <a:lnSpc>
                <a:spcPct val="100000"/>
              </a:lnSpc>
            </a:pPr>
            <a:r>
              <a:rPr lang="el-GR" altLang="el-GR">
                <a:latin typeface="Calibri" panose="020F0502020204030204" pitchFamily="34" charset="0"/>
              </a:rPr>
              <a:t>Μία κυλινδροκεφαλή μπορεί να «σφιχτεί» σε ένα ή περισσότερα στάδια, ζεστή ή κρύα. Έτσι, υπάρχουν οδηγίες για το σφίξιμο της κυλινδροκεφαλής, όταν είναι κρύα, με συγκεκριμένη ροπή και στη συνέχεια, σε ορισμένη (νέα) θερμοκρασία, σφίξιμο πάλι με άλλη ροπή.</a:t>
            </a:r>
          </a:p>
          <a:p>
            <a:pPr hangingPunct="1">
              <a:lnSpc>
                <a:spcPct val="100000"/>
              </a:lnSpc>
            </a:pPr>
            <a:endParaRPr lang="el-GR" altLang="el-GR">
              <a:latin typeface="Calibri" panose="020F0502020204030204" pitchFamily="34" charset="0"/>
            </a:endParaRPr>
          </a:p>
          <a:p>
            <a:pPr algn="ctr" hangingPunct="1">
              <a:lnSpc>
                <a:spcPct val="100000"/>
              </a:lnSpc>
            </a:pPr>
            <a:r>
              <a:rPr lang="el-GR" altLang="el-GR">
                <a:latin typeface="Calibri" panose="020F0502020204030204" pitchFamily="34" charset="0"/>
              </a:rPr>
              <a:t>Η κυλινδροκεφαλή πρέπει να σφίγγεται υποχρεωτικά και στα στάδια συντήρησης (service) που προτείνει ο κατασκευαστής. Συνήθως αυτό γίνεται μια φορά, κατά την πρώτη συντήρηση του αυτοκινήτου. Αν η διαδικασία αυτή γίνει σωστά, αυξάνεται η διάρκεια ζωής του κινητήρα.</a:t>
            </a:r>
          </a:p>
        </p:txBody>
      </p:sp>
      <p:sp>
        <p:nvSpPr>
          <p:cNvPr id="13315" name="Rectangle 3">
            <a:extLst>
              <a:ext uri="{FF2B5EF4-FFF2-40B4-BE49-F238E27FC236}">
                <a16:creationId xmlns:a16="http://schemas.microsoft.com/office/drawing/2014/main" id="{4E8CBBF0-27DC-53D2-5B24-AFFCB103631F}"/>
              </a:ext>
            </a:extLst>
          </p:cNvPr>
          <p:cNvSpPr>
            <a:spLocks noChangeArrowheads="1"/>
          </p:cNvSpPr>
          <p:nvPr/>
        </p:nvSpPr>
        <p:spPr bwMode="auto">
          <a:xfrm>
            <a:off x="468313" y="484188"/>
            <a:ext cx="518477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Σφίξιμο κυλινδροκεφαλής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4">
                                            <p:txEl>
                                              <p:pRg st="0" end="0"/>
                                            </p:txEl>
                                          </p:spTgt>
                                        </p:tgtEl>
                                        <p:attrNameLst>
                                          <p:attrName>style.visibility</p:attrName>
                                        </p:attrNameLst>
                                      </p:cBhvr>
                                      <p:to>
                                        <p:strVal val="visible"/>
                                      </p:to>
                                    </p:set>
                                    <p:anim calcmode="lin" valueType="num">
                                      <p:cBhvr additive="repl">
                                        <p:cTn id="7" dur="500" fill="hold"/>
                                        <p:tgtEl>
                                          <p:spTgt spid="13314">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13314">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3314">
                                            <p:txEl>
                                              <p:pRg st="2" end="2"/>
                                            </p:txEl>
                                          </p:spTgt>
                                        </p:tgtEl>
                                        <p:attrNameLst>
                                          <p:attrName>style.visibility</p:attrName>
                                        </p:attrNameLst>
                                      </p:cBhvr>
                                      <p:to>
                                        <p:strVal val="visible"/>
                                      </p:to>
                                    </p:set>
                                    <p:anim calcmode="lin" valueType="num">
                                      <p:cBhvr additive="repl">
                                        <p:cTn id="13" dur="500" fill="hold"/>
                                        <p:tgtEl>
                                          <p:spTgt spid="13314">
                                            <p:txEl>
                                              <p:pRg st="2" end="2"/>
                                            </p:txEl>
                                          </p:spTgt>
                                        </p:tgtEl>
                                        <p:attrNameLst>
                                          <p:attrName>ppt_x</p:attrName>
                                        </p:attrNameLst>
                                      </p:cBhvr>
                                      <p:tavLst>
                                        <p:tav tm="100000">
                                          <p:val>
                                            <p:strVal val="#ppt_x"/>
                                          </p:val>
                                        </p:tav>
                                        <p:tav>
                                          <p:val>
                                            <p:strVal val="#ppt_x"/>
                                          </p:val>
                                        </p:tav>
                                      </p:tavLst>
                                    </p:anim>
                                    <p:anim calcmode="lin" valueType="num">
                                      <p:cBhvr additive="repl">
                                        <p:cTn id="14" dur="500" fill="hold"/>
                                        <p:tgtEl>
                                          <p:spTgt spid="13314">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3314">
                                            <p:txEl>
                                              <p:pRg st="4" end="4"/>
                                            </p:txEl>
                                          </p:spTgt>
                                        </p:tgtEl>
                                        <p:attrNameLst>
                                          <p:attrName>style.visibility</p:attrName>
                                        </p:attrNameLst>
                                      </p:cBhvr>
                                      <p:to>
                                        <p:strVal val="visible"/>
                                      </p:to>
                                    </p:set>
                                    <p:anim calcmode="lin" valueType="num">
                                      <p:cBhvr additive="repl">
                                        <p:cTn id="19" dur="500" fill="hold"/>
                                        <p:tgtEl>
                                          <p:spTgt spid="13314">
                                            <p:txEl>
                                              <p:pRg st="4" end="4"/>
                                            </p:txEl>
                                          </p:spTgt>
                                        </p:tgtEl>
                                        <p:attrNameLst>
                                          <p:attrName>ppt_x</p:attrName>
                                        </p:attrNameLst>
                                      </p:cBhvr>
                                      <p:tavLst>
                                        <p:tav tm="100000">
                                          <p:val>
                                            <p:strVal val="#ppt_x"/>
                                          </p:val>
                                        </p:tav>
                                        <p:tav>
                                          <p:val>
                                            <p:strVal val="#ppt_x"/>
                                          </p:val>
                                        </p:tav>
                                      </p:tavLst>
                                    </p:anim>
                                    <p:anim calcmode="lin" valueType="num">
                                      <p:cBhvr additive="repl">
                                        <p:cTn id="20" dur="500" fill="hold"/>
                                        <p:tgtEl>
                                          <p:spTgt spid="13314">
                                            <p:txEl>
                                              <p:pRg st="4" end="4"/>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12186DED-1FEC-46B4-29B6-98BD7EAA7DE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14338" name="Rectangle 2">
            <a:extLst>
              <a:ext uri="{FF2B5EF4-FFF2-40B4-BE49-F238E27FC236}">
                <a16:creationId xmlns:a16="http://schemas.microsoft.com/office/drawing/2014/main" id="{CD8084C9-BA54-3C24-34A2-3886E3A6455F}"/>
              </a:ext>
            </a:extLst>
          </p:cNvPr>
          <p:cNvSpPr>
            <a:spLocks noChangeArrowheads="1"/>
          </p:cNvSpPr>
          <p:nvPr/>
        </p:nvSpPr>
        <p:spPr bwMode="auto">
          <a:xfrm>
            <a:off x="395288" y="866775"/>
            <a:ext cx="8496300" cy="973138"/>
          </a:xfrm>
          <a:prstGeom prst="rect">
            <a:avLst/>
          </a:prstGeom>
          <a:gradFill rotWithShape="0">
            <a:gsLst>
              <a:gs pos="0">
                <a:srgbClr val="191919"/>
              </a:gs>
              <a:gs pos="100000">
                <a:srgbClr val="BCBCBC"/>
              </a:gs>
            </a:gsLst>
            <a:path path="shape">
              <a:fillToRect l="50000" t="100000" r="50000"/>
            </a:path>
          </a:gradFill>
          <a:ln w="9360" cap="flat">
            <a:solidFill>
              <a:srgbClr val="000000"/>
            </a:solidFill>
            <a:round/>
            <a:headEnd/>
            <a:tailEnd/>
          </a:ln>
          <a:effectLst>
            <a:outerShdw dist="38160" dir="5400000" algn="ctr" rotWithShape="0">
              <a:srgbClr val="FFFFFF">
                <a:alpha val="48029"/>
              </a:srgbClr>
            </a:outerShdw>
          </a:effec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Bef>
                <a:spcPts val="1213"/>
              </a:spcBef>
              <a:spcAft>
                <a:spcPts val="1213"/>
              </a:spcAft>
            </a:pPr>
            <a:endParaRPr lang="el-GR" altLang="el-GR" sz="100">
              <a:solidFill>
                <a:srgbClr val="FFFFFF"/>
              </a:solidFill>
              <a:latin typeface="Calibri" panose="020F0502020204030204" pitchFamily="34" charset="0"/>
            </a:endParaRPr>
          </a:p>
          <a:p>
            <a:pPr algn="ctr" hangingPunct="1">
              <a:lnSpc>
                <a:spcPct val="100000"/>
              </a:lnSpc>
            </a:pPr>
            <a:r>
              <a:rPr lang="el-GR" altLang="el-GR">
                <a:solidFill>
                  <a:srgbClr val="FFFFFF"/>
                </a:solidFill>
                <a:latin typeface="Calibri" panose="020F0502020204030204" pitchFamily="34" charset="0"/>
              </a:rPr>
              <a:t>Το σφίξιμο της κυλινδροκεφαλής, μπορεί να γίνει είτε χιαστί, είτε κυκλικά,          ξεκινώντας και στις δύο περιπτώσεις από το κέντρο προς τα έξω. </a:t>
            </a:r>
          </a:p>
          <a:p>
            <a:pPr algn="ctr" hangingPunct="1">
              <a:lnSpc>
                <a:spcPct val="100000"/>
              </a:lnSpc>
              <a:spcBef>
                <a:spcPts val="1213"/>
              </a:spcBef>
              <a:spcAft>
                <a:spcPts val="1213"/>
              </a:spcAft>
            </a:pPr>
            <a:endParaRPr lang="el-GR" altLang="el-GR" sz="100">
              <a:solidFill>
                <a:srgbClr val="FFFFFF"/>
              </a:solidFill>
              <a:latin typeface="Calibri" panose="020F0502020204030204" pitchFamily="34" charset="0"/>
            </a:endParaRPr>
          </a:p>
        </p:txBody>
      </p:sp>
      <p:sp>
        <p:nvSpPr>
          <p:cNvPr id="14339" name="Rectangle 3">
            <a:extLst>
              <a:ext uri="{FF2B5EF4-FFF2-40B4-BE49-F238E27FC236}">
                <a16:creationId xmlns:a16="http://schemas.microsoft.com/office/drawing/2014/main" id="{797BDD6C-9E7D-33F3-ABB1-136F921F8FE0}"/>
              </a:ext>
            </a:extLst>
          </p:cNvPr>
          <p:cNvSpPr>
            <a:spLocks noChangeArrowheads="1"/>
          </p:cNvSpPr>
          <p:nvPr/>
        </p:nvSpPr>
        <p:spPr bwMode="auto">
          <a:xfrm>
            <a:off x="468313" y="484188"/>
            <a:ext cx="518477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Σφίξιμο κυλινδροκεφαλής</a:t>
            </a:r>
          </a:p>
        </p:txBody>
      </p:sp>
      <p:pic>
        <p:nvPicPr>
          <p:cNvPr id="14340" name="Picture 4">
            <a:extLst>
              <a:ext uri="{FF2B5EF4-FFF2-40B4-BE49-F238E27FC236}">
                <a16:creationId xmlns:a16="http://schemas.microsoft.com/office/drawing/2014/main" id="{DEC39F54-13F1-DA9B-4597-EBC69F5DF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211388"/>
            <a:ext cx="3602038" cy="2398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1" name="Picture 5">
            <a:extLst>
              <a:ext uri="{FF2B5EF4-FFF2-40B4-BE49-F238E27FC236}">
                <a16:creationId xmlns:a16="http://schemas.microsoft.com/office/drawing/2014/main" id="{28805D55-896E-E784-58EE-73D2425E3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211388"/>
            <a:ext cx="3640137" cy="237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4338"/>
                                        </p:tgtEl>
                                        <p:attrNameLst>
                                          <p:attrName>style.visibility</p:attrName>
                                        </p:attrNameLst>
                                      </p:cBhvr>
                                      <p:to>
                                        <p:strVal val="visible"/>
                                      </p:to>
                                    </p:set>
                                    <p:animEffect transition="in" filter="box(in)">
                                      <p:cBhvr additive="repl">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4341"/>
                                        </p:tgtEl>
                                        <p:attrNameLst>
                                          <p:attrName>style.visibility</p:attrName>
                                        </p:attrNameLst>
                                      </p:cBhvr>
                                      <p:to>
                                        <p:strVal val="visible"/>
                                      </p:to>
                                    </p:set>
                                    <p:animEffect transition="in" filter="checkerboard(across)">
                                      <p:cBhvr additive="repl">
                                        <p:cTn id="12" dur="500"/>
                                        <p:tgtEl>
                                          <p:spTgt spid="14341"/>
                                        </p:tgtEl>
                                      </p:cBhvr>
                                    </p:animEffect>
                                  </p:childTnLst>
                                </p:cTn>
                              </p:par>
                              <p:par>
                                <p:cTn id="13" presetID="5" presetClass="entr" presetSubtype="10" fill="hold" nodeType="withEffect">
                                  <p:stCondLst>
                                    <p:cond delay="1000"/>
                                  </p:stCondLst>
                                  <p:childTnLst>
                                    <p:set>
                                      <p:cBhvr additive="repl">
                                        <p:cTn id="14" dur="1" fill="hold">
                                          <p:stCondLst>
                                            <p:cond delay="0"/>
                                          </p:stCondLst>
                                        </p:cTn>
                                        <p:tgtEl>
                                          <p:spTgt spid="14340"/>
                                        </p:tgtEl>
                                        <p:attrNameLst>
                                          <p:attrName>style.visibility</p:attrName>
                                        </p:attrNameLst>
                                      </p:cBhvr>
                                      <p:to>
                                        <p:strVal val="visible"/>
                                      </p:to>
                                    </p:set>
                                    <p:animEffect transition="in" filter="checkerboard(across)">
                                      <p:cBhvr additive="repl">
                                        <p:cTn id="15"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7819559D-FA18-E0B4-0089-D163713A3C2A}"/>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15362" name="Rectangle 2">
            <a:extLst>
              <a:ext uri="{FF2B5EF4-FFF2-40B4-BE49-F238E27FC236}">
                <a16:creationId xmlns:a16="http://schemas.microsoft.com/office/drawing/2014/main" id="{F5AC9679-560E-A9B4-043C-12895301F839}"/>
              </a:ext>
            </a:extLst>
          </p:cNvPr>
          <p:cNvSpPr>
            <a:spLocks noChangeArrowheads="1"/>
          </p:cNvSpPr>
          <p:nvPr/>
        </p:nvSpPr>
        <p:spPr bwMode="auto">
          <a:xfrm>
            <a:off x="395288" y="866775"/>
            <a:ext cx="8496300" cy="973138"/>
          </a:xfrm>
          <a:prstGeom prst="rect">
            <a:avLst/>
          </a:prstGeom>
          <a:gradFill rotWithShape="0">
            <a:gsLst>
              <a:gs pos="0">
                <a:srgbClr val="008890"/>
              </a:gs>
              <a:gs pos="100000">
                <a:srgbClr val="B0F3F8"/>
              </a:gs>
            </a:gsLst>
            <a:path path="shape">
              <a:fillToRect l="50000" t="100000" r="50000"/>
            </a:path>
          </a:gradFill>
          <a:ln w="9360" cap="flat">
            <a:solidFill>
              <a:srgbClr val="069BA2"/>
            </a:solidFill>
            <a:round/>
            <a:headEnd/>
            <a:tailEnd/>
          </a:ln>
          <a:effectLst>
            <a:outerShdw dist="38160" dir="5400000" algn="ctr" rotWithShape="0">
              <a:srgbClr val="FFFFFF">
                <a:alpha val="48029"/>
              </a:srgbClr>
            </a:outerShdw>
          </a:effec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spcBef>
                <a:spcPts val="1213"/>
              </a:spcBef>
              <a:spcAft>
                <a:spcPts val="1213"/>
              </a:spcAft>
            </a:pPr>
            <a:endParaRPr lang="el-GR" altLang="el-GR" sz="100">
              <a:solidFill>
                <a:srgbClr val="FFFFFF"/>
              </a:solidFill>
              <a:latin typeface="Calibri" panose="020F0502020204030204" pitchFamily="34" charset="0"/>
            </a:endParaRPr>
          </a:p>
          <a:p>
            <a:pPr algn="ctr" hangingPunct="1">
              <a:lnSpc>
                <a:spcPct val="100000"/>
              </a:lnSpc>
            </a:pPr>
            <a:r>
              <a:rPr lang="el-GR" altLang="el-GR">
                <a:latin typeface="Calibri" panose="020F0502020204030204" pitchFamily="34" charset="0"/>
              </a:rPr>
              <a:t>Το λύσιμο της κυλινδροκεφαλής, μπορεί να γίνει είτε χιαστί, είτε κυκλικά,          ξεκινώντας και στις δύο περιπτώσεις από έξω προς το κέντρο. </a:t>
            </a:r>
          </a:p>
          <a:p>
            <a:pPr algn="ctr" hangingPunct="1">
              <a:lnSpc>
                <a:spcPct val="100000"/>
              </a:lnSpc>
              <a:spcBef>
                <a:spcPts val="1213"/>
              </a:spcBef>
              <a:spcAft>
                <a:spcPts val="1213"/>
              </a:spcAft>
            </a:pPr>
            <a:endParaRPr lang="el-GR" altLang="el-GR" sz="100">
              <a:solidFill>
                <a:srgbClr val="FFFFFF"/>
              </a:solidFill>
              <a:latin typeface="Calibri" panose="020F0502020204030204" pitchFamily="34" charset="0"/>
            </a:endParaRPr>
          </a:p>
        </p:txBody>
      </p:sp>
      <p:sp>
        <p:nvSpPr>
          <p:cNvPr id="15363" name="Rectangle 3">
            <a:extLst>
              <a:ext uri="{FF2B5EF4-FFF2-40B4-BE49-F238E27FC236}">
                <a16:creationId xmlns:a16="http://schemas.microsoft.com/office/drawing/2014/main" id="{CE55039E-968D-49D3-EE21-CCAABFDF0FE5}"/>
              </a:ext>
            </a:extLst>
          </p:cNvPr>
          <p:cNvSpPr>
            <a:spLocks noChangeArrowheads="1"/>
          </p:cNvSpPr>
          <p:nvPr/>
        </p:nvSpPr>
        <p:spPr bwMode="auto">
          <a:xfrm>
            <a:off x="468313" y="484188"/>
            <a:ext cx="518477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Λύσιμο κυλινδροκεφαλής</a:t>
            </a:r>
          </a:p>
        </p:txBody>
      </p:sp>
      <p:pic>
        <p:nvPicPr>
          <p:cNvPr id="15364" name="Picture 4">
            <a:extLst>
              <a:ext uri="{FF2B5EF4-FFF2-40B4-BE49-F238E27FC236}">
                <a16:creationId xmlns:a16="http://schemas.microsoft.com/office/drawing/2014/main" id="{2761044D-0F30-2176-F2E1-20E99B5B3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211388"/>
            <a:ext cx="3643312" cy="2378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5" name="Picture 5">
            <a:extLst>
              <a:ext uri="{FF2B5EF4-FFF2-40B4-BE49-F238E27FC236}">
                <a16:creationId xmlns:a16="http://schemas.microsoft.com/office/drawing/2014/main" id="{8351601E-1527-F259-CE9F-98B044560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011" r="7140" b="6506"/>
          <a:stretch>
            <a:fillRect/>
          </a:stretch>
        </p:blipFill>
        <p:spPr bwMode="auto">
          <a:xfrm>
            <a:off x="5260975" y="2139950"/>
            <a:ext cx="3055938" cy="2506663"/>
          </a:xfrm>
          <a:prstGeom prst="rect">
            <a:avLst/>
          </a:prstGeom>
          <a:noFill/>
          <a:ln>
            <a:noFill/>
          </a:ln>
          <a:effectLst/>
          <a:extLst>
            <a:ext uri="{909E8E84-426E-40DD-AFC4-6F175D3DCCD1}">
              <a14:hiddenFill xmlns:a14="http://schemas.microsoft.com/office/drawing/2010/main">
                <a:blipFill dpi="0" rotWithShape="0">
                  <a:blip/>
                  <a:srcRect t="8011" r="7140" b="6506"/>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additive="repl">
                                        <p:cTn id="6" dur="1" fill="hold">
                                          <p:stCondLst>
                                            <p:cond delay="0"/>
                                          </p:stCondLst>
                                        </p:cTn>
                                        <p:tgtEl>
                                          <p:spTgt spid="15362"/>
                                        </p:tgtEl>
                                        <p:attrNameLst>
                                          <p:attrName>style.visibility</p:attrName>
                                        </p:attrNameLst>
                                      </p:cBhvr>
                                      <p:to>
                                        <p:strVal val="visible"/>
                                      </p:to>
                                    </p:set>
                                    <p:animEffect transition="in" filter="box(in)">
                                      <p:cBhvr additive="repl">
                                        <p:cTn id="7" dur="500"/>
                                        <p:tgtEl>
                                          <p:spTgt spid="153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additive="repl">
                                        <p:cTn id="11" dur="1" fill="hold">
                                          <p:stCondLst>
                                            <p:cond delay="0"/>
                                          </p:stCondLst>
                                        </p:cTn>
                                        <p:tgtEl>
                                          <p:spTgt spid="15364"/>
                                        </p:tgtEl>
                                        <p:attrNameLst>
                                          <p:attrName>style.visibility</p:attrName>
                                        </p:attrNameLst>
                                      </p:cBhvr>
                                      <p:to>
                                        <p:strVal val="visible"/>
                                      </p:to>
                                    </p:set>
                                    <p:animEffect transition="in" filter="checkerboard(across)">
                                      <p:cBhvr additive="repl">
                                        <p:cTn id="12" dur="500"/>
                                        <p:tgtEl>
                                          <p:spTgt spid="15364"/>
                                        </p:tgtEl>
                                      </p:cBhvr>
                                    </p:animEffect>
                                  </p:childTnLst>
                                </p:cTn>
                              </p:par>
                              <p:par>
                                <p:cTn id="13" presetID="5" presetClass="entr" presetSubtype="10" fill="hold" nodeType="withEffect">
                                  <p:stCondLst>
                                    <p:cond delay="1000"/>
                                  </p:stCondLst>
                                  <p:childTnLst>
                                    <p:set>
                                      <p:cBhvr additive="repl">
                                        <p:cTn id="14" dur="1" fill="hold">
                                          <p:stCondLst>
                                            <p:cond delay="0"/>
                                          </p:stCondLst>
                                        </p:cTn>
                                        <p:tgtEl>
                                          <p:spTgt spid="15365"/>
                                        </p:tgtEl>
                                        <p:attrNameLst>
                                          <p:attrName>style.visibility</p:attrName>
                                        </p:attrNameLst>
                                      </p:cBhvr>
                                      <p:to>
                                        <p:strVal val="visible"/>
                                      </p:to>
                                    </p:set>
                                    <p:animEffect transition="in" filter="checkerboard(across)">
                                      <p:cBhvr additive="repl">
                                        <p:cTn id="15"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F16AC585-D378-9B60-DFD5-FCD58A41AC3C}"/>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16386" name="Rectangle 2">
            <a:extLst>
              <a:ext uri="{FF2B5EF4-FFF2-40B4-BE49-F238E27FC236}">
                <a16:creationId xmlns:a16="http://schemas.microsoft.com/office/drawing/2014/main" id="{BD80201C-4F67-1546-2A09-B493944E9045}"/>
              </a:ext>
            </a:extLst>
          </p:cNvPr>
          <p:cNvSpPr>
            <a:spLocks noChangeArrowheads="1"/>
          </p:cNvSpPr>
          <p:nvPr/>
        </p:nvSpPr>
        <p:spPr bwMode="auto">
          <a:xfrm>
            <a:off x="1547813" y="1563688"/>
            <a:ext cx="5813425" cy="395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000" b="1"/>
              <a:t>Τ Ε Λ Ο Σ</a:t>
            </a:r>
          </a:p>
        </p:txBody>
      </p:sp>
      <p:sp>
        <p:nvSpPr>
          <p:cNvPr id="16387" name="AutoShape 3">
            <a:extLst>
              <a:ext uri="{FF2B5EF4-FFF2-40B4-BE49-F238E27FC236}">
                <a16:creationId xmlns:a16="http://schemas.microsoft.com/office/drawing/2014/main" id="{4033EF70-E192-C756-0FF3-13D5A8FC4552}"/>
              </a:ext>
            </a:extLst>
          </p:cNvPr>
          <p:cNvSpPr>
            <a:spLocks noChangeArrowheads="1"/>
          </p:cNvSpPr>
          <p:nvPr/>
        </p:nvSpPr>
        <p:spPr bwMode="auto">
          <a:xfrm>
            <a:off x="2916238" y="1995488"/>
            <a:ext cx="2376487" cy="360362"/>
          </a:xfrm>
          <a:custGeom>
            <a:avLst/>
            <a:gdLst>
              <a:gd name="G0" fmla="+- 0 0 12076736"/>
              <a:gd name="G1" fmla="+- 32767 0 12076736"/>
              <a:gd name="G2" fmla="?: G1 12076736 32767"/>
              <a:gd name="G3" fmla="?: G0 0 G1"/>
              <a:gd name="G4" fmla="+- 0 0 0"/>
              <a:gd name="G5" fmla="+- 32767 0 0"/>
              <a:gd name="G6" fmla="?: G5 0 32767"/>
              <a:gd name="G7" fmla="?: G4 0 G5"/>
              <a:gd name="G8" fmla="+- G7 0 G3"/>
              <a:gd name="G9" fmla="+- G8 32767 0"/>
              <a:gd name="G10" fmla="+- G9 0 0"/>
              <a:gd name="G11" fmla="?: G8 G8 G10"/>
              <a:gd name="G12" fmla="*/ 6601 1 2"/>
              <a:gd name="G13" fmla="*/ 1 48365 11520"/>
              <a:gd name="G14" fmla="*/ G13 G3 1"/>
              <a:gd name="G15" fmla="*/ G14 1 32767"/>
              <a:gd name="G16" fmla="sin G12 G15"/>
              <a:gd name="G17" fmla="*/ 1000 1 2"/>
              <a:gd name="G18" fmla="*/ 1 48365 11520"/>
              <a:gd name="G19" fmla="*/ G18 G3 1"/>
              <a:gd name="G20" fmla="*/ G19 1 32767"/>
              <a:gd name="G21" fmla="cos G17 G20"/>
              <a:gd name="G22" fmla="at2 G21 G16"/>
              <a:gd name="G23" fmla="cos G12 G22"/>
              <a:gd name="G24" fmla="at2 G21 G16"/>
              <a:gd name="G25" fmla="sin G17 G24"/>
              <a:gd name="G26" fmla="*/ 1 48365 11520"/>
              <a:gd name="G27" fmla="*/ G26 G7 1"/>
              <a:gd name="G28" fmla="*/ G27 1 32767"/>
              <a:gd name="G29" fmla="sin G12 G28"/>
              <a:gd name="G30" fmla="*/ 1 48365 11520"/>
              <a:gd name="G31" fmla="*/ G30 G7 1"/>
              <a:gd name="G32" fmla="*/ G31 1 32767"/>
              <a:gd name="G33" fmla="cos G17 G32"/>
              <a:gd name="G34" fmla="at2 G33 G29"/>
              <a:gd name="G35" fmla="cos G12 G34"/>
              <a:gd name="G36" fmla="at2 G33 G29"/>
              <a:gd name="G37" fmla="sin G17 G36"/>
              <a:gd name="G38" fmla="*/ 6601 1 2"/>
              <a:gd name="G39" fmla="+- G38 G23 0"/>
              <a:gd name="G40" fmla="+- G39 0 0"/>
              <a:gd name="G41" fmla="*/ 1000 1 2"/>
              <a:gd name="G42" fmla="+- G41 G25 0"/>
              <a:gd name="G43" fmla="+- G42 0 0"/>
              <a:gd name="G44" fmla="+- G38 G35 0"/>
              <a:gd name="G45" fmla="+- G44 0 0"/>
              <a:gd name="G46" fmla="+- G41 G37 0"/>
              <a:gd name="G47" fmla="+- G46 0 0"/>
              <a:gd name="G48" fmla="+- 32767 0 G3"/>
              <a:gd name="G49" fmla="+- G11 0 G48"/>
              <a:gd name="G50" fmla="max G40 G45"/>
              <a:gd name="G51" fmla="?: G49 6601 G50"/>
              <a:gd name="G52" fmla="+- 32767 0 G3"/>
              <a:gd name="G53" fmla="+- 32767 0 G3"/>
              <a:gd name="G54" fmla="?: G52 G52 G53"/>
              <a:gd name="G55" fmla="+- G11 0 G54"/>
              <a:gd name="G56" fmla="max G43 G47"/>
              <a:gd name="G57" fmla="?: G55 1000 G56"/>
              <a:gd name="G58" fmla="+- 32767 0 G3"/>
              <a:gd name="G59" fmla="+- 32767 0 G3"/>
              <a:gd name="G60" fmla="?: G58 G58 G59"/>
              <a:gd name="G61" fmla="+- G11 0 G60"/>
              <a:gd name="G62" fmla="min G40 G45"/>
              <a:gd name="G63" fmla="?: G61 0 G62"/>
              <a:gd name="G64" fmla="+- 32767 0 G3"/>
              <a:gd name="G65" fmla="+- 32767 0 G3"/>
              <a:gd name="G66" fmla="?: G64 G64 G65"/>
              <a:gd name="G67" fmla="+- G11 0 G66"/>
              <a:gd name="G68" fmla="min G43 G47"/>
              <a:gd name="G69" fmla="?: G67 0 G68"/>
              <a:gd name="G70" fmla="+- G3 0 32767"/>
              <a:gd name="G71" fmla="+- G7 32767 0"/>
              <a:gd name="G72" fmla="+- G71 0 0"/>
              <a:gd name="G73" fmla="+- G70 G72 0"/>
              <a:gd name="G74" fmla="*/ G73 1 2"/>
              <a:gd name="G75" fmla="*/ G3 1 32767"/>
              <a:gd name="G76" fmla="*/ G11 1 32767"/>
              <a:gd name="G77" fmla="*/ G3 1 32767"/>
              <a:gd name="G78" fmla="*/ G11 1 32767"/>
            </a:gdLst>
            <a:ahLst/>
            <a:cxnLst>
              <a:cxn ang="0">
                <a:pos x="r" y="vc"/>
              </a:cxn>
              <a:cxn ang="5400000">
                <a:pos x="hc" y="b"/>
              </a:cxn>
              <a:cxn ang="10800000">
                <a:pos x="l" y="vc"/>
              </a:cxn>
              <a:cxn ang="16200000">
                <a:pos x="hc" y="t"/>
              </a:cxn>
            </a:cxnLst>
            <a:rect l="0" t="0" r="0" b="0"/>
            <a:pathLst>
              <a:path stroke="0">
                <a:moveTo>
                  <a:pt x="6601" y="497"/>
                </a:moveTo>
                <a:lnTo>
                  <a:pt x="3301" y="500"/>
                </a:lnTo>
                <a:lnTo>
                  <a:pt x="-368" y="369"/>
                </a:lnTo>
                <a:close/>
              </a:path>
              <a:path fill="none">
                <a:moveTo>
                  <a:pt x="3301" y="500"/>
                </a:moveTo>
                <a:lnTo>
                  <a:pt x="6601" y="497"/>
                </a:lnTo>
              </a:path>
            </a:pathLst>
          </a:custGeom>
          <a:noFill/>
          <a:ln w="12600" cap="flat">
            <a:solidFill>
              <a:srgbClr val="095294"/>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0"/>
                                  </p:stCondLst>
                                  <p:childTnLst>
                                    <p:set>
                                      <p:cBhvr additive="repl">
                                        <p:cTn id="6" dur="1" fill="hold">
                                          <p:stCondLst>
                                            <p:cond delay="0"/>
                                          </p:stCondLst>
                                        </p:cTn>
                                        <p:tgtEl>
                                          <p:spTgt spid="16386"/>
                                        </p:tgtEl>
                                        <p:attrNameLst>
                                          <p:attrName>style.visibility</p:attrName>
                                        </p:attrNameLst>
                                      </p:cBhvr>
                                      <p:to>
                                        <p:strVal val="visible"/>
                                      </p:to>
                                    </p:set>
                                    <p:anim calcmode="lin" valueType="num">
                                      <p:cBhvr additive="repl">
                                        <p:cTn id="7" dur="1000" fill="hold"/>
                                        <p:tgtEl>
                                          <p:spTgt spid="16386"/>
                                        </p:tgtEl>
                                        <p:attrNameLst>
                                          <p:attrName>ppt_x</p:attrName>
                                        </p:attrNameLst>
                                      </p:cBhvr>
                                      <p:tavLst>
                                        <p:tav tm="100000">
                                          <p:val>
                                            <p:strVal val="#ppt_x-.2"/>
                                          </p:val>
                                        </p:tav>
                                        <p:tav>
                                          <p:val>
                                            <p:strVal val="#ppt_x"/>
                                          </p:val>
                                        </p:tav>
                                      </p:tavLst>
                                    </p:anim>
                                    <p:anim calcmode="lin" valueType="num">
                                      <p:cBhvr additive="repl">
                                        <p:cTn id="8" dur="1000" fill="hold"/>
                                        <p:tgtEl>
                                          <p:spTgt spid="16386"/>
                                        </p:tgtEl>
                                        <p:attrNameLst>
                                          <p:attrName>ppt_y</p:attrName>
                                        </p:attrNameLst>
                                      </p:cBhvr>
                                      <p:tavLst>
                                        <p:tav tm="100000">
                                          <p:val>
                                            <p:strVal val="#ppt_y"/>
                                          </p:val>
                                        </p:tav>
                                        <p:tav>
                                          <p:val>
                                            <p:strVal val="#ppt_y"/>
                                          </p:val>
                                        </p:tav>
                                      </p:tavLst>
                                    </p:anim>
                                    <p:animEffect transition="in" filter="wipe(right)">
                                      <p:cBhvr additive="repl">
                                        <p:cTn id="9" dur="1000"/>
                                        <p:tgtEl>
                                          <p:spTgt spid="16386"/>
                                        </p:tgtEl>
                                      </p:cBhvr>
                                    </p:animEffect>
                                  </p:childTnLst>
                                </p:cTn>
                              </p:par>
                              <p:par>
                                <p:cTn id="10" presetID="26" presetClass="entr" fill="hold" nodeType="withEffect">
                                  <p:stCondLst>
                                    <p:cond delay="0"/>
                                  </p:stCondLst>
                                  <p:childTnLst>
                                    <p:set>
                                      <p:cBhvr additive="repl">
                                        <p:cTn id="11" dur="1" fill="hold">
                                          <p:stCondLst>
                                            <p:cond delay="0"/>
                                          </p:stCondLst>
                                        </p:cTn>
                                        <p:tgtEl>
                                          <p:spTgt spid="16387"/>
                                        </p:tgtEl>
                                        <p:attrNameLst>
                                          <p:attrName>style.visibility</p:attrName>
                                        </p:attrNameLst>
                                      </p:cBhvr>
                                      <p:to>
                                        <p:strVal val="visible"/>
                                      </p:to>
                                    </p:set>
                                    <p:animEffect transition="in" filter="wipe(down)">
                                      <p:cBhvr additive="repl">
                                        <p:cTn id="12" dur="580">
                                          <p:stCondLst>
                                            <p:cond delay="0"/>
                                          </p:stCondLst>
                                        </p:cTn>
                                        <p:tgtEl>
                                          <p:spTgt spid="16387"/>
                                        </p:tgtEl>
                                      </p:cBhvr>
                                    </p:animEffect>
                                    <p:anim calcmode="lin" valueType="num">
                                      <p:cBhvr additive="repl">
                                        <p:cTn id="13" dur="1822">
                                          <p:stCondLst>
                                            <p:cond delay="0"/>
                                          </p:stCondLst>
                                        </p:cTn>
                                        <p:tgtEl>
                                          <p:spTgt spid="16387"/>
                                        </p:tgtEl>
                                        <p:attrNameLst>
                                          <p:attrName>ppt_x</p:attrName>
                                        </p:attrNameLst>
                                      </p:cBhvr>
                                      <p:tavLst>
                                        <p:tav tm="100000">
                                          <p:val>
                                            <p:strVal val="#ppt_x-0.25"/>
                                          </p:val>
                                        </p:tav>
                                        <p:tav>
                                          <p:val>
                                            <p:strVal val="#ppt_x"/>
                                          </p:val>
                                        </p:tav>
                                      </p:tavLst>
                                    </p:anim>
                                    <p:anim calcmode="lin" valueType="num">
                                      <p:cBhvr additive="repl">
                                        <p:cTn id="14" dur="664">
                                          <p:stCondLst>
                                            <p:cond delay="0"/>
                                          </p:stCondLst>
                                        </p:cTn>
                                        <p:tgtEl>
                                          <p:spTgt spid="16387"/>
                                        </p:tgtEl>
                                        <p:attrNameLst>
                                          <p:attrName>ppt_y</p:attrName>
                                        </p:attrNameLst>
                                      </p:cBhvr>
                                      <p:tavLst>
                                        <p:tav tm="0" fmla="#ppt_y-sin(pi*$)/3">
                                          <p:val>
                                            <p:fltVal val="0.5"/>
                                          </p:val>
                                        </p:tav>
                                        <p:tav tm="100000">
                                          <p:val>
                                            <p:fltVal val="1"/>
                                          </p:val>
                                        </p:tav>
                                      </p:tavLst>
                                    </p:anim>
                                    <p:anim calcmode="lin" valueType="num">
                                      <p:cBhvr additive="repl">
                                        <p:cTn id="15" dur="664">
                                          <p:stCondLst>
                                            <p:cond delay="664"/>
                                          </p:stCondLst>
                                        </p:cTn>
                                        <p:tgtEl>
                                          <p:spTgt spid="16387"/>
                                        </p:tgtEl>
                                        <p:attrNameLst>
                                          <p:attrName>ppt_y</p:attrName>
                                        </p:attrNameLst>
                                      </p:cBhvr>
                                      <p:tavLst>
                                        <p:tav tm="0" fmla="#ppt_y-sin(pi*$)/9">
                                          <p:val>
                                            <p:fltVal val="0"/>
                                          </p:val>
                                        </p:tav>
                                        <p:tav tm="100000">
                                          <p:val>
                                            <p:fltVal val="1"/>
                                          </p:val>
                                        </p:tav>
                                      </p:tavLst>
                                    </p:anim>
                                    <p:anim calcmode="lin" valueType="num">
                                      <p:cBhvr additive="repl">
                                        <p:cTn id="16" dur="332">
                                          <p:stCondLst>
                                            <p:cond delay="1324"/>
                                          </p:stCondLst>
                                        </p:cTn>
                                        <p:tgtEl>
                                          <p:spTgt spid="16387"/>
                                        </p:tgtEl>
                                        <p:attrNameLst>
                                          <p:attrName>ppt_y</p:attrName>
                                        </p:attrNameLst>
                                      </p:cBhvr>
                                      <p:tavLst>
                                        <p:tav tm="0" fmla="#ppt_y-sin(pi*$)/27">
                                          <p:val>
                                            <p:fltVal val="0"/>
                                          </p:val>
                                        </p:tav>
                                        <p:tav tm="100000">
                                          <p:val>
                                            <p:fltVal val="1"/>
                                          </p:val>
                                        </p:tav>
                                      </p:tavLst>
                                    </p:anim>
                                    <p:anim calcmode="lin" valueType="num">
                                      <p:cBhvr additive="repl">
                                        <p:cTn id="17" dur="164">
                                          <p:stCondLst>
                                            <p:cond delay="1656"/>
                                          </p:stCondLst>
                                        </p:cTn>
                                        <p:tgtEl>
                                          <p:spTgt spid="16387"/>
                                        </p:tgtEl>
                                        <p:attrNameLst>
                                          <p:attrName>ppt_y</p:attrName>
                                        </p:attrNameLst>
                                      </p:cBhvr>
                                      <p:tavLst>
                                        <p:tav tm="0" fmla="#ppt_y-sin(pi*$)/81">
                                          <p:val>
                                            <p:fltVal val="0"/>
                                          </p:val>
                                        </p:tav>
                                        <p:tav tm="100000">
                                          <p:val>
                                            <p:fltVal val="1"/>
                                          </p:val>
                                        </p:tav>
                                      </p:tavLst>
                                    </p:anim>
                                    <p:animScale>
                                      <p:cBhvr additive="repl">
                                        <p:cTn id="18" dur="26" fill="hold">
                                          <p:stCondLst>
                                            <p:cond delay="650"/>
                                          </p:stCondLst>
                                        </p:cTn>
                                        <p:tgtEl>
                                          <p:spTgt spid="16387"/>
                                        </p:tgtEl>
                                      </p:cBhvr>
                                      <p:to x="100000" y="60000"/>
                                    </p:animScale>
                                    <p:animScale>
                                      <p:cBhvr additive="repl">
                                        <p:cTn id="19" dur="166" decel="50000" fill="hold">
                                          <p:stCondLst>
                                            <p:cond delay="676"/>
                                          </p:stCondLst>
                                        </p:cTn>
                                        <p:tgtEl>
                                          <p:spTgt spid="16387"/>
                                        </p:tgtEl>
                                      </p:cBhvr>
                                      <p:to x="100000" y="100000"/>
                                    </p:animScale>
                                    <p:animScale>
                                      <p:cBhvr additive="repl">
                                        <p:cTn id="20" dur="26" fill="hold">
                                          <p:stCondLst>
                                            <p:cond delay="1312"/>
                                          </p:stCondLst>
                                        </p:cTn>
                                        <p:tgtEl>
                                          <p:spTgt spid="16387"/>
                                        </p:tgtEl>
                                      </p:cBhvr>
                                      <p:to x="100000" y="80000"/>
                                    </p:animScale>
                                    <p:animScale>
                                      <p:cBhvr additive="repl">
                                        <p:cTn id="21" dur="166" decel="50000" fill="hold">
                                          <p:stCondLst>
                                            <p:cond delay="1338"/>
                                          </p:stCondLst>
                                        </p:cTn>
                                        <p:tgtEl>
                                          <p:spTgt spid="16387"/>
                                        </p:tgtEl>
                                      </p:cBhvr>
                                      <p:to x="100000" y="100000"/>
                                    </p:animScale>
                                    <p:animScale>
                                      <p:cBhvr additive="repl">
                                        <p:cTn id="22" dur="26" fill="hold">
                                          <p:stCondLst>
                                            <p:cond delay="1642"/>
                                          </p:stCondLst>
                                        </p:cTn>
                                        <p:tgtEl>
                                          <p:spTgt spid="16387"/>
                                        </p:tgtEl>
                                      </p:cBhvr>
                                      <p:to x="100000" y="90000"/>
                                    </p:animScale>
                                    <p:animScale>
                                      <p:cBhvr additive="repl">
                                        <p:cTn id="23" dur="166" decel="50000" fill="hold">
                                          <p:stCondLst>
                                            <p:cond delay="1668"/>
                                          </p:stCondLst>
                                        </p:cTn>
                                        <p:tgtEl>
                                          <p:spTgt spid="16387"/>
                                        </p:tgtEl>
                                      </p:cBhvr>
                                      <p:to x="100000" y="100000"/>
                                    </p:animScale>
                                    <p:animScale>
                                      <p:cBhvr additive="repl">
                                        <p:cTn id="24" dur="26" fill="hold">
                                          <p:stCondLst>
                                            <p:cond delay="1808"/>
                                          </p:stCondLst>
                                        </p:cTn>
                                        <p:tgtEl>
                                          <p:spTgt spid="16387"/>
                                        </p:tgtEl>
                                      </p:cBhvr>
                                      <p:to x="100000" y="95000"/>
                                    </p:animScale>
                                    <p:animScale>
                                      <p:cBhvr additive="repl">
                                        <p:cTn id="25" dur="166" decel="50000" fill="hold">
                                          <p:stCondLst>
                                            <p:cond delay="1834"/>
                                          </p:stCondLst>
                                        </p:cTn>
                                        <p:tgtEl>
                                          <p:spTgt spid="163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a:extLst>
              <a:ext uri="{FF2B5EF4-FFF2-40B4-BE49-F238E27FC236}">
                <a16:creationId xmlns:a16="http://schemas.microsoft.com/office/drawing/2014/main" id="{3AE08557-02E4-9851-59CA-4EEFBF790C21}"/>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pic>
        <p:nvPicPr>
          <p:cNvPr id="5122" name="Picture 2">
            <a:extLst>
              <a:ext uri="{FF2B5EF4-FFF2-40B4-BE49-F238E27FC236}">
                <a16:creationId xmlns:a16="http://schemas.microsoft.com/office/drawing/2014/main" id="{A0458EA1-181E-AAB3-C364-DAE87AC5E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555625"/>
            <a:ext cx="792162" cy="720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cap="flat">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3" name="Rectangle 3">
            <a:extLst>
              <a:ext uri="{FF2B5EF4-FFF2-40B4-BE49-F238E27FC236}">
                <a16:creationId xmlns:a16="http://schemas.microsoft.com/office/drawing/2014/main" id="{A42E4220-2B75-A4C3-AAF7-C26AC5577346}"/>
              </a:ext>
            </a:extLst>
          </p:cNvPr>
          <p:cNvSpPr>
            <a:spLocks noChangeArrowheads="1"/>
          </p:cNvSpPr>
          <p:nvPr/>
        </p:nvSpPr>
        <p:spPr bwMode="auto">
          <a:xfrm>
            <a:off x="1547813" y="700088"/>
            <a:ext cx="259238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b="1">
                <a:latin typeface="Calibri" panose="020F0502020204030204" pitchFamily="34" charset="0"/>
              </a:rPr>
              <a:t>Διδακτικοί στόχοι</a:t>
            </a:r>
          </a:p>
        </p:txBody>
      </p:sp>
      <p:sp>
        <p:nvSpPr>
          <p:cNvPr id="5124" name="Rectangle 4">
            <a:extLst>
              <a:ext uri="{FF2B5EF4-FFF2-40B4-BE49-F238E27FC236}">
                <a16:creationId xmlns:a16="http://schemas.microsoft.com/office/drawing/2014/main" id="{A6EE20E5-569E-9499-0335-CA8248F54F02}"/>
              </a:ext>
            </a:extLst>
          </p:cNvPr>
          <p:cNvSpPr>
            <a:spLocks noChangeArrowheads="1"/>
          </p:cNvSpPr>
          <p:nvPr/>
        </p:nvSpPr>
        <p:spPr bwMode="auto">
          <a:xfrm>
            <a:off x="539750" y="1339850"/>
            <a:ext cx="8280400" cy="2543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marL="355600" indent="-35560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Οι μαθητές πρέπει να είναι σε θέση: </a:t>
            </a:r>
          </a:p>
          <a:p>
            <a:pPr hangingPunct="1">
              <a:lnSpc>
                <a:spcPct val="100000"/>
              </a:lnSpc>
            </a:pPr>
            <a:endParaRPr lang="el-GR" altLang="el-GR"/>
          </a:p>
          <a:p>
            <a:pPr hangingPunct="1">
              <a:lnSpc>
                <a:spcPct val="100000"/>
              </a:lnSpc>
              <a:spcBef>
                <a:spcPts val="613"/>
              </a:spcBef>
              <a:spcAft>
                <a:spcPts val="1213"/>
              </a:spcAft>
              <a:buSzPct val="90000"/>
              <a:buFont typeface="Wingdings" pitchFamily="2" charset="0"/>
              <a:buChar char=""/>
            </a:pPr>
            <a:r>
              <a:rPr lang="el-GR" altLang="el-GR"/>
              <a:t>Να περιγράφουν και να εξηγούν το λειτουργικό σκοπό της κυλινδροκεφαλής και τον τρόπο με τον οποίο αυτή τον επιτελεί.</a:t>
            </a:r>
          </a:p>
          <a:p>
            <a:pPr hangingPunct="1">
              <a:lnSpc>
                <a:spcPct val="100000"/>
              </a:lnSpc>
              <a:spcBef>
                <a:spcPts val="613"/>
              </a:spcBef>
              <a:spcAft>
                <a:spcPts val="1213"/>
              </a:spcAft>
              <a:buClrTx/>
              <a:buSzTx/>
              <a:buFontTx/>
              <a:buNone/>
            </a:pPr>
            <a:endParaRPr lang="el-GR" altLang="el-GR"/>
          </a:p>
          <a:p>
            <a:pPr hangingPunct="1">
              <a:lnSpc>
                <a:spcPct val="100000"/>
              </a:lnSpc>
              <a:spcBef>
                <a:spcPts val="613"/>
              </a:spcBef>
              <a:spcAft>
                <a:spcPts val="1213"/>
              </a:spcAft>
              <a:buSzPct val="90000"/>
              <a:buFont typeface="Wingdings" pitchFamily="2" charset="0"/>
              <a:buChar char=""/>
            </a:pPr>
            <a:r>
              <a:rPr lang="el-GR" altLang="el-GR"/>
              <a:t>Να μπορούν να προσδιορίσουν τη θέση της στη μηχανή και να περιγράφουν τον τρόπο και τα μέσα λυσαρμολόγησής της.</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5124">
                                            <p:txEl>
                                              <p:pRg st="2" end="2"/>
                                            </p:txEl>
                                          </p:spTgt>
                                        </p:tgtEl>
                                        <p:attrNameLst>
                                          <p:attrName>style.visibility</p:attrName>
                                        </p:attrNameLst>
                                      </p:cBhvr>
                                      <p:to>
                                        <p:strVal val="visible"/>
                                      </p:to>
                                    </p:set>
                                    <p:anim calcmode="lin" valueType="num">
                                      <p:cBhvr additive="repl">
                                        <p:cTn id="7" dur="500" fill="hold"/>
                                        <p:tgtEl>
                                          <p:spTgt spid="5124">
                                            <p:txEl>
                                              <p:pRg st="2" end="2"/>
                                            </p:txEl>
                                          </p:spTgt>
                                        </p:tgtEl>
                                        <p:attrNameLst>
                                          <p:attrName>ppt_x</p:attrName>
                                        </p:attrNameLst>
                                      </p:cBhvr>
                                      <p:tavLst>
                                        <p:tav tm="100000">
                                          <p:val>
                                            <p:strVal val="1+#ppt_w/2"/>
                                          </p:val>
                                        </p:tav>
                                        <p:tav>
                                          <p:val>
                                            <p:strVal val="#ppt_x"/>
                                          </p:val>
                                        </p:tav>
                                      </p:tavLst>
                                    </p:anim>
                                    <p:anim calcmode="lin" valueType="num">
                                      <p:cBhvr additive="repl">
                                        <p:cTn id="8" dur="500" fill="hold"/>
                                        <p:tgtEl>
                                          <p:spTgt spid="5124">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5124">
                                            <p:txEl>
                                              <p:pRg st="4" end="4"/>
                                            </p:txEl>
                                          </p:spTgt>
                                        </p:tgtEl>
                                        <p:attrNameLst>
                                          <p:attrName>style.visibility</p:attrName>
                                        </p:attrNameLst>
                                      </p:cBhvr>
                                      <p:to>
                                        <p:strVal val="visible"/>
                                      </p:to>
                                    </p:set>
                                    <p:anim calcmode="lin" valueType="num">
                                      <p:cBhvr additive="repl">
                                        <p:cTn id="13" dur="500" fill="hold"/>
                                        <p:tgtEl>
                                          <p:spTgt spid="5124">
                                            <p:txEl>
                                              <p:pRg st="4" end="4"/>
                                            </p:txEl>
                                          </p:spTgt>
                                        </p:tgtEl>
                                        <p:attrNameLst>
                                          <p:attrName>ppt_x</p:attrName>
                                        </p:attrNameLst>
                                      </p:cBhvr>
                                      <p:tavLst>
                                        <p:tav tm="100000">
                                          <p:val>
                                            <p:strVal val="1+#ppt_w/2"/>
                                          </p:val>
                                        </p:tav>
                                        <p:tav>
                                          <p:val>
                                            <p:strVal val="#ppt_x"/>
                                          </p:val>
                                        </p:tav>
                                      </p:tavLst>
                                    </p:anim>
                                    <p:anim calcmode="lin" valueType="num">
                                      <p:cBhvr additive="repl">
                                        <p:cTn id="14" dur="500" fill="hold"/>
                                        <p:tgtEl>
                                          <p:spTgt spid="5124">
                                            <p:txEl>
                                              <p:pRg st="4" end="4"/>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86A08A96-5DB0-2C0D-9940-1A067F86097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6146" name="Rectangle 2">
            <a:extLst>
              <a:ext uri="{FF2B5EF4-FFF2-40B4-BE49-F238E27FC236}">
                <a16:creationId xmlns:a16="http://schemas.microsoft.com/office/drawing/2014/main" id="{50066171-CB94-103F-08A8-5A979EFB0A4D}"/>
              </a:ext>
            </a:extLst>
          </p:cNvPr>
          <p:cNvSpPr>
            <a:spLocks noChangeArrowheads="1"/>
          </p:cNvSpPr>
          <p:nvPr/>
        </p:nvSpPr>
        <p:spPr bwMode="auto">
          <a:xfrm>
            <a:off x="395288" y="700088"/>
            <a:ext cx="8280400"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Η κυλινδροκεφαλη ή κεφαλή των κυλίνδρων (καπάκι) είναι ένα ολόσωμο μεταλλικό κομμάτι. </a:t>
            </a:r>
          </a:p>
        </p:txBody>
      </p:sp>
      <p:pic>
        <p:nvPicPr>
          <p:cNvPr id="6147" name="Picture 3">
            <a:extLst>
              <a:ext uri="{FF2B5EF4-FFF2-40B4-BE49-F238E27FC236}">
                <a16:creationId xmlns:a16="http://schemas.microsoft.com/office/drawing/2014/main" id="{A53FBE3C-9CC4-3AB0-0419-81AD6B9E9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63688"/>
            <a:ext cx="3930650" cy="2206625"/>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4">
            <a:extLst>
              <a:ext uri="{FF2B5EF4-FFF2-40B4-BE49-F238E27FC236}">
                <a16:creationId xmlns:a16="http://schemas.microsoft.com/office/drawing/2014/main" id="{E023AA54-C8B9-E0C9-0192-5C87D25C7C2D}"/>
              </a:ext>
            </a:extLst>
          </p:cNvPr>
          <p:cNvSpPr>
            <a:spLocks noChangeArrowheads="1"/>
          </p:cNvSpPr>
          <p:nvPr/>
        </p:nvSpPr>
        <p:spPr bwMode="auto">
          <a:xfrm>
            <a:off x="468313" y="1708150"/>
            <a:ext cx="3887787" cy="2284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Τοποθετείται στερεά με μπουζόνια (αμφικόχλια) ή βίδες επάνω στο σώμα των κυλίνδρων. </a:t>
            </a:r>
          </a:p>
          <a:p>
            <a:pPr algn="ctr" hangingPunct="1">
              <a:lnSpc>
                <a:spcPct val="100000"/>
              </a:lnSpc>
            </a:pPr>
            <a:endParaRPr lang="el-GR" altLang="el-GR"/>
          </a:p>
          <a:p>
            <a:pPr algn="ctr" hangingPunct="1">
              <a:lnSpc>
                <a:spcPct val="100000"/>
              </a:lnSpc>
            </a:pPr>
            <a:r>
              <a:rPr lang="el-GR" altLang="el-GR"/>
              <a:t>Μεταξύ σώματος και κεφαλής τοποθετείται μια ειδική φλάντζα για να εξασφαλίσει την απαιτούμενη στεγανότητα.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6148">
                                            <p:txEl>
                                              <p:pRg st="0" end="0"/>
                                            </p:txEl>
                                          </p:spTgt>
                                        </p:tgtEl>
                                        <p:attrNameLst>
                                          <p:attrName>style.visibility</p:attrName>
                                        </p:attrNameLst>
                                      </p:cBhvr>
                                      <p:to>
                                        <p:strVal val="visible"/>
                                      </p:to>
                                    </p:set>
                                    <p:anim calcmode="lin" valueType="num">
                                      <p:cBhvr additive="repl">
                                        <p:cTn id="7" dur="500" fill="hold"/>
                                        <p:tgtEl>
                                          <p:spTgt spid="6148">
                                            <p:txEl>
                                              <p:pRg st="0" end="0"/>
                                            </p:txEl>
                                          </p:spTgt>
                                        </p:tgtEl>
                                        <p:attrNameLst>
                                          <p:attrName>ppt_x</p:attrName>
                                        </p:attrNameLst>
                                      </p:cBhvr>
                                      <p:tavLst>
                                        <p:tav tm="100000">
                                          <p:val>
                                            <p:strVal val="#ppt_x"/>
                                          </p:val>
                                        </p:tav>
                                        <p:tav>
                                          <p:val>
                                            <p:strVal val="#ppt_x"/>
                                          </p:val>
                                        </p:tav>
                                      </p:tavLst>
                                    </p:anim>
                                    <p:anim calcmode="lin" valueType="num">
                                      <p:cBhvr additive="repl">
                                        <p:cTn id="8" dur="500" fill="hold"/>
                                        <p:tgtEl>
                                          <p:spTgt spid="6148">
                                            <p:txEl>
                                              <p:pRg st="0" end="0"/>
                                            </p:txEl>
                                          </p:spTgt>
                                        </p:tgtEl>
                                        <p:attrNameLst>
                                          <p:attrName>ppt_y</p:attrName>
                                        </p:attrNameLst>
                                      </p:cBhvr>
                                      <p:tavLst>
                                        <p:tav tm="100000">
                                          <p:val>
                                            <p:strVal val="1+#ppt_h/2"/>
                                          </p:val>
                                        </p:tav>
                                        <p:tav>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1000"/>
                                  </p:stCondLst>
                                  <p:childTnLst>
                                    <p:set>
                                      <p:cBhvr additive="repl">
                                        <p:cTn id="11" dur="1" fill="hold">
                                          <p:stCondLst>
                                            <p:cond delay="0"/>
                                          </p:stCondLst>
                                        </p:cTn>
                                        <p:tgtEl>
                                          <p:spTgt spid="6148">
                                            <p:txEl>
                                              <p:pRg st="2" end="2"/>
                                            </p:txEl>
                                          </p:spTgt>
                                        </p:tgtEl>
                                        <p:attrNameLst>
                                          <p:attrName>style.visibility</p:attrName>
                                        </p:attrNameLst>
                                      </p:cBhvr>
                                      <p:to>
                                        <p:strVal val="visible"/>
                                      </p:to>
                                    </p:set>
                                    <p:anim calcmode="lin" valueType="num">
                                      <p:cBhvr additive="repl">
                                        <p:cTn id="12" dur="500" fill="hold"/>
                                        <p:tgtEl>
                                          <p:spTgt spid="6148">
                                            <p:txEl>
                                              <p:pRg st="2" end="2"/>
                                            </p:txEl>
                                          </p:spTgt>
                                        </p:tgtEl>
                                        <p:attrNameLst>
                                          <p:attrName>ppt_x</p:attrName>
                                        </p:attrNameLst>
                                      </p:cBhvr>
                                      <p:tavLst>
                                        <p:tav tm="100000">
                                          <p:val>
                                            <p:strVal val="#ppt_x"/>
                                          </p:val>
                                        </p:tav>
                                        <p:tav>
                                          <p:val>
                                            <p:strVal val="#ppt_x"/>
                                          </p:val>
                                        </p:tav>
                                      </p:tavLst>
                                    </p:anim>
                                    <p:anim calcmode="lin" valueType="num">
                                      <p:cBhvr additive="repl">
                                        <p:cTn id="13" dur="500" fill="hold"/>
                                        <p:tgtEl>
                                          <p:spTgt spid="6148">
                                            <p:txEl>
                                              <p:pRg st="2" end="2"/>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82D18A6B-459A-CDAB-A917-00AD0BF5A7A5}"/>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7170" name="Rectangle 2">
            <a:extLst>
              <a:ext uri="{FF2B5EF4-FFF2-40B4-BE49-F238E27FC236}">
                <a16:creationId xmlns:a16="http://schemas.microsoft.com/office/drawing/2014/main" id="{BEA68D48-9DD2-2EE4-CBAD-7D7B9509E611}"/>
              </a:ext>
            </a:extLst>
          </p:cNvPr>
          <p:cNvSpPr>
            <a:spLocks noChangeArrowheads="1"/>
          </p:cNvSpPr>
          <p:nvPr/>
        </p:nvSpPr>
        <p:spPr bwMode="auto">
          <a:xfrm>
            <a:off x="395288" y="557213"/>
            <a:ext cx="8280400"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Στην κυλιδροκεφαλή, συνήθως, σχηματίζεται ο θάλαμος καύσης, ενώ υπάρχουν και οι θέσεις για τις βαλβίδες.</a:t>
            </a:r>
          </a:p>
        </p:txBody>
      </p:sp>
      <p:pic>
        <p:nvPicPr>
          <p:cNvPr id="7171" name="Picture 3">
            <a:extLst>
              <a:ext uri="{FF2B5EF4-FFF2-40B4-BE49-F238E27FC236}">
                <a16:creationId xmlns:a16="http://schemas.microsoft.com/office/drawing/2014/main" id="{1077948C-5398-57ED-FDF0-9C45FC662D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2900" y="1333500"/>
            <a:ext cx="5767388" cy="3397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2" name="Rectangle 4">
            <a:extLst>
              <a:ext uri="{FF2B5EF4-FFF2-40B4-BE49-F238E27FC236}">
                <a16:creationId xmlns:a16="http://schemas.microsoft.com/office/drawing/2014/main" id="{54E7B7EF-F125-66D3-F2E4-19F9403F60A5}"/>
              </a:ext>
            </a:extLst>
          </p:cNvPr>
          <p:cNvSpPr>
            <a:spLocks noChangeArrowheads="1"/>
          </p:cNvSpPr>
          <p:nvPr/>
        </p:nvSpPr>
        <p:spPr bwMode="auto">
          <a:xfrm>
            <a:off x="539750" y="4511675"/>
            <a:ext cx="4535488"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300">
                <a:latin typeface="Calibri" panose="020F0502020204030204" pitchFamily="34" charset="0"/>
              </a:rPr>
              <a:t>Τυπική κυλινδροκεφαλη 6-κύλινδρου κινητήρα.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afterEffect">
                                  <p:stCondLst>
                                    <p:cond delay="1000"/>
                                  </p:stCondLst>
                                  <p:childTnLst>
                                    <p:set>
                                      <p:cBhvr additive="repl">
                                        <p:cTn id="6" dur="1" fill="hold">
                                          <p:stCondLst>
                                            <p:cond delay="0"/>
                                          </p:stCondLst>
                                        </p:cTn>
                                        <p:tgtEl>
                                          <p:spTgt spid="7170">
                                            <p:txEl>
                                              <p:pRg st="0" end="0"/>
                                            </p:txEl>
                                          </p:spTgt>
                                        </p:tgtEl>
                                        <p:attrNameLst>
                                          <p:attrName>style.visibility</p:attrName>
                                        </p:attrNameLst>
                                      </p:cBhvr>
                                      <p:to>
                                        <p:strVal val="visible"/>
                                      </p:to>
                                    </p:set>
                                    <p:anim calcmode="lin" valueType="num">
                                      <p:cBhvr additive="repl">
                                        <p:cTn id="7" dur="500" fill="hold"/>
                                        <p:tgtEl>
                                          <p:spTgt spid="7170">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7170">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7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7A11A736-57BE-9950-2D84-D20EF88F80C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8194" name="Rectangle 2">
            <a:extLst>
              <a:ext uri="{FF2B5EF4-FFF2-40B4-BE49-F238E27FC236}">
                <a16:creationId xmlns:a16="http://schemas.microsoft.com/office/drawing/2014/main" id="{BAF4CFE0-9D42-FC5D-B52E-D1F2D6517399}"/>
              </a:ext>
            </a:extLst>
          </p:cNvPr>
          <p:cNvSpPr>
            <a:spLocks noChangeArrowheads="1"/>
          </p:cNvSpPr>
          <p:nvPr/>
        </p:nvSpPr>
        <p:spPr bwMode="auto">
          <a:xfrm>
            <a:off x="395288" y="557213"/>
            <a:ext cx="3095625" cy="3978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1700"/>
              <a:t>Στο εσωτερικό της κυλινδροκεφαλής υπάρχουν οι αγωγοί του λαδιού για τη λίπανση, οι θάλαμοι του νερού για την ψύξη, οι αγωγοί εισαγωγής του μίγματος και εξαγωγής των καυσαερίων, οι υποδοχές για τα μπουζί ή τους εγχυτήρες και οι διάφορες υποδοχές για μηχανισμούς ή εξαρτήματα που στερεώνονται επάνω στην κυλινδροκεφαλή, όπως ο πληκτροφορέας, ο εκκεντροφόρος, κ.λπ.</a:t>
            </a:r>
          </a:p>
        </p:txBody>
      </p:sp>
      <p:pic>
        <p:nvPicPr>
          <p:cNvPr id="8195" name="Picture 3">
            <a:extLst>
              <a:ext uri="{FF2B5EF4-FFF2-40B4-BE49-F238E27FC236}">
                <a16:creationId xmlns:a16="http://schemas.microsoft.com/office/drawing/2014/main" id="{54EC795D-89FB-007C-6FF2-9657ECF156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842963"/>
            <a:ext cx="5545138" cy="3265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additive="repl">
                                        <p:cTn id="6" dur="1" fill="hold">
                                          <p:stCondLst>
                                            <p:cond delay="0"/>
                                          </p:stCondLst>
                                        </p:cTn>
                                        <p:tgtEl>
                                          <p:spTgt spid="8194"/>
                                        </p:tgtEl>
                                        <p:attrNameLst>
                                          <p:attrName>style.visibility</p:attrName>
                                        </p:attrNameLst>
                                      </p:cBhvr>
                                      <p:to>
                                        <p:strVal val="visible"/>
                                      </p:to>
                                    </p:set>
                                    <p:animEffect transition="in" filter="checkerboard(across)">
                                      <p:cBhvr additive="repl">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9BF0F5F4-2B36-EBD6-AC6F-085A883CA84B}"/>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Εισαγωγή</a:t>
            </a:r>
          </a:p>
        </p:txBody>
      </p:sp>
      <p:sp>
        <p:nvSpPr>
          <p:cNvPr id="9218" name="Rectangle 2">
            <a:extLst>
              <a:ext uri="{FF2B5EF4-FFF2-40B4-BE49-F238E27FC236}">
                <a16:creationId xmlns:a16="http://schemas.microsoft.com/office/drawing/2014/main" id="{EFC201FA-7A18-EBB6-73AE-F71ED743E616}"/>
              </a:ext>
            </a:extLst>
          </p:cNvPr>
          <p:cNvSpPr>
            <a:spLocks noChangeArrowheads="1"/>
          </p:cNvSpPr>
          <p:nvPr/>
        </p:nvSpPr>
        <p:spPr bwMode="auto">
          <a:xfrm>
            <a:off x="1547813" y="771525"/>
            <a:ext cx="7272337"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t>…πιο είναι το υλικό με το οποίο κατασκευάζονται οι κυλινδροκεφαλές</a:t>
            </a:r>
            <a:r>
              <a:rPr lang="en-US" altLang="el-GR"/>
              <a:t>?</a:t>
            </a:r>
          </a:p>
        </p:txBody>
      </p:sp>
      <p:pic>
        <p:nvPicPr>
          <p:cNvPr id="9219" name="Picture 3">
            <a:extLst>
              <a:ext uri="{FF2B5EF4-FFF2-40B4-BE49-F238E27FC236}">
                <a16:creationId xmlns:a16="http://schemas.microsoft.com/office/drawing/2014/main" id="{D26613C1-1D4E-C659-7077-50CBF139C4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84188"/>
            <a:ext cx="1008062"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Rectangle 4">
            <a:extLst>
              <a:ext uri="{FF2B5EF4-FFF2-40B4-BE49-F238E27FC236}">
                <a16:creationId xmlns:a16="http://schemas.microsoft.com/office/drawing/2014/main" id="{3FB6447A-A21E-4CF7-2DCD-D404A6A0B6C2}"/>
              </a:ext>
            </a:extLst>
          </p:cNvPr>
          <p:cNvSpPr>
            <a:spLocks noChangeArrowheads="1"/>
          </p:cNvSpPr>
          <p:nvPr/>
        </p:nvSpPr>
        <p:spPr bwMode="auto">
          <a:xfrm>
            <a:off x="684213" y="1754188"/>
            <a:ext cx="7920037" cy="200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t>Το υλικό με το οποίο κατασκευάζονταν οι κυλινδροκεφαλές παλαιότερα, ήταν ο </a:t>
            </a:r>
            <a:r>
              <a:rPr lang="el-GR" altLang="el-GR" b="1"/>
              <a:t>χυτοσίδηρος</a:t>
            </a:r>
            <a:r>
              <a:rPr lang="el-GR" altLang="el-GR"/>
              <a:t>.</a:t>
            </a:r>
          </a:p>
          <a:p>
            <a:pPr algn="ctr" hangingPunct="1">
              <a:lnSpc>
                <a:spcPct val="100000"/>
              </a:lnSpc>
            </a:pPr>
            <a:endParaRPr lang="el-GR" altLang="el-GR"/>
          </a:p>
          <a:p>
            <a:pPr algn="ctr" hangingPunct="1">
              <a:lnSpc>
                <a:spcPct val="100000"/>
              </a:lnSpc>
            </a:pPr>
            <a:endParaRPr lang="el-GR" altLang="el-GR"/>
          </a:p>
          <a:p>
            <a:pPr algn="ctr" hangingPunct="1">
              <a:lnSpc>
                <a:spcPct val="100000"/>
              </a:lnSpc>
            </a:pPr>
            <a:r>
              <a:rPr lang="el-GR" altLang="el-GR"/>
              <a:t>Σήμερα, χρησιμοποιούνται όλο και περισσότερο διάφορα </a:t>
            </a:r>
          </a:p>
          <a:p>
            <a:pPr algn="ctr" hangingPunct="1">
              <a:lnSpc>
                <a:spcPct val="100000"/>
              </a:lnSpc>
            </a:pPr>
            <a:r>
              <a:rPr lang="el-GR" altLang="el-GR" b="1"/>
              <a:t>κράματα αλουμινίου</a:t>
            </a:r>
            <a:r>
              <a:rPr lang="el-GR" altLang="el-GR"/>
              <a:t>, </a:t>
            </a:r>
          </a:p>
          <a:p>
            <a:pPr algn="ctr" hangingPunct="1">
              <a:lnSpc>
                <a:spcPct val="100000"/>
              </a:lnSpc>
            </a:pPr>
            <a:r>
              <a:rPr lang="el-GR" altLang="el-GR"/>
              <a:t>γιατί έχουν σημαντικά πλεονεκτήματα ως προς τον χυτοσίδηρο.</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fill="hold" nodeType="clickEffect">
                                  <p:stCondLst>
                                    <p:cond delay="0"/>
                                  </p:stCondLst>
                                  <p:childTnLst>
                                    <p:set>
                                      <p:cBhvr additive="repl">
                                        <p:cTn id="6" dur="1" fill="hold">
                                          <p:stCondLst>
                                            <p:cond delay="0"/>
                                          </p:stCondLst>
                                        </p:cTn>
                                        <p:tgtEl>
                                          <p:spTgt spid="9220">
                                            <p:txEl>
                                              <p:pRg st="0" end="0"/>
                                            </p:txEl>
                                          </p:spTgt>
                                        </p:tgtEl>
                                        <p:attrNameLst>
                                          <p:attrName>style.visibility</p:attrName>
                                        </p:attrNameLst>
                                      </p:cBhvr>
                                      <p:to>
                                        <p:strVal val="visible"/>
                                      </p:to>
                                    </p:set>
                                    <p:anim calcmode="lin" valueType="num">
                                      <p:cBhvr additive="repl">
                                        <p:cTn id="7" dur="500" fill="hold"/>
                                        <p:tgtEl>
                                          <p:spTgt spid="9220">
                                            <p:txEl>
                                              <p:pRg st="0" end="0"/>
                                            </p:txEl>
                                          </p:spTgt>
                                        </p:tgtEl>
                                        <p:attrNameLst>
                                          <p:attrName>ppt_x</p:attrName>
                                        </p:attrNameLst>
                                      </p:cBhvr>
                                      <p:tavLst>
                                        <p:tav tm="100000">
                                          <p:val>
                                            <p:strVal val="#ppt_x-.2"/>
                                          </p:val>
                                        </p:tav>
                                        <p:tav>
                                          <p:val>
                                            <p:strVal val="#ppt_x"/>
                                          </p:val>
                                        </p:tav>
                                      </p:tavLst>
                                    </p:anim>
                                    <p:anim calcmode="lin" valueType="num">
                                      <p:cBhvr additive="repl">
                                        <p:cTn id="8" dur="500" fill="hold"/>
                                        <p:tgtEl>
                                          <p:spTgt spid="9220">
                                            <p:txEl>
                                              <p:pRg st="0" end="0"/>
                                            </p:txEl>
                                          </p:spTgt>
                                        </p:tgtEl>
                                        <p:attrNameLst>
                                          <p:attrName>ppt_y</p:attrName>
                                        </p:attrNameLst>
                                      </p:cBhvr>
                                      <p:tavLst>
                                        <p:tav tm="100000">
                                          <p:val>
                                            <p:strVal val="#ppt_y"/>
                                          </p:val>
                                        </p:tav>
                                        <p:tav>
                                          <p:val>
                                            <p:strVal val="#ppt_y"/>
                                          </p:val>
                                        </p:tav>
                                      </p:tavLst>
                                    </p:anim>
                                    <p:animEffect transition="in" filter="wipe(right)">
                                      <p:cBhvr additive="repl">
                                        <p:cTn id="9" dur="500"/>
                                        <p:tgtEl>
                                          <p:spTgt spid="9220">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additive="repl">
                                        <p:cTn id="13" dur="1" fill="hold">
                                          <p:stCondLst>
                                            <p:cond delay="0"/>
                                          </p:stCondLst>
                                        </p:cTn>
                                        <p:tgtEl>
                                          <p:spTgt spid="9220">
                                            <p:txEl>
                                              <p:pRg st="3" end="3"/>
                                            </p:txEl>
                                          </p:spTgt>
                                        </p:tgtEl>
                                        <p:attrNameLst>
                                          <p:attrName>style.visibility</p:attrName>
                                        </p:attrNameLst>
                                      </p:cBhvr>
                                      <p:to>
                                        <p:strVal val="visible"/>
                                      </p:to>
                                    </p:set>
                                    <p:anim calcmode="lin" valueType="num">
                                      <p:cBhvr additive="repl">
                                        <p:cTn id="14" dur="500" fill="hold"/>
                                        <p:tgtEl>
                                          <p:spTgt spid="9220">
                                            <p:txEl>
                                              <p:pRg st="3" end="3"/>
                                            </p:txEl>
                                          </p:spTgt>
                                        </p:tgtEl>
                                        <p:attrNameLst>
                                          <p:attrName>ppt_x</p:attrName>
                                        </p:attrNameLst>
                                      </p:cBhvr>
                                      <p:tavLst>
                                        <p:tav tm="100000">
                                          <p:val>
                                            <p:strVal val="#ppt_x"/>
                                          </p:val>
                                        </p:tav>
                                        <p:tav>
                                          <p:val>
                                            <p:strVal val="#ppt_x"/>
                                          </p:val>
                                        </p:tav>
                                      </p:tavLst>
                                    </p:anim>
                                    <p:anim calcmode="lin" valueType="num">
                                      <p:cBhvr additive="repl">
                                        <p:cTn id="15" dur="500" fill="hold"/>
                                        <p:tgtEl>
                                          <p:spTgt spid="9220">
                                            <p:txEl>
                                              <p:pRg st="3" end="3"/>
                                            </p:txEl>
                                          </p:spTgt>
                                        </p:tgtEl>
                                        <p:attrNameLst>
                                          <p:attrName>ppt_y</p:attrName>
                                        </p:attrNameLst>
                                      </p:cBhvr>
                                      <p:tavLst>
                                        <p:tav tm="100000">
                                          <p:val>
                                            <p:strVal val="1+#ppt_h/2"/>
                                          </p:val>
                                        </p:tav>
                                        <p:tav>
                                          <p:val>
                                            <p:strVal val="#ppt_y"/>
                                          </p:val>
                                        </p:tav>
                                      </p:tavLst>
                                    </p:anim>
                                  </p:childTnLst>
                                </p:cTn>
                              </p:par>
                              <p:par>
                                <p:cTn id="16" presetID="2" presetClass="entr" presetSubtype="4" fill="hold" nodeType="withEffect">
                                  <p:stCondLst>
                                    <p:cond delay="0"/>
                                  </p:stCondLst>
                                  <p:childTnLst>
                                    <p:set>
                                      <p:cBhvr additive="repl">
                                        <p:cTn id="17" dur="1" fill="hold">
                                          <p:stCondLst>
                                            <p:cond delay="0"/>
                                          </p:stCondLst>
                                        </p:cTn>
                                        <p:tgtEl>
                                          <p:spTgt spid="9220">
                                            <p:txEl>
                                              <p:pRg st="4" end="4"/>
                                            </p:txEl>
                                          </p:spTgt>
                                        </p:tgtEl>
                                        <p:attrNameLst>
                                          <p:attrName>style.visibility</p:attrName>
                                        </p:attrNameLst>
                                      </p:cBhvr>
                                      <p:to>
                                        <p:strVal val="visible"/>
                                      </p:to>
                                    </p:set>
                                    <p:anim calcmode="lin" valueType="num">
                                      <p:cBhvr additive="repl">
                                        <p:cTn id="18" dur="500" fill="hold"/>
                                        <p:tgtEl>
                                          <p:spTgt spid="9220">
                                            <p:txEl>
                                              <p:pRg st="4" end="4"/>
                                            </p:txEl>
                                          </p:spTgt>
                                        </p:tgtEl>
                                        <p:attrNameLst>
                                          <p:attrName>ppt_x</p:attrName>
                                        </p:attrNameLst>
                                      </p:cBhvr>
                                      <p:tavLst>
                                        <p:tav tm="100000">
                                          <p:val>
                                            <p:strVal val="#ppt_x"/>
                                          </p:val>
                                        </p:tav>
                                        <p:tav>
                                          <p:val>
                                            <p:strVal val="#ppt_x"/>
                                          </p:val>
                                        </p:tav>
                                      </p:tavLst>
                                    </p:anim>
                                    <p:anim calcmode="lin" valueType="num">
                                      <p:cBhvr additive="repl">
                                        <p:cTn id="19" dur="500" fill="hold"/>
                                        <p:tgtEl>
                                          <p:spTgt spid="9220">
                                            <p:txEl>
                                              <p:pRg st="4" end="4"/>
                                            </p:txEl>
                                          </p:spTgt>
                                        </p:tgtEl>
                                        <p:attrNameLst>
                                          <p:attrName>ppt_y</p:attrName>
                                        </p:attrNameLst>
                                      </p:cBhvr>
                                      <p:tavLst>
                                        <p:tav tm="100000">
                                          <p:val>
                                            <p:strVal val="1+#ppt_h/2"/>
                                          </p:val>
                                        </p:tav>
                                        <p:tav>
                                          <p:val>
                                            <p:strVal val="#ppt_y"/>
                                          </p:val>
                                        </p:tav>
                                      </p:tavLst>
                                    </p:anim>
                                  </p:childTnLst>
                                </p:cTn>
                              </p:par>
                              <p:par>
                                <p:cTn id="20" presetID="2" presetClass="entr" presetSubtype="4" fill="hold" nodeType="withEffect">
                                  <p:stCondLst>
                                    <p:cond delay="0"/>
                                  </p:stCondLst>
                                  <p:childTnLst>
                                    <p:set>
                                      <p:cBhvr additive="repl">
                                        <p:cTn id="21" dur="1" fill="hold">
                                          <p:stCondLst>
                                            <p:cond delay="0"/>
                                          </p:stCondLst>
                                        </p:cTn>
                                        <p:tgtEl>
                                          <p:spTgt spid="9220">
                                            <p:txEl>
                                              <p:pRg st="5" end="5"/>
                                            </p:txEl>
                                          </p:spTgt>
                                        </p:tgtEl>
                                        <p:attrNameLst>
                                          <p:attrName>style.visibility</p:attrName>
                                        </p:attrNameLst>
                                      </p:cBhvr>
                                      <p:to>
                                        <p:strVal val="visible"/>
                                      </p:to>
                                    </p:set>
                                    <p:anim calcmode="lin" valueType="num">
                                      <p:cBhvr additive="repl">
                                        <p:cTn id="22" dur="500" fill="hold"/>
                                        <p:tgtEl>
                                          <p:spTgt spid="9220">
                                            <p:txEl>
                                              <p:pRg st="5" end="5"/>
                                            </p:txEl>
                                          </p:spTgt>
                                        </p:tgtEl>
                                        <p:attrNameLst>
                                          <p:attrName>ppt_x</p:attrName>
                                        </p:attrNameLst>
                                      </p:cBhvr>
                                      <p:tavLst>
                                        <p:tav tm="100000">
                                          <p:val>
                                            <p:strVal val="#ppt_x"/>
                                          </p:val>
                                        </p:tav>
                                        <p:tav>
                                          <p:val>
                                            <p:strVal val="#ppt_x"/>
                                          </p:val>
                                        </p:tav>
                                      </p:tavLst>
                                    </p:anim>
                                    <p:anim calcmode="lin" valueType="num">
                                      <p:cBhvr additive="repl">
                                        <p:cTn id="23" dur="500" fill="hold"/>
                                        <p:tgtEl>
                                          <p:spTgt spid="9220">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54C5AE1F-2446-2723-DCE3-ACC4347D9681}"/>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10242" name="Rectangle 2">
            <a:extLst>
              <a:ext uri="{FF2B5EF4-FFF2-40B4-BE49-F238E27FC236}">
                <a16:creationId xmlns:a16="http://schemas.microsoft.com/office/drawing/2014/main" id="{9BC4BDEA-F81B-BE18-44C5-CEA3E3BA5A20}"/>
              </a:ext>
            </a:extLst>
          </p:cNvPr>
          <p:cNvSpPr>
            <a:spLocks noChangeArrowheads="1"/>
          </p:cNvSpPr>
          <p:nvPr/>
        </p:nvSpPr>
        <p:spPr bwMode="auto">
          <a:xfrm>
            <a:off x="395288" y="1008063"/>
            <a:ext cx="8496300" cy="3198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buSzPct val="90000"/>
              <a:buFont typeface="Times New Roman" panose="02020603050405020304" pitchFamily="18" charset="0"/>
              <a:buAutoNum type="arabicPeriod"/>
            </a:pPr>
            <a:r>
              <a:rPr lang="el-GR" altLang="el-GR">
                <a:latin typeface="Calibri" panose="020F0502020204030204" pitchFamily="34" charset="0"/>
              </a:rPr>
              <a:t> Το κράμα αλουμινίου έχει καλύτερη θερμική αγωγιμότητα, με συνέπεια να μπορεί να δημιουργηθεί μεγαλύτερη σχέση συμπίεσης, χωρίς αυτανάφλεξη.</a:t>
            </a:r>
          </a:p>
          <a:p>
            <a:pPr hangingPunct="1">
              <a:lnSpc>
                <a:spcPct val="100000"/>
              </a:lnSpc>
              <a:spcAft>
                <a:spcPts val="1813"/>
              </a:spcAft>
              <a:buClrTx/>
              <a:buSzTx/>
              <a:buFontTx/>
              <a:buNone/>
            </a:pPr>
            <a:r>
              <a:rPr lang="el-GR" altLang="el-GR">
                <a:latin typeface="Calibri" panose="020F0502020204030204" pitchFamily="34" charset="0"/>
              </a:rPr>
              <a:t>2.  Έχει μικρότερο βάρος, που στην όλη κατασκευή μπορεί να φθάσει μέχρι και 30%.</a:t>
            </a:r>
          </a:p>
          <a:p>
            <a:pPr hangingPunct="1">
              <a:lnSpc>
                <a:spcPct val="100000"/>
              </a:lnSpc>
              <a:spcAft>
                <a:spcPts val="1813"/>
              </a:spcAft>
              <a:buClrTx/>
              <a:buSzTx/>
              <a:buFontTx/>
              <a:buNone/>
            </a:pPr>
            <a:r>
              <a:rPr lang="el-GR" altLang="el-GR">
                <a:latin typeface="Calibri" panose="020F0502020204030204" pitchFamily="34" charset="0"/>
              </a:rPr>
              <a:t>3.  Έχει μεγαλύτερη αντοχή στις απότομες μεταβολές της θερμοκρασίας.</a:t>
            </a:r>
          </a:p>
          <a:p>
            <a:pPr hangingPunct="1">
              <a:lnSpc>
                <a:spcPct val="100000"/>
              </a:lnSpc>
              <a:spcAft>
                <a:spcPts val="1813"/>
              </a:spcAft>
              <a:buClrTx/>
              <a:buSzTx/>
              <a:buFontTx/>
              <a:buNone/>
            </a:pPr>
            <a:r>
              <a:rPr lang="el-GR" altLang="el-GR">
                <a:latin typeface="Calibri" panose="020F0502020204030204" pitchFamily="34" charset="0"/>
              </a:rPr>
              <a:t>4.  Λόγω της μεγαλύτερης συμπίεσης και της καλύτερης ψύξης που επιτυγχάνεται, ο κινητήρας μπορεί να έχει μεγαλύτερη ισχύ και μικρότερη κατανάλωση καυσίμου, αντίστοιχα.</a:t>
            </a:r>
          </a:p>
          <a:p>
            <a:pPr hangingPunct="1">
              <a:lnSpc>
                <a:spcPct val="100000"/>
              </a:lnSpc>
              <a:spcAft>
                <a:spcPts val="1813"/>
              </a:spcAft>
              <a:buClrTx/>
              <a:buSzTx/>
              <a:buFontTx/>
              <a:buNone/>
            </a:pPr>
            <a:r>
              <a:rPr lang="el-GR" altLang="el-GR">
                <a:latin typeface="Calibri" panose="020F0502020204030204" pitchFamily="34" charset="0"/>
              </a:rPr>
              <a:t>5.  Οι μηχανικές κατεργασίες επάνω στην κυλινδροκεφαλή είναι ευκολότερες.</a:t>
            </a:r>
          </a:p>
        </p:txBody>
      </p:sp>
      <p:sp>
        <p:nvSpPr>
          <p:cNvPr id="10243" name="Rectangle 3">
            <a:extLst>
              <a:ext uri="{FF2B5EF4-FFF2-40B4-BE49-F238E27FC236}">
                <a16:creationId xmlns:a16="http://schemas.microsoft.com/office/drawing/2014/main" id="{83AC54B9-A48B-813E-1B59-E889DF90E0D7}"/>
              </a:ext>
            </a:extLst>
          </p:cNvPr>
          <p:cNvSpPr>
            <a:spLocks noChangeArrowheads="1"/>
          </p:cNvSpPr>
          <p:nvPr/>
        </p:nvSpPr>
        <p:spPr bwMode="auto">
          <a:xfrm>
            <a:off x="468313" y="484188"/>
            <a:ext cx="345598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0B5394"/>
                </a:solidFill>
                <a:latin typeface="Calibri" panose="020F0502020204030204" pitchFamily="34" charset="0"/>
              </a:rPr>
              <a:t>Πλεονεκτήματα … αλουμινίου</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10242">
                                            <p:txEl>
                                              <p:pRg st="0" end="0"/>
                                            </p:txEl>
                                          </p:spTgt>
                                        </p:tgtEl>
                                        <p:attrNameLst>
                                          <p:attrName>style.visibility</p:attrName>
                                        </p:attrNameLst>
                                      </p:cBhvr>
                                      <p:to>
                                        <p:strVal val="visible"/>
                                      </p:to>
                                    </p:set>
                                    <p:anim calcmode="lin" valueType="num">
                                      <p:cBhvr additive="repl">
                                        <p:cTn id="7" dur="500" fill="hold"/>
                                        <p:tgtEl>
                                          <p:spTgt spid="10242">
                                            <p:txEl>
                                              <p:pRg st="0" end="0"/>
                                            </p:txEl>
                                          </p:spTgt>
                                        </p:tgtEl>
                                        <p:attrNameLst>
                                          <p:attrName>ppt_x</p:attrName>
                                        </p:attrNameLst>
                                      </p:cBhvr>
                                      <p:tavLst>
                                        <p:tav tm="100000">
                                          <p:val>
                                            <p:strVal val="1+#ppt_w/2"/>
                                          </p:val>
                                        </p:tav>
                                        <p:tav>
                                          <p:val>
                                            <p:strVal val="#ppt_x"/>
                                          </p:val>
                                        </p:tav>
                                      </p:tavLst>
                                    </p:anim>
                                    <p:anim calcmode="lin" valueType="num">
                                      <p:cBhvr additive="repl">
                                        <p:cTn id="8" dur="500" fill="hold"/>
                                        <p:tgtEl>
                                          <p:spTgt spid="10242">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10242">
                                            <p:txEl>
                                              <p:pRg st="1" end="1"/>
                                            </p:txEl>
                                          </p:spTgt>
                                        </p:tgtEl>
                                        <p:attrNameLst>
                                          <p:attrName>style.visibility</p:attrName>
                                        </p:attrNameLst>
                                      </p:cBhvr>
                                      <p:to>
                                        <p:strVal val="visible"/>
                                      </p:to>
                                    </p:set>
                                    <p:anim calcmode="lin" valueType="num">
                                      <p:cBhvr additive="repl">
                                        <p:cTn id="13" dur="500" fill="hold"/>
                                        <p:tgtEl>
                                          <p:spTgt spid="10242">
                                            <p:txEl>
                                              <p:pRg st="1" end="1"/>
                                            </p:txEl>
                                          </p:spTgt>
                                        </p:tgtEl>
                                        <p:attrNameLst>
                                          <p:attrName>ppt_x</p:attrName>
                                        </p:attrNameLst>
                                      </p:cBhvr>
                                      <p:tavLst>
                                        <p:tav tm="100000">
                                          <p:val>
                                            <p:strVal val="1+#ppt_w/2"/>
                                          </p:val>
                                        </p:tav>
                                        <p:tav>
                                          <p:val>
                                            <p:strVal val="#ppt_x"/>
                                          </p:val>
                                        </p:tav>
                                      </p:tavLst>
                                    </p:anim>
                                    <p:anim calcmode="lin" valueType="num">
                                      <p:cBhvr additive="repl">
                                        <p:cTn id="14" dur="500" fill="hold"/>
                                        <p:tgtEl>
                                          <p:spTgt spid="10242">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additive="repl">
                                        <p:cTn id="18" dur="1" fill="hold">
                                          <p:stCondLst>
                                            <p:cond delay="0"/>
                                          </p:stCondLst>
                                        </p:cTn>
                                        <p:tgtEl>
                                          <p:spTgt spid="10242">
                                            <p:txEl>
                                              <p:pRg st="2" end="2"/>
                                            </p:txEl>
                                          </p:spTgt>
                                        </p:tgtEl>
                                        <p:attrNameLst>
                                          <p:attrName>style.visibility</p:attrName>
                                        </p:attrNameLst>
                                      </p:cBhvr>
                                      <p:to>
                                        <p:strVal val="visible"/>
                                      </p:to>
                                    </p:set>
                                    <p:anim calcmode="lin" valueType="num">
                                      <p:cBhvr additive="repl">
                                        <p:cTn id="19" dur="500" fill="hold"/>
                                        <p:tgtEl>
                                          <p:spTgt spid="10242">
                                            <p:txEl>
                                              <p:pRg st="2" end="2"/>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10242">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additive="repl">
                                        <p:cTn id="24" dur="1" fill="hold">
                                          <p:stCondLst>
                                            <p:cond delay="0"/>
                                          </p:stCondLst>
                                        </p:cTn>
                                        <p:tgtEl>
                                          <p:spTgt spid="10242">
                                            <p:txEl>
                                              <p:pRg st="3" end="3"/>
                                            </p:txEl>
                                          </p:spTgt>
                                        </p:tgtEl>
                                        <p:attrNameLst>
                                          <p:attrName>style.visibility</p:attrName>
                                        </p:attrNameLst>
                                      </p:cBhvr>
                                      <p:to>
                                        <p:strVal val="visible"/>
                                      </p:to>
                                    </p:set>
                                    <p:anim calcmode="lin" valueType="num">
                                      <p:cBhvr additive="repl">
                                        <p:cTn id="25" dur="500" fill="hold"/>
                                        <p:tgtEl>
                                          <p:spTgt spid="10242">
                                            <p:txEl>
                                              <p:pRg st="3" end="3"/>
                                            </p:txEl>
                                          </p:spTgt>
                                        </p:tgtEl>
                                        <p:attrNameLst>
                                          <p:attrName>ppt_x</p:attrName>
                                        </p:attrNameLst>
                                      </p:cBhvr>
                                      <p:tavLst>
                                        <p:tav tm="100000">
                                          <p:val>
                                            <p:strVal val="1+#ppt_w/2"/>
                                          </p:val>
                                        </p:tav>
                                        <p:tav>
                                          <p:val>
                                            <p:strVal val="#ppt_x"/>
                                          </p:val>
                                        </p:tav>
                                      </p:tavLst>
                                    </p:anim>
                                    <p:anim calcmode="lin" valueType="num">
                                      <p:cBhvr additive="repl">
                                        <p:cTn id="26" dur="500" fill="hold"/>
                                        <p:tgtEl>
                                          <p:spTgt spid="10242">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additive="repl">
                                        <p:cTn id="30" dur="1" fill="hold">
                                          <p:stCondLst>
                                            <p:cond delay="0"/>
                                          </p:stCondLst>
                                        </p:cTn>
                                        <p:tgtEl>
                                          <p:spTgt spid="10242">
                                            <p:txEl>
                                              <p:pRg st="4" end="4"/>
                                            </p:txEl>
                                          </p:spTgt>
                                        </p:tgtEl>
                                        <p:attrNameLst>
                                          <p:attrName>style.visibility</p:attrName>
                                        </p:attrNameLst>
                                      </p:cBhvr>
                                      <p:to>
                                        <p:strVal val="visible"/>
                                      </p:to>
                                    </p:set>
                                    <p:anim calcmode="lin" valueType="num">
                                      <p:cBhvr additive="repl">
                                        <p:cTn id="31" dur="500" fill="hold"/>
                                        <p:tgtEl>
                                          <p:spTgt spid="10242">
                                            <p:txEl>
                                              <p:pRg st="4" end="4"/>
                                            </p:txEl>
                                          </p:spTgt>
                                        </p:tgtEl>
                                        <p:attrNameLst>
                                          <p:attrName>ppt_x</p:attrName>
                                        </p:attrNameLst>
                                      </p:cBhvr>
                                      <p:tavLst>
                                        <p:tav tm="100000">
                                          <p:val>
                                            <p:strVal val="1+#ppt_w/2"/>
                                          </p:val>
                                        </p:tav>
                                        <p:tav>
                                          <p:val>
                                            <p:strVal val="#ppt_x"/>
                                          </p:val>
                                        </p:tav>
                                      </p:tavLst>
                                    </p:anim>
                                    <p:anim calcmode="lin" valueType="num">
                                      <p:cBhvr additive="repl">
                                        <p:cTn id="32" dur="500" fill="hold"/>
                                        <p:tgtEl>
                                          <p:spTgt spid="10242">
                                            <p:txEl>
                                              <p:pRg st="4" end="4"/>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10D202D2-7120-42F2-EA55-8AEBF7407187}"/>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11266" name="Rectangle 2">
            <a:extLst>
              <a:ext uri="{FF2B5EF4-FFF2-40B4-BE49-F238E27FC236}">
                <a16:creationId xmlns:a16="http://schemas.microsoft.com/office/drawing/2014/main" id="{455D4BD0-CBEA-2E2B-C7CC-EF673281CA8A}"/>
              </a:ext>
            </a:extLst>
          </p:cNvPr>
          <p:cNvSpPr>
            <a:spLocks noChangeArrowheads="1"/>
          </p:cNvSpPr>
          <p:nvPr/>
        </p:nvSpPr>
        <p:spPr bwMode="auto">
          <a:xfrm>
            <a:off x="395288" y="1008063"/>
            <a:ext cx="8496300" cy="297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813"/>
              </a:spcAft>
            </a:pPr>
            <a:r>
              <a:rPr lang="el-GR" altLang="el-GR">
                <a:latin typeface="Calibri" panose="020F0502020204030204" pitchFamily="34" charset="0"/>
              </a:rPr>
              <a:t>1. Μεγαλύτερο κόστος παραγωγής.</a:t>
            </a:r>
          </a:p>
          <a:p>
            <a:pPr hangingPunct="1">
              <a:lnSpc>
                <a:spcPct val="100000"/>
              </a:lnSpc>
              <a:spcAft>
                <a:spcPts val="1813"/>
              </a:spcAft>
            </a:pPr>
            <a:r>
              <a:rPr lang="el-GR" altLang="el-GR">
                <a:latin typeface="Calibri" panose="020F0502020204030204" pitchFamily="34" charset="0"/>
              </a:rPr>
              <a:t>2. Τα κράματα αλουμινίου έχουν μεγαλύτερο συντελεστή διαστολής. </a:t>
            </a:r>
          </a:p>
          <a:p>
            <a:pPr hangingPunct="1">
              <a:lnSpc>
                <a:spcPct val="100000"/>
              </a:lnSpc>
              <a:spcAft>
                <a:spcPts val="1813"/>
              </a:spcAft>
            </a:pPr>
            <a:r>
              <a:rPr lang="el-GR" altLang="el-GR">
                <a:latin typeface="Calibri" panose="020F0502020204030204" pitchFamily="34" charset="0"/>
              </a:rPr>
              <a:t>3. Το αλουμίνιο είναι μαλακότερο από το χυτοσίδηρο, και γι' αυτό, σε μερικά σημεία, όπως στις έδρες και στους οδηγούς των βαλβίδων που καταπονούνται περισσότερο, πρέπει να προσαρμοσθούν πρόσθετα κομμάτια από περισσότερο ανθεκτικό υλικό. </a:t>
            </a:r>
          </a:p>
          <a:p>
            <a:pPr hangingPunct="1">
              <a:lnSpc>
                <a:spcPct val="100000"/>
              </a:lnSpc>
              <a:spcAft>
                <a:spcPts val="1813"/>
              </a:spcAft>
            </a:pPr>
            <a:r>
              <a:rPr lang="el-GR" altLang="el-GR">
                <a:latin typeface="Calibri" panose="020F0502020204030204" pitchFamily="34" charset="0"/>
              </a:rPr>
              <a:t>4. Υπάρχει μεγαλύτερη πιθανότητα διάβρωσης στο χώρο κυκλοφορίας του ψυκτικού υγρού. Το μειονέκτημα αυτό μπορεί πρακτικά να εξαφανισθεί με τη χρησιμοποίηση κραμάτων αλουμινίου με προσθήκη πυριτίου.</a:t>
            </a:r>
          </a:p>
        </p:txBody>
      </p:sp>
      <p:sp>
        <p:nvSpPr>
          <p:cNvPr id="11267" name="Rectangle 3">
            <a:extLst>
              <a:ext uri="{FF2B5EF4-FFF2-40B4-BE49-F238E27FC236}">
                <a16:creationId xmlns:a16="http://schemas.microsoft.com/office/drawing/2014/main" id="{FEA93E09-9CB6-FE2C-B2A8-3A82CB329DD0}"/>
              </a:ext>
            </a:extLst>
          </p:cNvPr>
          <p:cNvSpPr>
            <a:spLocks noChangeArrowheads="1"/>
          </p:cNvSpPr>
          <p:nvPr/>
        </p:nvSpPr>
        <p:spPr bwMode="auto">
          <a:xfrm>
            <a:off x="468313" y="484188"/>
            <a:ext cx="3455987"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solidFill>
                  <a:srgbClr val="C00000"/>
                </a:solidFill>
                <a:latin typeface="Calibri" panose="020F0502020204030204" pitchFamily="34" charset="0"/>
              </a:rPr>
              <a:t>Μειονεκτήματα … αλουμινίου</a:t>
            </a:r>
          </a:p>
        </p:txBody>
      </p:sp>
      <p:sp>
        <p:nvSpPr>
          <p:cNvPr id="11268" name="Rectangle 4">
            <a:extLst>
              <a:ext uri="{FF2B5EF4-FFF2-40B4-BE49-F238E27FC236}">
                <a16:creationId xmlns:a16="http://schemas.microsoft.com/office/drawing/2014/main" id="{4BA654DF-0B15-B368-40F0-49995D7FECC3}"/>
              </a:ext>
            </a:extLst>
          </p:cNvPr>
          <p:cNvSpPr>
            <a:spLocks noChangeArrowheads="1"/>
          </p:cNvSpPr>
          <p:nvPr/>
        </p:nvSpPr>
        <p:spPr bwMode="auto">
          <a:xfrm>
            <a:off x="468313" y="4156075"/>
            <a:ext cx="8280400" cy="638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a:latin typeface="Calibri" panose="020F0502020204030204" pitchFamily="34" charset="0"/>
              </a:rPr>
              <a:t>Σαν υλικό κατασκευής κεφαλών έχει χρησιμοποιηθεί, </a:t>
            </a:r>
            <a:r>
              <a:rPr lang="el-GR" altLang="el-GR" u="sng">
                <a:latin typeface="Calibri" panose="020F0502020204030204" pitchFamily="34" charset="0"/>
              </a:rPr>
              <a:t>πειραματικά</a:t>
            </a:r>
            <a:r>
              <a:rPr lang="el-GR" altLang="el-GR">
                <a:latin typeface="Calibri" panose="020F0502020204030204" pitchFamily="34" charset="0"/>
              </a:rPr>
              <a:t>, και κράμα χαλκού, με αρκετά καλά αποτελέσματα.</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11266">
                                            <p:txEl>
                                              <p:pRg st="0" end="0"/>
                                            </p:txEl>
                                          </p:spTgt>
                                        </p:tgtEl>
                                        <p:attrNameLst>
                                          <p:attrName>style.visibility</p:attrName>
                                        </p:attrNameLst>
                                      </p:cBhvr>
                                      <p:to>
                                        <p:strVal val="visible"/>
                                      </p:to>
                                    </p:set>
                                    <p:anim calcmode="lin" valueType="num">
                                      <p:cBhvr additive="repl">
                                        <p:cTn id="7" dur="500" fill="hold"/>
                                        <p:tgtEl>
                                          <p:spTgt spid="11266">
                                            <p:txEl>
                                              <p:pRg st="0" end="0"/>
                                            </p:txEl>
                                          </p:spTgt>
                                        </p:tgtEl>
                                        <p:attrNameLst>
                                          <p:attrName>ppt_x</p:attrName>
                                        </p:attrNameLst>
                                      </p:cBhvr>
                                      <p:tavLst>
                                        <p:tav tm="100000">
                                          <p:val>
                                            <p:strVal val="1+#ppt_w/2"/>
                                          </p:val>
                                        </p:tav>
                                        <p:tav>
                                          <p:val>
                                            <p:strVal val="#ppt_x"/>
                                          </p:val>
                                        </p:tav>
                                      </p:tavLst>
                                    </p:anim>
                                    <p:anim calcmode="lin" valueType="num">
                                      <p:cBhvr additive="repl">
                                        <p:cTn id="8" dur="500" fill="hold"/>
                                        <p:tgtEl>
                                          <p:spTgt spid="11266">
                                            <p:txEl>
                                              <p:pRg st="0" end="0"/>
                                            </p:txEl>
                                          </p:spTgt>
                                        </p:tgtEl>
                                        <p:attrNameLst>
                                          <p:attrName>ppt_y</p:attrName>
                                        </p:attrNameLst>
                                      </p:cBhvr>
                                      <p:tavLst>
                                        <p:tav tm="100000">
                                          <p:val>
                                            <p:strVal val="#ppt_y"/>
                                          </p:val>
                                        </p:tav>
                                        <p:tav>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additive="repl">
                                        <p:cTn id="12" dur="1" fill="hold">
                                          <p:stCondLst>
                                            <p:cond delay="0"/>
                                          </p:stCondLst>
                                        </p:cTn>
                                        <p:tgtEl>
                                          <p:spTgt spid="11266">
                                            <p:txEl>
                                              <p:pRg st="1" end="1"/>
                                            </p:txEl>
                                          </p:spTgt>
                                        </p:tgtEl>
                                        <p:attrNameLst>
                                          <p:attrName>style.visibility</p:attrName>
                                        </p:attrNameLst>
                                      </p:cBhvr>
                                      <p:to>
                                        <p:strVal val="visible"/>
                                      </p:to>
                                    </p:set>
                                    <p:anim calcmode="lin" valueType="num">
                                      <p:cBhvr additive="repl">
                                        <p:cTn id="13" dur="500" fill="hold"/>
                                        <p:tgtEl>
                                          <p:spTgt spid="11266">
                                            <p:txEl>
                                              <p:pRg st="1" end="1"/>
                                            </p:txEl>
                                          </p:spTgt>
                                        </p:tgtEl>
                                        <p:attrNameLst>
                                          <p:attrName>ppt_x</p:attrName>
                                        </p:attrNameLst>
                                      </p:cBhvr>
                                      <p:tavLst>
                                        <p:tav tm="100000">
                                          <p:val>
                                            <p:strVal val="1+#ppt_w/2"/>
                                          </p:val>
                                        </p:tav>
                                        <p:tav>
                                          <p:val>
                                            <p:strVal val="#ppt_x"/>
                                          </p:val>
                                        </p:tav>
                                      </p:tavLst>
                                    </p:anim>
                                    <p:anim calcmode="lin" valueType="num">
                                      <p:cBhvr additive="repl">
                                        <p:cTn id="14" dur="500" fill="hold"/>
                                        <p:tgtEl>
                                          <p:spTgt spid="11266">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additive="repl">
                                        <p:cTn id="18" dur="1" fill="hold">
                                          <p:stCondLst>
                                            <p:cond delay="0"/>
                                          </p:stCondLst>
                                        </p:cTn>
                                        <p:tgtEl>
                                          <p:spTgt spid="11266">
                                            <p:txEl>
                                              <p:pRg st="2" end="2"/>
                                            </p:txEl>
                                          </p:spTgt>
                                        </p:tgtEl>
                                        <p:attrNameLst>
                                          <p:attrName>style.visibility</p:attrName>
                                        </p:attrNameLst>
                                      </p:cBhvr>
                                      <p:to>
                                        <p:strVal val="visible"/>
                                      </p:to>
                                    </p:set>
                                    <p:anim calcmode="lin" valueType="num">
                                      <p:cBhvr additive="repl">
                                        <p:cTn id="19" dur="500" fill="hold"/>
                                        <p:tgtEl>
                                          <p:spTgt spid="11266">
                                            <p:txEl>
                                              <p:pRg st="2" end="2"/>
                                            </p:txEl>
                                          </p:spTgt>
                                        </p:tgtEl>
                                        <p:attrNameLst>
                                          <p:attrName>ppt_x</p:attrName>
                                        </p:attrNameLst>
                                      </p:cBhvr>
                                      <p:tavLst>
                                        <p:tav tm="100000">
                                          <p:val>
                                            <p:strVal val="1+#ppt_w/2"/>
                                          </p:val>
                                        </p:tav>
                                        <p:tav>
                                          <p:val>
                                            <p:strVal val="#ppt_x"/>
                                          </p:val>
                                        </p:tav>
                                      </p:tavLst>
                                    </p:anim>
                                    <p:anim calcmode="lin" valueType="num">
                                      <p:cBhvr additive="repl">
                                        <p:cTn id="20" dur="500" fill="hold"/>
                                        <p:tgtEl>
                                          <p:spTgt spid="11266">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additive="repl">
                                        <p:cTn id="24" dur="1" fill="hold">
                                          <p:stCondLst>
                                            <p:cond delay="0"/>
                                          </p:stCondLst>
                                        </p:cTn>
                                        <p:tgtEl>
                                          <p:spTgt spid="11266">
                                            <p:txEl>
                                              <p:pRg st="3" end="3"/>
                                            </p:txEl>
                                          </p:spTgt>
                                        </p:tgtEl>
                                        <p:attrNameLst>
                                          <p:attrName>style.visibility</p:attrName>
                                        </p:attrNameLst>
                                      </p:cBhvr>
                                      <p:to>
                                        <p:strVal val="visible"/>
                                      </p:to>
                                    </p:set>
                                    <p:anim calcmode="lin" valueType="num">
                                      <p:cBhvr additive="repl">
                                        <p:cTn id="25" dur="500" fill="hold"/>
                                        <p:tgtEl>
                                          <p:spTgt spid="11266">
                                            <p:txEl>
                                              <p:pRg st="3" end="3"/>
                                            </p:txEl>
                                          </p:spTgt>
                                        </p:tgtEl>
                                        <p:attrNameLst>
                                          <p:attrName>ppt_x</p:attrName>
                                        </p:attrNameLst>
                                      </p:cBhvr>
                                      <p:tavLst>
                                        <p:tav tm="100000">
                                          <p:val>
                                            <p:strVal val="1+#ppt_w/2"/>
                                          </p:val>
                                        </p:tav>
                                        <p:tav>
                                          <p:val>
                                            <p:strVal val="#ppt_x"/>
                                          </p:val>
                                        </p:tav>
                                      </p:tavLst>
                                    </p:anim>
                                    <p:anim calcmode="lin" valueType="num">
                                      <p:cBhvr additive="repl">
                                        <p:cTn id="26" dur="500" fill="hold"/>
                                        <p:tgtEl>
                                          <p:spTgt spid="11266">
                                            <p:txEl>
                                              <p:pRg st="3" end="3"/>
                                            </p:txEl>
                                          </p:spTgt>
                                        </p:tgtEl>
                                        <p:attrNameLst>
                                          <p:attrName>ppt_y</p:attrName>
                                        </p:attrNameLst>
                                      </p:cBhvr>
                                      <p:tavLst>
                                        <p:tav tm="100000">
                                          <p:val>
                                            <p:strVal val="#ppt_y"/>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additive="repl">
                                        <p:cTn id="30" dur="1" fill="hold">
                                          <p:stCondLst>
                                            <p:cond delay="0"/>
                                          </p:stCondLst>
                                        </p:cTn>
                                        <p:tgtEl>
                                          <p:spTgt spid="11268"/>
                                        </p:tgtEl>
                                        <p:attrNameLst>
                                          <p:attrName>style.visibility</p:attrName>
                                        </p:attrNameLst>
                                      </p:cBhvr>
                                      <p:to>
                                        <p:strVal val="visible"/>
                                      </p:to>
                                    </p:set>
                                    <p:anim calcmode="lin" valueType="num">
                                      <p:cBhvr additive="repl">
                                        <p:cTn id="31" dur="500" fill="hold"/>
                                        <p:tgtEl>
                                          <p:spTgt spid="11268"/>
                                        </p:tgtEl>
                                        <p:attrNameLst>
                                          <p:attrName>ppt_x</p:attrName>
                                        </p:attrNameLst>
                                      </p:cBhvr>
                                      <p:tavLst>
                                        <p:tav tm="100000">
                                          <p:val>
                                            <p:strVal val="#ppt_x"/>
                                          </p:val>
                                        </p:tav>
                                        <p:tav>
                                          <p:val>
                                            <p:strVal val="#ppt_x"/>
                                          </p:val>
                                        </p:tav>
                                      </p:tavLst>
                                    </p:anim>
                                    <p:anim calcmode="lin" valueType="num">
                                      <p:cBhvr additive="repl">
                                        <p:cTn id="32" dur="500" fill="hold"/>
                                        <p:tgtEl>
                                          <p:spTgt spid="11268"/>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a:extLst>
              <a:ext uri="{FF2B5EF4-FFF2-40B4-BE49-F238E27FC236}">
                <a16:creationId xmlns:a16="http://schemas.microsoft.com/office/drawing/2014/main" id="{F7EFB502-19CC-025D-7F28-260680FBA1BD}"/>
              </a:ext>
            </a:extLst>
          </p:cNvPr>
          <p:cNvSpPr>
            <a:spLocks noChangeArrowheads="1"/>
          </p:cNvSpPr>
          <p:nvPr/>
        </p:nvSpPr>
        <p:spPr bwMode="auto">
          <a:xfrm>
            <a:off x="179388" y="0"/>
            <a:ext cx="8785225" cy="43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algn="ctr" hangingPunct="1">
              <a:lnSpc>
                <a:spcPct val="100000"/>
              </a:lnSpc>
            </a:pPr>
            <a:r>
              <a:rPr lang="el-GR" altLang="el-GR" sz="2300">
                <a:solidFill>
                  <a:srgbClr val="03495C"/>
                </a:solidFill>
                <a:latin typeface="Calibri" panose="020F0502020204030204" pitchFamily="34" charset="0"/>
              </a:rPr>
              <a:t>Κυλινδροκεφαλή</a:t>
            </a:r>
          </a:p>
        </p:txBody>
      </p:sp>
      <p:sp>
        <p:nvSpPr>
          <p:cNvPr id="12290" name="Rectangle 2">
            <a:extLst>
              <a:ext uri="{FF2B5EF4-FFF2-40B4-BE49-F238E27FC236}">
                <a16:creationId xmlns:a16="http://schemas.microsoft.com/office/drawing/2014/main" id="{79C6DA2B-3E4C-94CC-542B-0689A27380DA}"/>
              </a:ext>
            </a:extLst>
          </p:cNvPr>
          <p:cNvSpPr>
            <a:spLocks noChangeArrowheads="1"/>
          </p:cNvSpPr>
          <p:nvPr/>
        </p:nvSpPr>
        <p:spPr bwMode="auto">
          <a:xfrm>
            <a:off x="395288" y="1008063"/>
            <a:ext cx="8496300" cy="210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 pos="5486400" algn="l"/>
                <a:tab pos="6400800" algn="l"/>
                <a:tab pos="7315200" algn="l"/>
                <a:tab pos="82296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spcAft>
                <a:spcPts val="1213"/>
              </a:spcAft>
            </a:pPr>
            <a:r>
              <a:rPr lang="el-GR" altLang="el-GR">
                <a:latin typeface="Calibri" panose="020F0502020204030204" pitchFamily="34" charset="0"/>
              </a:rPr>
              <a:t>α. Από το σύστημα ψύξης.</a:t>
            </a:r>
          </a:p>
          <a:p>
            <a:pPr hangingPunct="1">
              <a:lnSpc>
                <a:spcPct val="100000"/>
              </a:lnSpc>
              <a:spcAft>
                <a:spcPts val="3013"/>
              </a:spcAft>
            </a:pPr>
            <a:r>
              <a:rPr lang="el-GR" altLang="el-GR">
                <a:latin typeface="Calibri" panose="020F0502020204030204" pitchFamily="34" charset="0"/>
              </a:rPr>
              <a:t>        Αν, ο κινητήρας είναι αερόψυκτος, έχει εξωτερικά πτερύγια για καλύτερη ψύξη.</a:t>
            </a:r>
          </a:p>
          <a:p>
            <a:pPr hangingPunct="1">
              <a:lnSpc>
                <a:spcPct val="100000"/>
              </a:lnSpc>
              <a:spcAft>
                <a:spcPts val="3013"/>
              </a:spcAft>
            </a:pPr>
            <a:r>
              <a:rPr lang="el-GR" altLang="el-GR">
                <a:latin typeface="Calibri" panose="020F0502020204030204" pitchFamily="34" charset="0"/>
              </a:rPr>
              <a:t>β. Από τον αριθμό και τη θέση των βαλβίδων, κ.λπ., και</a:t>
            </a:r>
          </a:p>
          <a:p>
            <a:pPr hangingPunct="1">
              <a:lnSpc>
                <a:spcPct val="100000"/>
              </a:lnSpc>
              <a:spcAft>
                <a:spcPts val="1813"/>
              </a:spcAft>
            </a:pPr>
            <a:r>
              <a:rPr lang="el-GR" altLang="el-GR">
                <a:latin typeface="Calibri" panose="020F0502020204030204" pitchFamily="34" charset="0"/>
              </a:rPr>
              <a:t>γ. Από τη διάταξη των κυλίνδρων</a:t>
            </a:r>
          </a:p>
        </p:txBody>
      </p:sp>
      <p:sp>
        <p:nvSpPr>
          <p:cNvPr id="12291" name="Rectangle 3">
            <a:extLst>
              <a:ext uri="{FF2B5EF4-FFF2-40B4-BE49-F238E27FC236}">
                <a16:creationId xmlns:a16="http://schemas.microsoft.com/office/drawing/2014/main" id="{A7E270D0-8B3D-A771-9EAC-40878BFFAE28}"/>
              </a:ext>
            </a:extLst>
          </p:cNvPr>
          <p:cNvSpPr>
            <a:spLocks noChangeArrowheads="1"/>
          </p:cNvSpPr>
          <p:nvPr/>
        </p:nvSpPr>
        <p:spPr bwMode="auto">
          <a:xfrm>
            <a:off x="468313" y="484188"/>
            <a:ext cx="5184775" cy="36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1pPr>
            <a:lvl2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2pPr>
            <a:lvl3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3pPr>
            <a:lvl4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4pPr>
            <a:lvl5pPr>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5pPr>
            <a:lvl6pPr marL="25146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6pPr>
            <a:lvl7pPr marL="29718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7pPr>
            <a:lvl8pPr marL="34290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8pPr>
            <a:lvl9pPr marL="3886200" indent="-228600" fontAlgn="base" hangingPunct="0">
              <a:lnSpc>
                <a:spcPct val="93000"/>
              </a:lnSpc>
              <a:spcBef>
                <a:spcPts val="13"/>
              </a:spcBef>
              <a:spcAft>
                <a:spcPts val="13"/>
              </a:spcAft>
              <a:buClr>
                <a:srgbClr val="000000"/>
              </a:buClr>
              <a:buSzPct val="100000"/>
              <a:buFont typeface="Times New Roman" panose="02020603050405020304" pitchFamily="18" charset="0"/>
              <a:tabLst>
                <a:tab pos="914400" algn="l"/>
                <a:tab pos="1828800" algn="l"/>
                <a:tab pos="2743200" algn="l"/>
                <a:tab pos="3657600" algn="l"/>
                <a:tab pos="4572000" algn="l"/>
              </a:tabLst>
              <a:defRPr>
                <a:solidFill>
                  <a:srgbClr val="000000"/>
                </a:solidFill>
                <a:latin typeface="Arial" panose="020B0604020202020204" pitchFamily="34" charset="0"/>
                <a:ea typeface="AR PL SungtiL GB" charset="0"/>
                <a:cs typeface="AR PL SungtiL GB" charset="0"/>
              </a:defRPr>
            </a:lvl9pPr>
          </a:lstStyle>
          <a:p>
            <a:pPr hangingPunct="1">
              <a:lnSpc>
                <a:spcPct val="100000"/>
              </a:lnSpc>
            </a:pPr>
            <a:r>
              <a:rPr lang="el-GR" altLang="el-GR">
                <a:latin typeface="Calibri" panose="020F0502020204030204" pitchFamily="34" charset="0"/>
              </a:rPr>
              <a:t>Το σχήμα της κυλινδροκεφαλής εξαρτάται:</a:t>
            </a:r>
          </a:p>
        </p:txBody>
      </p:sp>
      <p:pic>
        <p:nvPicPr>
          <p:cNvPr id="12292" name="Picture 4">
            <a:extLst>
              <a:ext uri="{FF2B5EF4-FFF2-40B4-BE49-F238E27FC236}">
                <a16:creationId xmlns:a16="http://schemas.microsoft.com/office/drawing/2014/main" id="{616F7C45-7F92-A3DF-890B-AF2A3CDED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958" r="8200"/>
          <a:stretch>
            <a:fillRect/>
          </a:stretch>
        </p:blipFill>
        <p:spPr bwMode="auto">
          <a:xfrm>
            <a:off x="5541963" y="2427288"/>
            <a:ext cx="3133725" cy="2232025"/>
          </a:xfrm>
          <a:prstGeom prst="rect">
            <a:avLst/>
          </a:prstGeom>
          <a:noFill/>
          <a:ln>
            <a:noFill/>
          </a:ln>
          <a:effectLst/>
          <a:extLst>
            <a:ext uri="{909E8E84-426E-40DD-AFC4-6F175D3DCCD1}">
              <a14:hiddenFill xmlns:a14="http://schemas.microsoft.com/office/drawing/2010/main">
                <a:blipFill dpi="0" rotWithShape="0">
                  <a:blip/>
                  <a:srcRect l="12958" r="8200"/>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additive="repl">
                                        <p:cTn id="6" dur="1" fill="hold">
                                          <p:stCondLst>
                                            <p:cond delay="0"/>
                                          </p:stCondLst>
                                        </p:cTn>
                                        <p:tgtEl>
                                          <p:spTgt spid="12290">
                                            <p:txEl>
                                              <p:pRg st="0" end="0"/>
                                            </p:txEl>
                                          </p:spTgt>
                                        </p:tgtEl>
                                        <p:attrNameLst>
                                          <p:attrName>style.visibility</p:attrName>
                                        </p:attrNameLst>
                                      </p:cBhvr>
                                      <p:to>
                                        <p:strVal val="visible"/>
                                      </p:to>
                                    </p:set>
                                    <p:anim calcmode="lin" valueType="num">
                                      <p:cBhvr additive="repl">
                                        <p:cTn id="7" dur="500" fill="hold"/>
                                        <p:tgtEl>
                                          <p:spTgt spid="12290">
                                            <p:txEl>
                                              <p:pRg st="0" end="0"/>
                                            </p:txEl>
                                          </p:spTgt>
                                        </p:tgtEl>
                                        <p:attrNameLst>
                                          <p:attrName>ppt_x</p:attrName>
                                        </p:attrNameLst>
                                      </p:cBhvr>
                                      <p:tavLst>
                                        <p:tav tm="100000">
                                          <p:val>
                                            <p:strVal val="1+#ppt_w/2"/>
                                          </p:val>
                                        </p:tav>
                                        <p:tav>
                                          <p:val>
                                            <p:strVal val="#ppt_x"/>
                                          </p:val>
                                        </p:tav>
                                      </p:tavLst>
                                    </p:anim>
                                    <p:anim calcmode="lin" valueType="num">
                                      <p:cBhvr additive="repl">
                                        <p:cTn id="8" dur="500" fill="hold"/>
                                        <p:tgtEl>
                                          <p:spTgt spid="12290">
                                            <p:txEl>
                                              <p:pRg st="0" end="0"/>
                                            </p:txEl>
                                          </p:spTgt>
                                        </p:tgtEl>
                                        <p:attrNameLst>
                                          <p:attrName>ppt_y</p:attrName>
                                        </p:attrNameLst>
                                      </p:cBhvr>
                                      <p:tavLst>
                                        <p:tav tm="100000">
                                          <p:val>
                                            <p:strVal val="#ppt_y"/>
                                          </p:val>
                                        </p:tav>
                                        <p:tav>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500"/>
                                  </p:stCondLst>
                                  <p:childTnLst>
                                    <p:set>
                                      <p:cBhvr additive="repl">
                                        <p:cTn id="11" dur="1" fill="hold">
                                          <p:stCondLst>
                                            <p:cond delay="0"/>
                                          </p:stCondLst>
                                        </p:cTn>
                                        <p:tgtEl>
                                          <p:spTgt spid="12290">
                                            <p:txEl>
                                              <p:pRg st="1" end="1"/>
                                            </p:txEl>
                                          </p:spTgt>
                                        </p:tgtEl>
                                        <p:attrNameLst>
                                          <p:attrName>style.visibility</p:attrName>
                                        </p:attrNameLst>
                                      </p:cBhvr>
                                      <p:to>
                                        <p:strVal val="visible"/>
                                      </p:to>
                                    </p:set>
                                    <p:anim calcmode="lin" valueType="num">
                                      <p:cBhvr additive="repl">
                                        <p:cTn id="12" dur="500" fill="hold"/>
                                        <p:tgtEl>
                                          <p:spTgt spid="12290">
                                            <p:txEl>
                                              <p:pRg st="1" end="1"/>
                                            </p:txEl>
                                          </p:spTgt>
                                        </p:tgtEl>
                                        <p:attrNameLst>
                                          <p:attrName>ppt_x</p:attrName>
                                        </p:attrNameLst>
                                      </p:cBhvr>
                                      <p:tavLst>
                                        <p:tav tm="100000">
                                          <p:val>
                                            <p:strVal val="1+#ppt_w/2"/>
                                          </p:val>
                                        </p:tav>
                                        <p:tav>
                                          <p:val>
                                            <p:strVal val="#ppt_x"/>
                                          </p:val>
                                        </p:tav>
                                      </p:tavLst>
                                    </p:anim>
                                    <p:anim calcmode="lin" valueType="num">
                                      <p:cBhvr additive="repl">
                                        <p:cTn id="13" dur="500" fill="hold"/>
                                        <p:tgtEl>
                                          <p:spTgt spid="12290">
                                            <p:txEl>
                                              <p:pRg st="1" end="1"/>
                                            </p:txEl>
                                          </p:spTgt>
                                        </p:tgtEl>
                                        <p:attrNameLst>
                                          <p:attrName>ppt_y</p:attrName>
                                        </p:attrNameLst>
                                      </p:cBhvr>
                                      <p:tavLst>
                                        <p:tav tm="100000">
                                          <p:val>
                                            <p:strVal val="#ppt_y"/>
                                          </p:val>
                                        </p:tav>
                                        <p:tav>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additive="repl">
                                        <p:cTn id="17" dur="1" fill="hold">
                                          <p:stCondLst>
                                            <p:cond delay="0"/>
                                          </p:stCondLst>
                                        </p:cTn>
                                        <p:tgtEl>
                                          <p:spTgt spid="12290">
                                            <p:txEl>
                                              <p:pRg st="2" end="2"/>
                                            </p:txEl>
                                          </p:spTgt>
                                        </p:tgtEl>
                                        <p:attrNameLst>
                                          <p:attrName>style.visibility</p:attrName>
                                        </p:attrNameLst>
                                      </p:cBhvr>
                                      <p:to>
                                        <p:strVal val="visible"/>
                                      </p:to>
                                    </p:set>
                                    <p:anim calcmode="lin" valueType="num">
                                      <p:cBhvr additive="repl">
                                        <p:cTn id="18" dur="500" fill="hold"/>
                                        <p:tgtEl>
                                          <p:spTgt spid="12290">
                                            <p:txEl>
                                              <p:pRg st="2" end="2"/>
                                            </p:txEl>
                                          </p:spTgt>
                                        </p:tgtEl>
                                        <p:attrNameLst>
                                          <p:attrName>ppt_x</p:attrName>
                                        </p:attrNameLst>
                                      </p:cBhvr>
                                      <p:tavLst>
                                        <p:tav tm="100000">
                                          <p:val>
                                            <p:strVal val="1+#ppt_w/2"/>
                                          </p:val>
                                        </p:tav>
                                        <p:tav>
                                          <p:val>
                                            <p:strVal val="#ppt_x"/>
                                          </p:val>
                                        </p:tav>
                                      </p:tavLst>
                                    </p:anim>
                                    <p:anim calcmode="lin" valueType="num">
                                      <p:cBhvr additive="repl">
                                        <p:cTn id="19" dur="500" fill="hold"/>
                                        <p:tgtEl>
                                          <p:spTgt spid="12290">
                                            <p:txEl>
                                              <p:pRg st="2" end="2"/>
                                            </p:txEl>
                                          </p:spTgt>
                                        </p:tgtEl>
                                        <p:attrNameLst>
                                          <p:attrName>ppt_y</p:attrName>
                                        </p:attrNameLst>
                                      </p:cBhvr>
                                      <p:tavLst>
                                        <p:tav tm="100000">
                                          <p:val>
                                            <p:strVal val="#ppt_y"/>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additive="repl">
                                        <p:cTn id="23" dur="1" fill="hold">
                                          <p:stCondLst>
                                            <p:cond delay="0"/>
                                          </p:stCondLst>
                                        </p:cTn>
                                        <p:tgtEl>
                                          <p:spTgt spid="12290">
                                            <p:txEl>
                                              <p:pRg st="3" end="3"/>
                                            </p:txEl>
                                          </p:spTgt>
                                        </p:tgtEl>
                                        <p:attrNameLst>
                                          <p:attrName>style.visibility</p:attrName>
                                        </p:attrNameLst>
                                      </p:cBhvr>
                                      <p:to>
                                        <p:strVal val="visible"/>
                                      </p:to>
                                    </p:set>
                                    <p:anim calcmode="lin" valueType="num">
                                      <p:cBhvr additive="repl">
                                        <p:cTn id="24" dur="500" fill="hold"/>
                                        <p:tgtEl>
                                          <p:spTgt spid="12290">
                                            <p:txEl>
                                              <p:pRg st="3" end="3"/>
                                            </p:txEl>
                                          </p:spTgt>
                                        </p:tgtEl>
                                        <p:attrNameLst>
                                          <p:attrName>ppt_x</p:attrName>
                                        </p:attrNameLst>
                                      </p:cBhvr>
                                      <p:tavLst>
                                        <p:tav tm="100000">
                                          <p:val>
                                            <p:strVal val="1+#ppt_w/2"/>
                                          </p:val>
                                        </p:tav>
                                        <p:tav>
                                          <p:val>
                                            <p:strVal val="#ppt_x"/>
                                          </p:val>
                                        </p:tav>
                                      </p:tavLst>
                                    </p:anim>
                                    <p:anim calcmode="lin" valueType="num">
                                      <p:cBhvr additive="repl">
                                        <p:cTn id="25" dur="500" fill="hold"/>
                                        <p:tgtEl>
                                          <p:spTgt spid="12290">
                                            <p:txEl>
                                              <p:pRg st="3" end="3"/>
                                            </p:txEl>
                                          </p:spTgt>
                                        </p:tgtEl>
                                        <p:attrNameLst>
                                          <p:attrName>ppt_y</p:attrName>
                                        </p:attrNameLst>
                                      </p:cBhvr>
                                      <p:tavLst>
                                        <p:tav tm="100000">
                                          <p:val>
                                            <p:strVal val="#ppt_y"/>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Θέμα του Office">
      <a:majorFont>
        <a:latin typeface="Constantia"/>
        <a:ea typeface="AR PL SungtiL GB"/>
        <a:cs typeface="AR PL SungtiL GB"/>
      </a:majorFont>
      <a:minorFont>
        <a:latin typeface="Calibri"/>
        <a:ea typeface="AR PL SungtiL GB"/>
        <a:cs typeface="AR PL SungtiL GB"/>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0">
          <a:lnSpc>
            <a:spcPct val="93000"/>
          </a:lnSpc>
          <a:spcBef>
            <a:spcPts val="13"/>
          </a:spcBef>
          <a:spcAft>
            <a:spcPts val="13"/>
          </a:spcAft>
          <a:buClr>
            <a:srgbClr val="000000"/>
          </a:buClr>
          <a:buSzPct val="100000"/>
          <a:buFont typeface="Times New Roman" panose="02020603050405020304" pitchFamily="18" charset="0"/>
          <a:buNone/>
          <a:tabLst/>
          <a:defRPr kumimoji="0" lang="en-GB" altLang="el-GR" sz="1800" b="0" i="0" u="none" strike="noStrike" cap="none" normalizeH="0" baseline="0" smtClean="0">
            <a:ln>
              <a:noFill/>
            </a:ln>
            <a:effectLst/>
            <a:latin typeface="Arial" panose="020B0604020202020204" pitchFamily="34" charset="0"/>
          </a:defRPr>
        </a:defPPr>
      </a:lstStyle>
    </a:lnDef>
  </a:objectDefaults>
  <a:extraClrSchemeLst>
    <a:extraClrScheme>
      <a:clrScheme name="Θέμα του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Θέμα του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Θέμα του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Θέμα του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Θέμα του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Θέμα του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Θέμα του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Flow</Template>
  <TotalTime>546</TotalTime>
  <Words>687</Words>
  <Application>Microsoft Macintosh PowerPoint</Application>
  <PresentationFormat>Προβολή στην οθόνη (16:9)</PresentationFormat>
  <Paragraphs>79</Paragraphs>
  <Slides>13</Slides>
  <Notes>13</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13</vt:i4>
      </vt:variant>
    </vt:vector>
  </HeadingPairs>
  <TitlesOfParts>
    <vt:vector size="23" baseType="lpstr">
      <vt:lpstr>Times New Roman</vt:lpstr>
      <vt:lpstr>Constantia</vt:lpstr>
      <vt:lpstr>AR PL SungtiL GB</vt:lpstr>
      <vt:lpstr>Calibri</vt:lpstr>
      <vt:lpstr>Arial</vt:lpstr>
      <vt:lpstr>DejaVu Sans</vt:lpstr>
      <vt:lpstr>Wingdings</vt:lpstr>
      <vt:lpstr>StarSymbol</vt:lpstr>
      <vt:lpstr>Θέμα του Office</vt:lpstr>
      <vt:lpstr>1_Θέμα του Office</vt:lpstr>
      <vt:lpstr>Μ.Ε.Κ.  Ι</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Μ.Ε.Κ.  Ι</dc:title>
  <dc:creator>xps</dc:creator>
  <cp:lastModifiedBy>GEORGIA GEORGATZOGLOU</cp:lastModifiedBy>
  <cp:revision>79</cp:revision>
  <cp:lastPrinted>1601-01-01T00:00:00Z</cp:lastPrinted>
  <dcterms:created xsi:type="dcterms:W3CDTF">2015-09-27T16:42:25Z</dcterms:created>
  <dcterms:modified xsi:type="dcterms:W3CDTF">2024-03-17T11:47:09Z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PresentationFormat">
    <vt:lpwstr>Προβολή στην οθόνη (16:9)</vt:lpwstr>
  </property>
  <property fmtid="{D5CDD505-2E9C-101B-9397-08002B2CF9AE}" pid="4" name="Slides">
    <vt:r8>13</vt:r8>
  </property>
</Properties>
</file>