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3"/>
  </p:normalViewPr>
  <p:slideViewPr>
    <p:cSldViewPr snapToGrid="0">
      <p:cViewPr varScale="1">
        <p:scale>
          <a:sx n="76" d="100"/>
          <a:sy n="76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FE4AF-9B81-08EA-625A-6ED8E6DF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96B98E-2842-29E6-B1B8-53CA44958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12F11E-B2BA-FAB4-8CF0-73DDE18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D0A0E0-10D4-4A51-7AFD-3B540FB2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D97CCF-3B13-CFCC-D915-4557AEF8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92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F87BC5-7465-CF6E-CBD5-E7FF2998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FC17498-7BBC-AB41-D5D0-76B0D55B0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4494E7-D318-4188-01DC-D3DE37D8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6A1EE9-4269-BF74-E3B7-017FE1E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555DE3-4AD3-7918-83E4-1653D4D3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17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151B679-CA89-5780-56C9-B2590908F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C2D6E1-3A06-A42C-6E59-783CC2302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F2A214-2488-BE8F-8F48-9928973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1AAB01-B3B8-9DD8-ADCD-05AE08F5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907001-2517-22D1-2652-EB4BEDD5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5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75987-E21F-5474-7270-65F692D8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C3923F-44A7-F55C-6683-FFCE18593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1B13BC-5958-2AC7-8038-24DC89C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AB2F10-2183-CC9E-89A9-1F800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982678-A2F3-73A6-E2D7-AF8D5A8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3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36CCF-4298-A6DF-F40C-8559ADE6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3DE59D-3EA9-3D2E-5222-99708BCED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B7455B-BC49-4F4F-6B20-D24CA871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5740BB-15DC-ECD4-0AB4-31EC7F89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314D6-3E2A-16B8-D380-ED743D43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5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24FC50-79D8-3A69-09EA-14BF9EDC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A1302A-3DBF-E806-538D-66ED19B80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B9BA5E-C890-8E52-D1BB-A1670219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AD2B0A-7EC2-D3D7-8E6F-15A5E34D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17C68A-B08D-FCA6-8FED-FEB3FB17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B29F3E-E4CC-C2DE-A2BF-725C522A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9EB3C9-78ED-CE5F-342F-01B2A333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1C0ED7-551A-AE08-285C-0CE7EF38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AA7F138-0A07-79F2-A537-18147F25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8995075-625D-33A8-218C-F6C4B78FF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151D8DC-D008-2746-FFD7-BFCDDC704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1D977D-3B20-384E-0ED1-CB5D5051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8E4880E-8519-29D5-EA75-AF728A06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E7AF7A-EA96-5C8A-3D19-496085B6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62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A11F6F-BDDB-6831-D2C1-A48600A3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2F98BB-49D6-028C-0E45-82C33A0F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3B70C61-4069-3AAE-FFC2-B1D67031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19CCAD-2CDF-BA5B-2E25-4450AD79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842518-D414-54C0-6D56-E33C289F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79048A-968A-29F9-743A-405AB174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F33399-900C-C77C-8C5A-916325B9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11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2A39B9-D11E-F6E2-9D3D-CF776B8D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C7E5B2-EAFA-A895-CC95-478FE297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D742EF-D73B-3DF9-0276-330A3079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FCA0B2-50E4-A563-89A1-468EB7BF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D8A173-6A58-B0B5-B987-AEADDC45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22688C-D5D1-297F-CA8E-75A6B656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3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A45135-F2D8-575E-29DE-CBA4C1BA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35D05F4-6B5B-DFE9-FF8A-89B9ACA52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3C1D81-D3AB-8FDF-3C46-65197FA8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C3F8F71-38DB-4A1B-E09F-4C1B3DF9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E7C125-D73A-D8A6-AA92-724C4541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07501B-B403-D304-E760-461007D2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95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31ABEF3-6E11-8327-949C-F08C34C7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180C6A-1DB4-7DE7-3B2D-4F5B74C6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BF63F4-64C2-0A3E-09BA-3ACA4A1BA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7CA5A-F888-2246-99DA-81FD18805F75}" type="datetimeFigureOut">
              <a:rPr lang="el-GR" smtClean="0"/>
              <a:t>12/2/24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79E80B-45DC-97CD-5D56-93E866796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8C0978-7B85-64F7-E396-D38AB0960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D8A34-9756-8642-829C-DBD7AEC9C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2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6E221A25-C952-5284-A44D-98BA3D31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solidFill>
                  <a:srgbClr val="FFFFFF"/>
                </a:solidFill>
              </a:rPr>
              <a:t>ΙΜΑΝΤΕΣ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Θέση περιεχομένου 7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52D0E0A-BA30-86DD-75A6-FCD329A3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241" y="643466"/>
            <a:ext cx="640084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D077091F-40B5-B40D-2BF3-469C803C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8337"/>
            <a:ext cx="5157787" cy="823912"/>
          </a:xfrm>
        </p:spPr>
        <p:txBody>
          <a:bodyPr/>
          <a:lstStyle/>
          <a:p>
            <a:r>
              <a:rPr lang="el-GR" sz="2400" b="1" dirty="0">
                <a:effectLst/>
                <a:latin typeface="Arial" panose="020B0604020202020204" pitchFamily="34" charset="0"/>
              </a:rPr>
              <a:t>ΕΠΙΠΕΔΟΙ ΙΜΑΝΤΕΣ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60BDD38-B645-0DC9-050E-BD20227C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733" y="1676400"/>
            <a:ext cx="5421843" cy="4513263"/>
          </a:xfrm>
        </p:spPr>
        <p:txBody>
          <a:bodyPr/>
          <a:lstStyle/>
          <a:p>
            <a:pPr marL="0" indent="0">
              <a:buNone/>
            </a:pPr>
            <a:r>
              <a:rPr lang="en" sz="2400" dirty="0">
                <a:effectLst/>
                <a:latin typeface="ArialMT"/>
              </a:rPr>
              <a:t>H </a:t>
            </a:r>
            <a:r>
              <a:rPr lang="el-GR" sz="2400" dirty="0" err="1">
                <a:effectLst/>
                <a:latin typeface="ArialMT"/>
              </a:rPr>
              <a:t>διατομη</a:t>
            </a:r>
            <a:r>
              <a:rPr lang="el-GR" sz="2400" dirty="0">
                <a:effectLst/>
                <a:latin typeface="ArialMT"/>
              </a:rPr>
              <a:t>́ τους </a:t>
            </a:r>
            <a:r>
              <a:rPr lang="el-GR" sz="2400" dirty="0" err="1">
                <a:effectLst/>
                <a:latin typeface="ArialMT"/>
              </a:rPr>
              <a:t>είναι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ορθογωνικη</a:t>
            </a:r>
            <a:r>
              <a:rPr lang="el-GR" sz="2400" dirty="0">
                <a:effectLst/>
                <a:latin typeface="ArialMT"/>
              </a:rPr>
              <a:t>́ και </a:t>
            </a:r>
            <a:r>
              <a:rPr lang="el-GR" sz="2400" dirty="0" err="1">
                <a:effectLst/>
                <a:latin typeface="ArialMT"/>
              </a:rPr>
              <a:t>εργάζο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νται</a:t>
            </a:r>
            <a:r>
              <a:rPr lang="el-GR" sz="2400" dirty="0">
                <a:effectLst/>
                <a:latin typeface="ArialMT"/>
              </a:rPr>
              <a:t> σε </a:t>
            </a:r>
            <a:r>
              <a:rPr lang="el-GR" sz="2400" dirty="0" err="1">
                <a:effectLst/>
                <a:latin typeface="ArialMT"/>
              </a:rPr>
              <a:t>τροχαλίες</a:t>
            </a:r>
            <a:r>
              <a:rPr lang="el-GR" sz="2400" dirty="0">
                <a:effectLst/>
                <a:latin typeface="ArialMT"/>
              </a:rPr>
              <a:t> με </a:t>
            </a:r>
            <a:r>
              <a:rPr lang="el-GR" sz="2400" dirty="0" err="1">
                <a:effectLst/>
                <a:latin typeface="ArialMT"/>
              </a:rPr>
              <a:t>απλη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κυλινδρικη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επιφάνεια</a:t>
            </a:r>
            <a:r>
              <a:rPr lang="el-GR" sz="2400" dirty="0">
                <a:effectLst/>
                <a:latin typeface="ArialMT"/>
              </a:rPr>
              <a:t> </a:t>
            </a:r>
            <a:endParaRPr lang="el-GR" sz="2400" dirty="0"/>
          </a:p>
          <a:p>
            <a:pPr marL="0" indent="0">
              <a:buNone/>
            </a:pPr>
            <a:r>
              <a:rPr lang="el-GR" sz="2400" dirty="0">
                <a:effectLst/>
                <a:latin typeface="ArialMT"/>
              </a:rPr>
              <a:t>Ο </a:t>
            </a:r>
            <a:r>
              <a:rPr lang="el-GR" sz="2400" dirty="0" err="1">
                <a:effectLst/>
                <a:latin typeface="ArialMT"/>
              </a:rPr>
              <a:t>τύπος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αυτός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έχει</a:t>
            </a:r>
            <a:r>
              <a:rPr lang="el-GR" sz="2400" dirty="0">
                <a:effectLst/>
                <a:latin typeface="ArialMT"/>
              </a:rPr>
              <a:t> σε </a:t>
            </a:r>
            <a:r>
              <a:rPr lang="el-GR" sz="2400" dirty="0" err="1">
                <a:effectLst/>
                <a:latin typeface="ArialMT"/>
              </a:rPr>
              <a:t>μεγάλο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βαθμο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εκτοπιστει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απο</a:t>
            </a:r>
            <a:r>
              <a:rPr lang="el-GR" sz="2400" dirty="0">
                <a:effectLst/>
                <a:latin typeface="ArialMT"/>
              </a:rPr>
              <a:t>́ τους </a:t>
            </a:r>
            <a:r>
              <a:rPr lang="el-GR" sz="2400" dirty="0" err="1">
                <a:effectLst/>
                <a:latin typeface="ArialMT"/>
              </a:rPr>
              <a:t>τραπεζοειδείς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ιμάντες</a:t>
            </a:r>
            <a:r>
              <a:rPr lang="el-GR" sz="2400" dirty="0">
                <a:effectLst/>
                <a:latin typeface="ArialMT"/>
              </a:rPr>
              <a:t> που </a:t>
            </a:r>
            <a:r>
              <a:rPr lang="el-GR" sz="2400" dirty="0" err="1">
                <a:effectLst/>
                <a:latin typeface="ArialMT"/>
              </a:rPr>
              <a:t>παρουσιάζουν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πλεονεκτήματα</a:t>
            </a:r>
            <a:r>
              <a:rPr lang="el-GR" sz="2400" dirty="0">
                <a:effectLst/>
                <a:latin typeface="ArialMT"/>
              </a:rPr>
              <a:t> στην </a:t>
            </a:r>
            <a:r>
              <a:rPr lang="el-GR" sz="2400" dirty="0" err="1">
                <a:effectLst/>
                <a:latin typeface="ArialMT"/>
              </a:rPr>
              <a:t>πρόσφυση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ακόμα</a:t>
            </a:r>
            <a:r>
              <a:rPr lang="el-GR" sz="2400" dirty="0">
                <a:effectLst/>
                <a:latin typeface="ArialMT"/>
              </a:rPr>
              <a:t> και με </a:t>
            </a:r>
            <a:r>
              <a:rPr lang="el-GR" sz="2400" dirty="0" err="1">
                <a:effectLst/>
                <a:latin typeface="ArialMT"/>
              </a:rPr>
              <a:t>μικρη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τάνυση</a:t>
            </a:r>
            <a:r>
              <a:rPr lang="el-GR" sz="2400" dirty="0">
                <a:effectLst/>
                <a:latin typeface="ArialMT"/>
              </a:rPr>
              <a:t> 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061C417B-7BB6-42A9-34BF-724EC8381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80293"/>
            <a:ext cx="5183188" cy="823912"/>
          </a:xfrm>
        </p:spPr>
        <p:txBody>
          <a:bodyPr/>
          <a:lstStyle/>
          <a:p>
            <a:r>
              <a:rPr lang="el-GR" dirty="0"/>
              <a:t>ΚΥΚΛΙΚΟΙ ΙΜΑΝΤΕΣ</a:t>
            </a:r>
          </a:p>
          <a:p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6A760C84-76C7-1EA3-F897-053F8DBB5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90420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" sz="2800" dirty="0">
                <a:effectLst/>
                <a:latin typeface="ArialMT"/>
              </a:rPr>
              <a:t>H </a:t>
            </a:r>
            <a:r>
              <a:rPr lang="el-GR" sz="2800" dirty="0" err="1">
                <a:effectLst/>
                <a:latin typeface="ArialMT"/>
              </a:rPr>
              <a:t>διατομη</a:t>
            </a:r>
            <a:r>
              <a:rPr lang="el-GR" sz="2800" dirty="0">
                <a:effectLst/>
                <a:latin typeface="ArialMT"/>
              </a:rPr>
              <a:t>́ τους </a:t>
            </a:r>
            <a:r>
              <a:rPr lang="el-GR" sz="2800" dirty="0" err="1">
                <a:effectLst/>
                <a:latin typeface="ArialMT"/>
              </a:rPr>
              <a:t>είναι</a:t>
            </a:r>
            <a:r>
              <a:rPr lang="el-GR" sz="2800" dirty="0">
                <a:effectLst/>
                <a:latin typeface="ArialMT"/>
              </a:rPr>
              <a:t> </a:t>
            </a:r>
            <a:r>
              <a:rPr lang="el-GR" sz="2800" dirty="0" err="1">
                <a:effectLst/>
                <a:latin typeface="ArialMT"/>
              </a:rPr>
              <a:t>κυκλικη</a:t>
            </a:r>
            <a:r>
              <a:rPr lang="el-GR" sz="2800" dirty="0">
                <a:effectLst/>
                <a:latin typeface="ArialMT"/>
              </a:rPr>
              <a:t>́ και </a:t>
            </a:r>
            <a:r>
              <a:rPr lang="el-GR" sz="2800" dirty="0" err="1">
                <a:effectLst/>
                <a:latin typeface="ArialMT"/>
              </a:rPr>
              <a:t>εργάζονται</a:t>
            </a:r>
            <a:r>
              <a:rPr lang="el-GR" sz="2800" dirty="0">
                <a:effectLst/>
                <a:latin typeface="ArialMT"/>
              </a:rPr>
              <a:t> σε </a:t>
            </a:r>
            <a:r>
              <a:rPr lang="el-GR" sz="2800" dirty="0" err="1">
                <a:effectLst/>
                <a:latin typeface="ArialMT"/>
              </a:rPr>
              <a:t>τροχαλίες</a:t>
            </a:r>
            <a:r>
              <a:rPr lang="el-GR" sz="2800" dirty="0">
                <a:effectLst/>
                <a:latin typeface="ArialMT"/>
              </a:rPr>
              <a:t> που </a:t>
            </a:r>
            <a:r>
              <a:rPr lang="el-GR" sz="2800" dirty="0" err="1">
                <a:effectLst/>
                <a:latin typeface="ArialMT"/>
              </a:rPr>
              <a:t>έχουν</a:t>
            </a:r>
            <a:r>
              <a:rPr lang="el-GR" sz="2800" dirty="0">
                <a:effectLst/>
                <a:latin typeface="ArialMT"/>
              </a:rPr>
              <a:t> </a:t>
            </a:r>
            <a:r>
              <a:rPr lang="el-GR" sz="2800" dirty="0" err="1">
                <a:effectLst/>
                <a:latin typeface="ArialMT"/>
              </a:rPr>
              <a:t>περιφερειακα</a:t>
            </a:r>
            <a:r>
              <a:rPr lang="el-GR" sz="2800" dirty="0">
                <a:effectLst/>
                <a:latin typeface="ArialMT"/>
              </a:rPr>
              <a:t>́ </a:t>
            </a:r>
            <a:r>
              <a:rPr lang="el-GR" sz="2800" dirty="0" err="1">
                <a:effectLst/>
                <a:latin typeface="ArialMT"/>
              </a:rPr>
              <a:t>αντίστοιχα</a:t>
            </a:r>
            <a:r>
              <a:rPr lang="el-GR" sz="2800" dirty="0">
                <a:effectLst/>
                <a:latin typeface="ArialMT"/>
              </a:rPr>
              <a:t> </a:t>
            </a:r>
            <a:r>
              <a:rPr lang="el-GR" sz="2800" dirty="0" err="1">
                <a:effectLst/>
                <a:latin typeface="ArialMT"/>
              </a:rPr>
              <a:t>αυλάκια</a:t>
            </a:r>
            <a:r>
              <a:rPr lang="el-GR" sz="2800" dirty="0">
                <a:effectLst/>
                <a:latin typeface="ArialMT"/>
              </a:rPr>
              <a:t>. </a:t>
            </a:r>
            <a:r>
              <a:rPr lang="el-GR" sz="2800" dirty="0" err="1">
                <a:effectLst/>
                <a:latin typeface="ArialMT"/>
              </a:rPr>
              <a:t>Χρησιμοποιούνται</a:t>
            </a:r>
            <a:r>
              <a:rPr lang="el-GR" sz="2800" dirty="0">
                <a:effectLst/>
                <a:latin typeface="ArialMT"/>
              </a:rPr>
              <a:t> σε </a:t>
            </a:r>
            <a:r>
              <a:rPr lang="el-GR" sz="2800" dirty="0" err="1">
                <a:effectLst/>
                <a:latin typeface="ArialMT"/>
              </a:rPr>
              <a:t>λίγες</a:t>
            </a:r>
            <a:r>
              <a:rPr lang="el-GR" sz="2800" dirty="0">
                <a:effectLst/>
                <a:latin typeface="ArialMT"/>
              </a:rPr>
              <a:t> </a:t>
            </a:r>
            <a:r>
              <a:rPr lang="el-GR" sz="2800" dirty="0" err="1">
                <a:effectLst/>
                <a:latin typeface="ArialMT"/>
              </a:rPr>
              <a:t>περιπτώσεις</a:t>
            </a:r>
            <a:r>
              <a:rPr lang="el-GR" sz="2800" dirty="0">
                <a:effectLst/>
                <a:latin typeface="ArialMT"/>
              </a:rPr>
              <a:t>. 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05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D145A04C-0EFC-0BC7-91E8-72D51925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17600"/>
            <a:ext cx="10642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2400" dirty="0">
                <a:effectLst/>
                <a:latin typeface="ArialMT"/>
              </a:rPr>
              <a:t>H </a:t>
            </a:r>
            <a:r>
              <a:rPr lang="el-GR" sz="2400" dirty="0" err="1">
                <a:effectLst/>
                <a:latin typeface="ArialMT"/>
              </a:rPr>
              <a:t>διατομη</a:t>
            </a:r>
            <a:r>
              <a:rPr lang="el-GR" sz="2400" dirty="0">
                <a:effectLst/>
                <a:latin typeface="ArialMT"/>
              </a:rPr>
              <a:t>́ τους </a:t>
            </a:r>
            <a:r>
              <a:rPr lang="el-GR" sz="2400" dirty="0" err="1">
                <a:effectLst/>
                <a:latin typeface="ArialMT"/>
              </a:rPr>
              <a:t>είναι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τραπεζοειδής</a:t>
            </a:r>
            <a:r>
              <a:rPr lang="el-GR" sz="2400" dirty="0">
                <a:effectLst/>
                <a:latin typeface="ArialMT"/>
              </a:rPr>
              <a:t>. Στο </a:t>
            </a:r>
            <a:r>
              <a:rPr lang="el-GR" sz="2400" dirty="0" err="1">
                <a:effectLst/>
                <a:latin typeface="ArialMT"/>
              </a:rPr>
              <a:t>πάνω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μέρος</a:t>
            </a:r>
            <a:r>
              <a:rPr lang="el-GR" sz="2400" dirty="0">
                <a:effectLst/>
                <a:latin typeface="ArialMT"/>
              </a:rPr>
              <a:t> της </a:t>
            </a:r>
            <a:r>
              <a:rPr lang="el-GR" sz="2400" dirty="0" err="1">
                <a:effectLst/>
                <a:latin typeface="ArialMT"/>
              </a:rPr>
              <a:t>διατομής</a:t>
            </a:r>
            <a:r>
              <a:rPr lang="el-GR" sz="2400" dirty="0">
                <a:effectLst/>
                <a:latin typeface="ArialMT"/>
              </a:rPr>
              <a:t> τους, </a:t>
            </a:r>
            <a:r>
              <a:rPr lang="el-GR" sz="2400" dirty="0" err="1">
                <a:effectLst/>
                <a:latin typeface="ArialMT"/>
              </a:rPr>
              <a:t>μέσα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απο</a:t>
            </a:r>
            <a:r>
              <a:rPr lang="el-GR" sz="2400" dirty="0">
                <a:effectLst/>
                <a:latin typeface="ArialMT"/>
              </a:rPr>
              <a:t>́ την </a:t>
            </a:r>
            <a:r>
              <a:rPr lang="el-GR" sz="2400" dirty="0" err="1">
                <a:effectLst/>
                <a:latin typeface="ArialMT"/>
              </a:rPr>
              <a:t>επένδυση</a:t>
            </a:r>
            <a:r>
              <a:rPr lang="el-GR" sz="2400" dirty="0">
                <a:effectLst/>
                <a:latin typeface="ArialMT"/>
              </a:rPr>
              <a:t>, </a:t>
            </a:r>
            <a:r>
              <a:rPr lang="el-GR" sz="2400" dirty="0" err="1">
                <a:effectLst/>
                <a:latin typeface="ArialMT"/>
              </a:rPr>
              <a:t>έχουν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χορδές</a:t>
            </a:r>
            <a:r>
              <a:rPr lang="el-GR" sz="2400" dirty="0">
                <a:effectLst/>
                <a:latin typeface="ArialMT"/>
              </a:rPr>
              <a:t> για την </a:t>
            </a:r>
            <a:r>
              <a:rPr lang="el-GR" sz="2400" dirty="0" err="1">
                <a:effectLst/>
                <a:latin typeface="ArialMT"/>
              </a:rPr>
              <a:t>παραλαβη</a:t>
            </a:r>
            <a:r>
              <a:rPr lang="el-GR" sz="2400" dirty="0">
                <a:effectLst/>
                <a:latin typeface="ArialMT"/>
              </a:rPr>
              <a:t>́ των </a:t>
            </a:r>
            <a:r>
              <a:rPr lang="el-GR" sz="2400" dirty="0" err="1">
                <a:effectLst/>
                <a:latin typeface="ArialMT"/>
              </a:rPr>
              <a:t>εφελκυστικών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φορτίων</a:t>
            </a:r>
            <a:r>
              <a:rPr lang="el-GR" sz="2400" dirty="0">
                <a:effectLst/>
                <a:latin typeface="ArialMT"/>
              </a:rPr>
              <a:t>. </a:t>
            </a:r>
          </a:p>
          <a:p>
            <a:pPr marL="0" indent="0">
              <a:buNone/>
            </a:pPr>
            <a:r>
              <a:rPr lang="el-GR" sz="2400" dirty="0" err="1">
                <a:effectLst/>
                <a:latin typeface="ArialMT"/>
              </a:rPr>
              <a:t>Διακρίνονται</a:t>
            </a:r>
            <a:r>
              <a:rPr lang="el-GR" sz="2400" dirty="0">
                <a:effectLst/>
                <a:latin typeface="ArialMT"/>
              </a:rPr>
              <a:t> στους </a:t>
            </a:r>
            <a:r>
              <a:rPr lang="el-GR" sz="2400" dirty="0" err="1">
                <a:effectLst/>
                <a:latin typeface="ArialMT"/>
              </a:rPr>
              <a:t>κανονικούς</a:t>
            </a:r>
            <a:r>
              <a:rPr lang="el-GR" sz="2400" dirty="0">
                <a:effectLst/>
                <a:latin typeface="ArialMT"/>
              </a:rPr>
              <a:t> και στους </a:t>
            </a:r>
            <a:r>
              <a:rPr lang="el-GR" sz="2400" dirty="0" err="1">
                <a:effectLst/>
                <a:latin typeface="ArialMT"/>
              </a:rPr>
              <a:t>στενούς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ιμάντες</a:t>
            </a:r>
            <a:r>
              <a:rPr lang="el-GR" sz="2400" dirty="0">
                <a:effectLst/>
                <a:latin typeface="ArialMT"/>
              </a:rPr>
              <a:t>. </a:t>
            </a:r>
          </a:p>
          <a:p>
            <a:pPr marL="0" indent="0">
              <a:buNone/>
            </a:pPr>
            <a:r>
              <a:rPr lang="el-GR" sz="2400" dirty="0" err="1">
                <a:effectLst/>
                <a:latin typeface="ArialMT"/>
              </a:rPr>
              <a:t>Συνήθως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χρησιμοποιούνται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πολλοι</a:t>
            </a:r>
            <a:r>
              <a:rPr lang="el-GR" sz="2400" dirty="0">
                <a:effectLst/>
                <a:latin typeface="ArialMT"/>
              </a:rPr>
              <a:t>́ </a:t>
            </a:r>
            <a:r>
              <a:rPr lang="el-GR" sz="2400" dirty="0" err="1">
                <a:effectLst/>
                <a:latin typeface="ArialMT"/>
              </a:rPr>
              <a:t>παράλληλοι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κλάδοι</a:t>
            </a:r>
            <a:r>
              <a:rPr lang="el-GR" sz="2400" dirty="0">
                <a:effectLst/>
                <a:latin typeface="ArialMT"/>
              </a:rPr>
              <a:t> και οι </a:t>
            </a:r>
            <a:r>
              <a:rPr lang="el-GR" sz="2400" dirty="0" err="1">
                <a:effectLst/>
                <a:latin typeface="ArialMT"/>
              </a:rPr>
              <a:t>τροχαλίες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έχουν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αντίστοιχης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μορφής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ισάριθμα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αυλάκια</a:t>
            </a:r>
            <a:r>
              <a:rPr lang="el-GR" sz="2400" dirty="0">
                <a:effectLst/>
                <a:latin typeface="ArialMT"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effectLst/>
                <a:latin typeface="ArialMT"/>
              </a:rPr>
              <a:t>Οι </a:t>
            </a:r>
            <a:r>
              <a:rPr lang="el-GR" sz="2400" dirty="0" err="1">
                <a:effectLst/>
                <a:latin typeface="ArialMT"/>
              </a:rPr>
              <a:t>κλάδοι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μπορει</a:t>
            </a:r>
            <a:r>
              <a:rPr lang="el-GR" sz="2400" dirty="0">
                <a:effectLst/>
                <a:latin typeface="ArialMT"/>
              </a:rPr>
              <a:t>́ να </a:t>
            </a:r>
            <a:r>
              <a:rPr lang="el-GR" sz="2400" dirty="0" err="1">
                <a:effectLst/>
                <a:latin typeface="ArialMT"/>
              </a:rPr>
              <a:t>είναι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ανεξάρτητοι</a:t>
            </a:r>
            <a:r>
              <a:rPr lang="el-GR" sz="2400" dirty="0">
                <a:effectLst/>
                <a:latin typeface="ArialMT"/>
              </a:rPr>
              <a:t> ή να </a:t>
            </a:r>
            <a:r>
              <a:rPr lang="el-GR" sz="2400" dirty="0" err="1">
                <a:effectLst/>
                <a:latin typeface="ArialMT"/>
              </a:rPr>
              <a:t>συνδέονται</a:t>
            </a:r>
            <a:r>
              <a:rPr lang="el-GR" sz="2400" dirty="0">
                <a:effectLst/>
                <a:latin typeface="ArialMT"/>
              </a:rPr>
              <a:t> στο </a:t>
            </a:r>
            <a:r>
              <a:rPr lang="el-GR" sz="2400" dirty="0" err="1">
                <a:effectLst/>
                <a:latin typeface="ArialMT"/>
              </a:rPr>
              <a:t>πάνω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μέρος</a:t>
            </a:r>
            <a:r>
              <a:rPr lang="el-GR" sz="2400" dirty="0">
                <a:effectLst/>
                <a:latin typeface="ArialMT"/>
              </a:rPr>
              <a:t> τους </a:t>
            </a:r>
            <a:r>
              <a:rPr lang="el-GR" sz="2400" dirty="0" err="1">
                <a:effectLst/>
                <a:latin typeface="ArialMT"/>
              </a:rPr>
              <a:t>αποτελώντας</a:t>
            </a:r>
            <a:r>
              <a:rPr lang="el-GR" sz="2400" dirty="0">
                <a:effectLst/>
                <a:latin typeface="ArialMT"/>
              </a:rPr>
              <a:t> </a:t>
            </a:r>
            <a:r>
              <a:rPr lang="el-GR" sz="2400" dirty="0" err="1">
                <a:effectLst/>
                <a:latin typeface="ArialMT"/>
              </a:rPr>
              <a:t>έναν</a:t>
            </a:r>
            <a:r>
              <a:rPr lang="el-GR" sz="2400" dirty="0">
                <a:effectLst/>
                <a:latin typeface="ArialMT"/>
              </a:rPr>
              <a:t> “</a:t>
            </a:r>
            <a:r>
              <a:rPr lang="el-GR" sz="2400" dirty="0" err="1">
                <a:effectLst/>
                <a:latin typeface="ArialMT"/>
              </a:rPr>
              <a:t>πολύκλαδο</a:t>
            </a:r>
            <a:r>
              <a:rPr lang="el-GR" sz="2400" dirty="0">
                <a:effectLst/>
                <a:latin typeface="ArialMT"/>
              </a:rPr>
              <a:t>” </a:t>
            </a:r>
            <a:r>
              <a:rPr lang="el-GR" sz="2400" dirty="0" err="1">
                <a:effectLst/>
                <a:latin typeface="ArialMT"/>
              </a:rPr>
              <a:t>ιμάντα</a:t>
            </a:r>
            <a:r>
              <a:rPr lang="el-GR" sz="2400" dirty="0">
                <a:effectLst/>
                <a:latin typeface="ArialMT"/>
              </a:rPr>
              <a:t>. </a:t>
            </a:r>
            <a:endParaRPr lang="el-GR" sz="2400" dirty="0"/>
          </a:p>
          <a:p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6FA1692-785B-6089-E8C0-235FFCB322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2679" y="496888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      ΤΡΑΠΕΖΟΕΙΔΗΣ ΙΜΑΝΤΕΣ</a:t>
            </a:r>
          </a:p>
        </p:txBody>
      </p:sp>
    </p:spTree>
    <p:extLst>
      <p:ext uri="{BB962C8B-B14F-4D97-AF65-F5344CB8AC3E}">
        <p14:creationId xmlns:p14="http://schemas.microsoft.com/office/powerpoint/2010/main" val="429108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3B9BED5-88AF-9DAF-E314-994FFB202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-9936"/>
            <a:ext cx="5249333" cy="6758050"/>
          </a:xfrm>
        </p:spPr>
      </p:pic>
    </p:spTree>
    <p:extLst>
      <p:ext uri="{BB962C8B-B14F-4D97-AF65-F5344CB8AC3E}">
        <p14:creationId xmlns:p14="http://schemas.microsoft.com/office/powerpoint/2010/main" val="28399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B2FD7-5A90-CABB-9E5D-122220A3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29565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ΥΛΙΚΑ ΚΑΤΑΣΚΕΥΗΣ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D8985B-EB00-04C0-3AF5-0B6F70149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84042"/>
            <a:ext cx="5157787" cy="823912"/>
          </a:xfrm>
        </p:spPr>
        <p:txBody>
          <a:bodyPr/>
          <a:lstStyle/>
          <a:p>
            <a:r>
              <a:rPr lang="el-GR" dirty="0"/>
              <a:t>ΕΠΙΠΕΔΟΙ ΙΜΑΝΤΕΣ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1C80DDE-5DF9-08C1-55B9-8814CB4ED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068" y="1707954"/>
            <a:ext cx="5506508" cy="4481709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>
                <a:effectLst/>
                <a:latin typeface="ArialMT"/>
              </a:rPr>
              <a:t>είναι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συνήθως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δερμάτινοι</a:t>
            </a:r>
            <a:r>
              <a:rPr lang="el-GR" dirty="0">
                <a:effectLst/>
                <a:latin typeface="ArialMT"/>
              </a:rPr>
              <a:t> ή </a:t>
            </a:r>
            <a:r>
              <a:rPr lang="el-GR" dirty="0" err="1">
                <a:effectLst/>
                <a:latin typeface="ArialMT"/>
              </a:rPr>
              <a:t>υφαντοι</a:t>
            </a:r>
            <a:r>
              <a:rPr lang="el-GR" dirty="0">
                <a:effectLst/>
                <a:latin typeface="ArialMT"/>
              </a:rPr>
              <a:t>́. Το </a:t>
            </a:r>
            <a:r>
              <a:rPr lang="el-GR" dirty="0" err="1">
                <a:effectLst/>
                <a:latin typeface="ArialMT"/>
              </a:rPr>
              <a:t>δέρμα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είναι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ένα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κατάλληλο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υλικο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ιμάντων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λόγω</a:t>
            </a:r>
            <a:r>
              <a:rPr lang="el-GR" dirty="0">
                <a:effectLst/>
                <a:latin typeface="ArialMT"/>
              </a:rPr>
              <a:t> του </a:t>
            </a:r>
            <a:r>
              <a:rPr lang="el-GR" dirty="0" err="1">
                <a:effectLst/>
                <a:latin typeface="ArialMT"/>
              </a:rPr>
              <a:t>μεγάλου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συντελεστη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τριβής</a:t>
            </a:r>
            <a:r>
              <a:rPr lang="el-GR" dirty="0">
                <a:effectLst/>
                <a:latin typeface="ArialMT"/>
              </a:rPr>
              <a:t> που </a:t>
            </a:r>
            <a:r>
              <a:rPr lang="el-GR" dirty="0" err="1">
                <a:effectLst/>
                <a:latin typeface="ArialMT"/>
              </a:rPr>
              <a:t>έχει</a:t>
            </a:r>
            <a:r>
              <a:rPr lang="el-GR" dirty="0">
                <a:effectLst/>
                <a:latin typeface="ArialMT"/>
              </a:rPr>
              <a:t> με τα </a:t>
            </a:r>
            <a:r>
              <a:rPr lang="el-GR" dirty="0" err="1">
                <a:effectLst/>
                <a:latin typeface="ArialMT"/>
              </a:rPr>
              <a:t>υλικα</a:t>
            </a:r>
            <a:r>
              <a:rPr lang="el-GR" dirty="0">
                <a:effectLst/>
                <a:latin typeface="ArialMT"/>
              </a:rPr>
              <a:t>́ των </a:t>
            </a:r>
            <a:r>
              <a:rPr lang="el-GR" dirty="0" err="1">
                <a:effectLst/>
                <a:latin typeface="ArialMT"/>
              </a:rPr>
              <a:t>τροχαλιών</a:t>
            </a:r>
            <a:r>
              <a:rPr lang="el-GR" dirty="0">
                <a:effectLst/>
                <a:latin typeface="ArialMT"/>
              </a:rPr>
              <a:t>. </a:t>
            </a:r>
            <a:r>
              <a:rPr lang="en" dirty="0">
                <a:effectLst/>
                <a:latin typeface="ArialMT"/>
              </a:rPr>
              <a:t>H </a:t>
            </a:r>
            <a:r>
              <a:rPr lang="el-GR" dirty="0" err="1">
                <a:effectLst/>
                <a:latin typeface="ArialMT"/>
              </a:rPr>
              <a:t>ευκαμψία</a:t>
            </a:r>
            <a:r>
              <a:rPr lang="el-GR" dirty="0">
                <a:effectLst/>
                <a:latin typeface="ArialMT"/>
              </a:rPr>
              <a:t> του </a:t>
            </a:r>
            <a:r>
              <a:rPr lang="el-GR" dirty="0" err="1">
                <a:effectLst/>
                <a:latin typeface="ArialMT"/>
              </a:rPr>
              <a:t>όμως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ποικίλλει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ανάλογα</a:t>
            </a:r>
            <a:r>
              <a:rPr lang="el-GR" dirty="0">
                <a:effectLst/>
                <a:latin typeface="ArialMT"/>
              </a:rPr>
              <a:t> με το </a:t>
            </a:r>
            <a:r>
              <a:rPr lang="el-GR" dirty="0" err="1">
                <a:effectLst/>
                <a:latin typeface="ArialMT"/>
              </a:rPr>
              <a:t>είδος</a:t>
            </a:r>
            <a:r>
              <a:rPr lang="el-GR" dirty="0">
                <a:effectLst/>
                <a:latin typeface="ArialMT"/>
              </a:rPr>
              <a:t> και την </a:t>
            </a:r>
            <a:r>
              <a:rPr lang="el-GR" dirty="0" err="1">
                <a:effectLst/>
                <a:latin typeface="ArialMT"/>
              </a:rPr>
              <a:t>επεξεργασία</a:t>
            </a:r>
            <a:r>
              <a:rPr lang="el-GR" dirty="0">
                <a:effectLst/>
                <a:latin typeface="ArialMT"/>
              </a:rPr>
              <a:t> του. </a:t>
            </a:r>
            <a:endParaRPr lang="el-GR" dirty="0"/>
          </a:p>
          <a:p>
            <a:r>
              <a:rPr lang="el-GR" dirty="0">
                <a:effectLst/>
                <a:latin typeface="ArialMT"/>
              </a:rPr>
              <a:t>Οι </a:t>
            </a:r>
            <a:r>
              <a:rPr lang="el-GR" dirty="0" err="1">
                <a:effectLst/>
                <a:latin typeface="ArialMT"/>
              </a:rPr>
              <a:t>υφαντοι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κατασκευάζονται</a:t>
            </a:r>
            <a:r>
              <a:rPr lang="el-GR" dirty="0">
                <a:effectLst/>
                <a:latin typeface="ArialMT"/>
              </a:rPr>
              <a:t> με </a:t>
            </a:r>
            <a:r>
              <a:rPr lang="el-GR" dirty="0" err="1">
                <a:effectLst/>
                <a:latin typeface="ArialMT"/>
              </a:rPr>
              <a:t>διάφορα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φυτικα</a:t>
            </a:r>
            <a:r>
              <a:rPr lang="el-GR" dirty="0">
                <a:effectLst/>
                <a:latin typeface="ArialMT"/>
              </a:rPr>
              <a:t>́ ή </a:t>
            </a:r>
            <a:r>
              <a:rPr lang="el-GR" dirty="0" err="1">
                <a:effectLst/>
                <a:latin typeface="ArialMT"/>
              </a:rPr>
              <a:t>συνθετικα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νήματα</a:t>
            </a:r>
            <a:r>
              <a:rPr lang="el-GR" dirty="0">
                <a:effectLst/>
                <a:latin typeface="ArialMT"/>
              </a:rPr>
              <a:t> (</a:t>
            </a:r>
            <a:r>
              <a:rPr lang="el-GR" dirty="0" err="1">
                <a:effectLst/>
                <a:latin typeface="ArialMT"/>
              </a:rPr>
              <a:t>βαμβάκι</a:t>
            </a:r>
            <a:r>
              <a:rPr lang="el-GR" dirty="0">
                <a:effectLst/>
                <a:latin typeface="ArialMT"/>
              </a:rPr>
              <a:t>, </a:t>
            </a:r>
            <a:r>
              <a:rPr lang="el-GR" dirty="0" err="1">
                <a:effectLst/>
                <a:latin typeface="ArialMT"/>
              </a:rPr>
              <a:t>αμίαντο</a:t>
            </a:r>
            <a:r>
              <a:rPr lang="el-GR" dirty="0">
                <a:effectLst/>
                <a:latin typeface="ArialMT"/>
              </a:rPr>
              <a:t>, </a:t>
            </a:r>
            <a:r>
              <a:rPr lang="el-GR" dirty="0" err="1">
                <a:effectLst/>
                <a:latin typeface="ArialMT"/>
              </a:rPr>
              <a:t>υαλοβάμβακα</a:t>
            </a:r>
            <a:r>
              <a:rPr lang="el-GR" dirty="0">
                <a:effectLst/>
                <a:latin typeface="ArialMT"/>
              </a:rPr>
              <a:t>, </a:t>
            </a:r>
            <a:r>
              <a:rPr lang="el-GR" dirty="0" err="1">
                <a:effectLst/>
                <a:latin typeface="ArialMT"/>
              </a:rPr>
              <a:t>νάυλον</a:t>
            </a:r>
            <a:r>
              <a:rPr lang="el-GR" dirty="0">
                <a:effectLst/>
                <a:latin typeface="ArialMT"/>
              </a:rPr>
              <a:t> κ.λπ.). </a:t>
            </a:r>
            <a:endParaRPr lang="el-GR" dirty="0"/>
          </a:p>
          <a:p>
            <a:r>
              <a:rPr lang="el-GR" dirty="0" err="1">
                <a:effectLst/>
                <a:latin typeface="ArialMT"/>
              </a:rPr>
              <a:t>Κατασκευάζονται</a:t>
            </a:r>
            <a:r>
              <a:rPr lang="el-GR" dirty="0">
                <a:effectLst/>
                <a:latin typeface="ArialMT"/>
              </a:rPr>
              <a:t> και </a:t>
            </a:r>
            <a:r>
              <a:rPr lang="el-GR" dirty="0" err="1">
                <a:effectLst/>
                <a:latin typeface="ArialMT"/>
              </a:rPr>
              <a:t>ελαστικοι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ιμάντες</a:t>
            </a:r>
            <a:r>
              <a:rPr lang="el-GR" dirty="0">
                <a:effectLst/>
                <a:latin typeface="ArialMT"/>
              </a:rPr>
              <a:t> με </a:t>
            </a:r>
            <a:r>
              <a:rPr lang="el-GR" dirty="0" err="1">
                <a:effectLst/>
                <a:latin typeface="ArialMT"/>
              </a:rPr>
              <a:t>συμπίεση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βαμβακερών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πλεγμάτων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μέσα</a:t>
            </a:r>
            <a:r>
              <a:rPr lang="el-GR" dirty="0">
                <a:effectLst/>
                <a:latin typeface="ArialMT"/>
              </a:rPr>
              <a:t> σε </a:t>
            </a:r>
            <a:r>
              <a:rPr lang="el-GR" dirty="0" err="1">
                <a:effectLst/>
                <a:latin typeface="ArialMT"/>
              </a:rPr>
              <a:t>στρώματα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ειδικών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ελαστικών</a:t>
            </a:r>
            <a:r>
              <a:rPr lang="el-GR" dirty="0">
                <a:effectLst/>
                <a:latin typeface="ArialMT"/>
              </a:rPr>
              <a:t> με </a:t>
            </a:r>
            <a:r>
              <a:rPr lang="el-GR" dirty="0" err="1">
                <a:effectLst/>
                <a:latin typeface="ArialMT"/>
              </a:rPr>
              <a:t>ταυτόχρονη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θέρμανση</a:t>
            </a:r>
            <a:r>
              <a:rPr lang="el-GR" dirty="0">
                <a:effectLst/>
                <a:latin typeface="ArialMT"/>
              </a:rPr>
              <a:t> (</a:t>
            </a:r>
            <a:r>
              <a:rPr lang="el-GR" dirty="0" err="1">
                <a:effectLst/>
                <a:latin typeface="ArialMT"/>
              </a:rPr>
              <a:t>βουλκανιζάρισμα</a:t>
            </a:r>
            <a:r>
              <a:rPr lang="el-GR" dirty="0">
                <a:effectLst/>
                <a:latin typeface="ArialMT"/>
              </a:rPr>
              <a:t>). 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01AF42E-4760-512E-43F4-0EB19CCF0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1711" y="884042"/>
            <a:ext cx="5183188" cy="823912"/>
          </a:xfrm>
        </p:spPr>
        <p:txBody>
          <a:bodyPr/>
          <a:lstStyle/>
          <a:p>
            <a:r>
              <a:rPr lang="el-GR" dirty="0"/>
              <a:t>ΤΡΑΠΕΖΟΕΙΔΗΣ ΙΜΑΝΤΕΣ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651F82D-8133-5009-33FB-B04DC5427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9" y="1845733"/>
            <a:ext cx="5706533" cy="47921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>
                <a:effectLst/>
                <a:latin typeface="ArialMT"/>
              </a:rPr>
              <a:t>οι </a:t>
            </a:r>
            <a:r>
              <a:rPr lang="el-GR" dirty="0" err="1">
                <a:effectLst/>
                <a:latin typeface="ArialMT"/>
              </a:rPr>
              <a:t>χορδές</a:t>
            </a:r>
            <a:r>
              <a:rPr lang="el-GR" dirty="0">
                <a:effectLst/>
                <a:latin typeface="ArialMT"/>
              </a:rPr>
              <a:t> τους, </a:t>
            </a:r>
            <a:r>
              <a:rPr lang="el-GR" dirty="0" err="1">
                <a:effectLst/>
                <a:latin typeface="ArialMT"/>
              </a:rPr>
              <a:t>κατασκευάζονται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απο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πολυεστέρες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εμποτισμένους</a:t>
            </a:r>
            <a:r>
              <a:rPr lang="el-GR" dirty="0">
                <a:effectLst/>
                <a:latin typeface="ArialMT"/>
              </a:rPr>
              <a:t> με </a:t>
            </a:r>
            <a:r>
              <a:rPr lang="el-GR" dirty="0" err="1">
                <a:effectLst/>
                <a:latin typeface="ArialMT"/>
              </a:rPr>
              <a:t>ελαστικο</a:t>
            </a:r>
            <a:r>
              <a:rPr lang="el-GR" dirty="0">
                <a:effectLst/>
                <a:latin typeface="ArialMT"/>
              </a:rPr>
              <a:t>́. </a:t>
            </a:r>
          </a:p>
          <a:p>
            <a:pPr marL="0" indent="0">
              <a:buNone/>
            </a:pPr>
            <a:r>
              <a:rPr lang="el-GR" dirty="0" err="1">
                <a:effectLst/>
                <a:latin typeface="ArialMT"/>
              </a:rPr>
              <a:t>Όταν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πρόκειται</a:t>
            </a:r>
            <a:r>
              <a:rPr lang="el-GR" dirty="0">
                <a:effectLst/>
                <a:latin typeface="ArialMT"/>
              </a:rPr>
              <a:t> για </a:t>
            </a:r>
            <a:r>
              <a:rPr lang="el-GR" dirty="0" err="1">
                <a:effectLst/>
                <a:latin typeface="ArialMT"/>
              </a:rPr>
              <a:t>οδοντωτούς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ιμάντες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χρονισμου</a:t>
            </a:r>
            <a:r>
              <a:rPr lang="el-GR" dirty="0">
                <a:effectLst/>
                <a:latin typeface="ArialMT"/>
              </a:rPr>
              <a:t>́, τα </a:t>
            </a:r>
            <a:r>
              <a:rPr lang="el-GR" dirty="0" err="1">
                <a:effectLst/>
                <a:latin typeface="ArialMT"/>
              </a:rPr>
              <a:t>δόντια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είναι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απο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ελαστικο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μεσαίας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σκληρότητας</a:t>
            </a:r>
            <a:r>
              <a:rPr lang="el-GR" dirty="0">
                <a:effectLst/>
                <a:latin typeface="ArialMT"/>
              </a:rPr>
              <a:t> και οι </a:t>
            </a:r>
            <a:r>
              <a:rPr lang="el-GR" dirty="0" err="1">
                <a:effectLst/>
                <a:latin typeface="ArialMT"/>
              </a:rPr>
              <a:t>χορδές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μπορει</a:t>
            </a:r>
            <a:r>
              <a:rPr lang="el-GR" dirty="0">
                <a:effectLst/>
                <a:latin typeface="ArialMT"/>
              </a:rPr>
              <a:t>́ να </a:t>
            </a:r>
            <a:r>
              <a:rPr lang="el-GR" dirty="0" err="1">
                <a:effectLst/>
                <a:latin typeface="ArialMT"/>
              </a:rPr>
              <a:t>είναι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λεπτα</a:t>
            </a:r>
            <a:r>
              <a:rPr lang="el-GR" dirty="0">
                <a:effectLst/>
                <a:latin typeface="ArialMT"/>
              </a:rPr>
              <a:t>́ </a:t>
            </a:r>
            <a:r>
              <a:rPr lang="el-GR" dirty="0" err="1">
                <a:effectLst/>
                <a:latin typeface="ArialMT"/>
              </a:rPr>
              <a:t>χαλύβδινα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σύρματα</a:t>
            </a:r>
            <a:r>
              <a:rPr lang="el-GR" dirty="0">
                <a:effectLst/>
                <a:latin typeface="ArialMT"/>
              </a:rPr>
              <a:t> ή </a:t>
            </a:r>
            <a:r>
              <a:rPr lang="el-GR" dirty="0" err="1">
                <a:effectLst/>
                <a:latin typeface="ArialMT"/>
              </a:rPr>
              <a:t>ίνες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γυαλιου</a:t>
            </a:r>
            <a:r>
              <a:rPr lang="el-GR" dirty="0">
                <a:effectLst/>
                <a:latin typeface="ArialMT"/>
              </a:rPr>
              <a:t>́ με </a:t>
            </a:r>
            <a:r>
              <a:rPr lang="el-GR" dirty="0" err="1">
                <a:effectLst/>
                <a:latin typeface="ArialMT"/>
              </a:rPr>
              <a:t>ελικοειδές</a:t>
            </a:r>
            <a:r>
              <a:rPr lang="el-GR" dirty="0">
                <a:effectLst/>
                <a:latin typeface="ArialMT"/>
              </a:rPr>
              <a:t> </a:t>
            </a:r>
            <a:r>
              <a:rPr lang="el-GR" dirty="0" err="1">
                <a:effectLst/>
                <a:latin typeface="ArialMT"/>
              </a:rPr>
              <a:t>πλέξιμο</a:t>
            </a:r>
            <a:r>
              <a:rPr lang="el-GR" dirty="0">
                <a:effectLst/>
                <a:latin typeface="ArialMT"/>
              </a:rPr>
              <a:t>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17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κείμενο, γραμματοσειρά, στιγμιότυπο οθόνης, ματζέντα&#10;&#10;Περιγραφή που δημιουργήθηκε αυτόματα">
            <a:extLst>
              <a:ext uri="{FF2B5EF4-FFF2-40B4-BE49-F238E27FC236}">
                <a16:creationId xmlns:a16="http://schemas.microsoft.com/office/drawing/2014/main" id="{0FFE1A44-CD01-5D8A-DFA7-F83989A3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566471"/>
            <a:ext cx="10683421" cy="2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κείμενο, γραμματοσειρά, στιγμιότυπο οθόνης, βιολ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154DD257-4B0D-46CB-8159-79E98001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34" y="1490133"/>
            <a:ext cx="10781242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80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259</Words>
  <Application>Microsoft Macintosh PowerPoint</Application>
  <PresentationFormat>Ευρεία οθόνη</PresentationFormat>
  <Paragraphs>19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ArialMT</vt:lpstr>
      <vt:lpstr>Θέμα του Office</vt:lpstr>
      <vt:lpstr>ΙΜΑΝΤΕΣ</vt:lpstr>
      <vt:lpstr>Παρουσίαση του PowerPoint</vt:lpstr>
      <vt:lpstr>Παρουσίαση του PowerPoint</vt:lpstr>
      <vt:lpstr>Παρουσίαση του PowerPoint</vt:lpstr>
      <vt:lpstr>ΥΛΙΚΑ ΚΑΤΑΣΚΕΥΗΣ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ΙΜΑΝΤΕΣ</dc:title>
  <dc:creator>GEORGIA GEORGATZOGLOU</dc:creator>
  <cp:lastModifiedBy>GEORGIA GEORGATZOGLOU</cp:lastModifiedBy>
  <cp:revision>5</cp:revision>
  <dcterms:created xsi:type="dcterms:W3CDTF">2024-02-12T13:31:46Z</dcterms:created>
  <dcterms:modified xsi:type="dcterms:W3CDTF">2024-02-14T17:07:42Z</dcterms:modified>
</cp:coreProperties>
</file>