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64"/>
  </p:notesMasterIdLst>
  <p:sldIdLst>
    <p:sldId id="256" r:id="rId2"/>
    <p:sldId id="257" r:id="rId3"/>
    <p:sldId id="296" r:id="rId4"/>
    <p:sldId id="297" r:id="rId5"/>
    <p:sldId id="331" r:id="rId6"/>
    <p:sldId id="300" r:id="rId7"/>
    <p:sldId id="258" r:id="rId8"/>
    <p:sldId id="259" r:id="rId9"/>
    <p:sldId id="298" r:id="rId10"/>
    <p:sldId id="299" r:id="rId11"/>
    <p:sldId id="262" r:id="rId12"/>
    <p:sldId id="260" r:id="rId13"/>
    <p:sldId id="273" r:id="rId14"/>
    <p:sldId id="321" r:id="rId15"/>
    <p:sldId id="324" r:id="rId16"/>
    <p:sldId id="325" r:id="rId17"/>
    <p:sldId id="333" r:id="rId18"/>
    <p:sldId id="308" r:id="rId19"/>
    <p:sldId id="309" r:id="rId20"/>
    <p:sldId id="310" r:id="rId21"/>
    <p:sldId id="312" r:id="rId22"/>
    <p:sldId id="313" r:id="rId23"/>
    <p:sldId id="326" r:id="rId24"/>
    <p:sldId id="306" r:id="rId25"/>
    <p:sldId id="271" r:id="rId26"/>
    <p:sldId id="301" r:id="rId27"/>
    <p:sldId id="302" r:id="rId28"/>
    <p:sldId id="275" r:id="rId29"/>
    <p:sldId id="317" r:id="rId30"/>
    <p:sldId id="335" r:id="rId31"/>
    <p:sldId id="327" r:id="rId32"/>
    <p:sldId id="272" r:id="rId33"/>
    <p:sldId id="304" r:id="rId34"/>
    <p:sldId id="303" r:id="rId35"/>
    <p:sldId id="305" r:id="rId36"/>
    <p:sldId id="318" r:id="rId37"/>
    <p:sldId id="316" r:id="rId38"/>
    <p:sldId id="315" r:id="rId39"/>
    <p:sldId id="336" r:id="rId40"/>
    <p:sldId id="277" r:id="rId41"/>
    <p:sldId id="328" r:id="rId42"/>
    <p:sldId id="276" r:id="rId43"/>
    <p:sldId id="320" r:id="rId44"/>
    <p:sldId id="295" r:id="rId45"/>
    <p:sldId id="280" r:id="rId46"/>
    <p:sldId id="293" r:id="rId47"/>
    <p:sldId id="338" r:id="rId48"/>
    <p:sldId id="322" r:id="rId49"/>
    <p:sldId id="323" r:id="rId50"/>
    <p:sldId id="281" r:id="rId51"/>
    <p:sldId id="329" r:id="rId52"/>
    <p:sldId id="284" r:id="rId53"/>
    <p:sldId id="337" r:id="rId54"/>
    <p:sldId id="286" r:id="rId55"/>
    <p:sldId id="330" r:id="rId56"/>
    <p:sldId id="343" r:id="rId57"/>
    <p:sldId id="339" r:id="rId58"/>
    <p:sldId id="340" r:id="rId59"/>
    <p:sldId id="341" r:id="rId60"/>
    <p:sldId id="342" r:id="rId61"/>
    <p:sldId id="344" r:id="rId62"/>
    <p:sldId id="345" r:id="rId6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B530"/>
    <a:srgbClr val="5555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996" autoAdjust="0"/>
  </p:normalViewPr>
  <p:slideViewPr>
    <p:cSldViewPr snapToGrid="0">
      <p:cViewPr varScale="1">
        <p:scale>
          <a:sx n="100" d="100"/>
          <a:sy n="100" d="100"/>
        </p:scale>
        <p:origin x="9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1E30E1-184B-4C5F-B720-2A74F0444333}" type="doc">
      <dgm:prSet loTypeId="urn:microsoft.com/office/officeart/2005/8/layout/orgChart1" loCatId="hierarchy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F46A9377-F25B-4604-96F1-C297466593BE}">
      <dgm:prSet phldrT="[Text]"/>
      <dgm:spPr/>
      <dgm:t>
        <a:bodyPr/>
        <a:lstStyle/>
        <a:p>
          <a:r>
            <a:rPr lang="el-GR" dirty="0" smtClean="0"/>
            <a:t>Προγραμματιστικά χαρακτηριστικά</a:t>
          </a:r>
          <a:endParaRPr lang="en-US" dirty="0"/>
        </a:p>
      </dgm:t>
    </dgm:pt>
    <dgm:pt modelId="{67DF8A2F-2541-442D-A97C-02D582AC461E}" type="parTrans" cxnId="{C4461AEC-BE5F-483C-8168-ED9558E280A7}">
      <dgm:prSet/>
      <dgm:spPr/>
      <dgm:t>
        <a:bodyPr/>
        <a:lstStyle/>
        <a:p>
          <a:endParaRPr lang="en-US"/>
        </a:p>
      </dgm:t>
    </dgm:pt>
    <dgm:pt modelId="{DB6C4BCA-0284-4409-8086-291536CA127D}" type="sibTrans" cxnId="{C4461AEC-BE5F-483C-8168-ED9558E280A7}">
      <dgm:prSet/>
      <dgm:spPr/>
      <dgm:t>
        <a:bodyPr/>
        <a:lstStyle/>
        <a:p>
          <a:endParaRPr lang="en-US"/>
        </a:p>
      </dgm:t>
    </dgm:pt>
    <dgm:pt modelId="{7D81AB26-22DD-44B9-8369-DCE62F39A771}">
      <dgm:prSet phldrT="[Text]"/>
      <dgm:spPr/>
      <dgm:t>
        <a:bodyPr/>
        <a:lstStyle/>
        <a:p>
          <a:r>
            <a:rPr lang="el-GR" dirty="0" smtClean="0"/>
            <a:t>Συντακτική απλότητα </a:t>
          </a:r>
          <a:endParaRPr lang="en-US" dirty="0"/>
        </a:p>
      </dgm:t>
    </dgm:pt>
    <dgm:pt modelId="{8AA8BC6E-FEC4-49DE-AB75-0B7D2761A4E7}" type="parTrans" cxnId="{154675C5-A353-4F80-919D-9E3B74758C3D}">
      <dgm:prSet/>
      <dgm:spPr/>
      <dgm:t>
        <a:bodyPr/>
        <a:lstStyle/>
        <a:p>
          <a:endParaRPr lang="en-US"/>
        </a:p>
      </dgm:t>
    </dgm:pt>
    <dgm:pt modelId="{7CCC4296-D890-4759-A153-E4D1F417546A}" type="sibTrans" cxnId="{154675C5-A353-4F80-919D-9E3B74758C3D}">
      <dgm:prSet/>
      <dgm:spPr/>
      <dgm:t>
        <a:bodyPr/>
        <a:lstStyle/>
        <a:p>
          <a:endParaRPr lang="en-US"/>
        </a:p>
      </dgm:t>
    </dgm:pt>
    <dgm:pt modelId="{5F3DFB35-E53A-40AD-8FD8-4821D2B8FD1C}">
      <dgm:prSet phldrT="[Text]"/>
      <dgm:spPr/>
      <dgm:t>
        <a:bodyPr/>
        <a:lstStyle/>
        <a:p>
          <a:r>
            <a:rPr lang="el-GR" dirty="0" smtClean="0"/>
            <a:t>Στοίχιση</a:t>
          </a:r>
          <a:endParaRPr lang="en-US" dirty="0"/>
        </a:p>
      </dgm:t>
    </dgm:pt>
    <dgm:pt modelId="{DAA06B5C-0C65-40CF-ADBF-C096115CCB9D}" type="parTrans" cxnId="{E4E22619-30D2-4E2A-8C79-6E0B43B8E121}">
      <dgm:prSet/>
      <dgm:spPr/>
      <dgm:t>
        <a:bodyPr/>
        <a:lstStyle/>
        <a:p>
          <a:endParaRPr lang="en-US"/>
        </a:p>
      </dgm:t>
    </dgm:pt>
    <dgm:pt modelId="{8208BF73-8E81-402F-A546-96F5E0E16EE4}" type="sibTrans" cxnId="{E4E22619-30D2-4E2A-8C79-6E0B43B8E121}">
      <dgm:prSet/>
      <dgm:spPr/>
      <dgm:t>
        <a:bodyPr/>
        <a:lstStyle/>
        <a:p>
          <a:endParaRPr lang="en-US"/>
        </a:p>
      </dgm:t>
    </dgm:pt>
    <dgm:pt modelId="{A7E52F55-605D-4FA1-95B0-43F1B4A920A8}">
      <dgm:prSet phldrT="[Text]"/>
      <dgm:spPr/>
      <dgm:t>
        <a:bodyPr/>
        <a:lstStyle/>
        <a:p>
          <a:r>
            <a:rPr lang="el-GR" dirty="0" smtClean="0"/>
            <a:t>Δομές Δεδομένων</a:t>
          </a:r>
        </a:p>
      </dgm:t>
    </dgm:pt>
    <dgm:pt modelId="{99C95DA6-136A-4AB3-8EAE-893ED7B138B3}" type="parTrans" cxnId="{E12C9E8C-BA51-4050-8294-8E347D8EBCB2}">
      <dgm:prSet/>
      <dgm:spPr/>
      <dgm:t>
        <a:bodyPr/>
        <a:lstStyle/>
        <a:p>
          <a:endParaRPr lang="en-US"/>
        </a:p>
      </dgm:t>
    </dgm:pt>
    <dgm:pt modelId="{6A422D2F-CB07-47B7-B800-45F36AA50B00}" type="sibTrans" cxnId="{E12C9E8C-BA51-4050-8294-8E347D8EBCB2}">
      <dgm:prSet/>
      <dgm:spPr/>
      <dgm:t>
        <a:bodyPr/>
        <a:lstStyle/>
        <a:p>
          <a:endParaRPr lang="en-US"/>
        </a:p>
      </dgm:t>
    </dgm:pt>
    <dgm:pt modelId="{0A6ACDE9-CEF8-4C31-A2A2-58E4C10C8BDC}">
      <dgm:prSet phldrT="[Text]"/>
      <dgm:spPr/>
      <dgm:t>
        <a:bodyPr/>
        <a:lstStyle/>
        <a:p>
          <a:r>
            <a:rPr lang="el-GR" dirty="0" smtClean="0"/>
            <a:t>Προγραμματιστικά παραδείγματα</a:t>
          </a:r>
        </a:p>
      </dgm:t>
    </dgm:pt>
    <dgm:pt modelId="{3D2385E4-C27D-44F7-9901-9DF67B0364E2}" type="parTrans" cxnId="{51606D27-8F95-421E-A192-22B45B0DA8DE}">
      <dgm:prSet/>
      <dgm:spPr/>
      <dgm:t>
        <a:bodyPr/>
        <a:lstStyle/>
        <a:p>
          <a:endParaRPr lang="en-US"/>
        </a:p>
      </dgm:t>
    </dgm:pt>
    <dgm:pt modelId="{2F8D113D-A41F-44B7-BE19-4FA79710C675}" type="sibTrans" cxnId="{51606D27-8F95-421E-A192-22B45B0DA8DE}">
      <dgm:prSet/>
      <dgm:spPr/>
      <dgm:t>
        <a:bodyPr/>
        <a:lstStyle/>
        <a:p>
          <a:endParaRPr lang="en-US"/>
        </a:p>
      </dgm:t>
    </dgm:pt>
    <dgm:pt modelId="{AABB3CB5-0B7C-4E35-A36C-20E0AA9718A9}" type="pres">
      <dgm:prSet presAssocID="{431E30E1-184B-4C5F-B720-2A74F044433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D0F0063-1CDA-4A95-BB0E-C4AC1F74CB53}" type="pres">
      <dgm:prSet presAssocID="{F46A9377-F25B-4604-96F1-C297466593BE}" presName="hierRoot1" presStyleCnt="0">
        <dgm:presLayoutVars>
          <dgm:hierBranch val="init"/>
        </dgm:presLayoutVars>
      </dgm:prSet>
      <dgm:spPr/>
    </dgm:pt>
    <dgm:pt modelId="{C728EA23-F9CF-4BD9-B01A-C7360D865F4A}" type="pres">
      <dgm:prSet presAssocID="{F46A9377-F25B-4604-96F1-C297466593BE}" presName="rootComposite1" presStyleCnt="0"/>
      <dgm:spPr/>
    </dgm:pt>
    <dgm:pt modelId="{264F5FCA-99DE-485D-BE3C-FFBB4369B9F2}" type="pres">
      <dgm:prSet presAssocID="{F46A9377-F25B-4604-96F1-C297466593BE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88FEDE5-1F85-4F31-9ABF-BE8BD13002C9}" type="pres">
      <dgm:prSet presAssocID="{F46A9377-F25B-4604-96F1-C297466593BE}" presName="rootConnector1" presStyleLbl="node1" presStyleIdx="0" presStyleCnt="0"/>
      <dgm:spPr/>
      <dgm:t>
        <a:bodyPr/>
        <a:lstStyle/>
        <a:p>
          <a:endParaRPr lang="en-US"/>
        </a:p>
      </dgm:t>
    </dgm:pt>
    <dgm:pt modelId="{2A6F0E8A-2CB9-46F2-B58D-C2BC7D44572E}" type="pres">
      <dgm:prSet presAssocID="{F46A9377-F25B-4604-96F1-C297466593BE}" presName="hierChild2" presStyleCnt="0"/>
      <dgm:spPr/>
    </dgm:pt>
    <dgm:pt modelId="{2081D0B7-6DF1-47BC-A0E0-34154A1F9203}" type="pres">
      <dgm:prSet presAssocID="{8AA8BC6E-FEC4-49DE-AB75-0B7D2761A4E7}" presName="Name37" presStyleLbl="parChTrans1D2" presStyleIdx="0" presStyleCnt="4"/>
      <dgm:spPr/>
      <dgm:t>
        <a:bodyPr/>
        <a:lstStyle/>
        <a:p>
          <a:endParaRPr lang="en-US"/>
        </a:p>
      </dgm:t>
    </dgm:pt>
    <dgm:pt modelId="{4CC17D3E-2643-4582-8FF0-FFFD77C65CE8}" type="pres">
      <dgm:prSet presAssocID="{7D81AB26-22DD-44B9-8369-DCE62F39A771}" presName="hierRoot2" presStyleCnt="0">
        <dgm:presLayoutVars>
          <dgm:hierBranch val="init"/>
        </dgm:presLayoutVars>
      </dgm:prSet>
      <dgm:spPr/>
    </dgm:pt>
    <dgm:pt modelId="{4F37BDED-D6D5-433C-BBB4-170AC0BBF0C9}" type="pres">
      <dgm:prSet presAssocID="{7D81AB26-22DD-44B9-8369-DCE62F39A771}" presName="rootComposite" presStyleCnt="0"/>
      <dgm:spPr/>
    </dgm:pt>
    <dgm:pt modelId="{F1E3697C-7952-423E-B7AF-B138E7BEE749}" type="pres">
      <dgm:prSet presAssocID="{7D81AB26-22DD-44B9-8369-DCE62F39A771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412C49-8B88-4389-9DE5-1291D87D5027}" type="pres">
      <dgm:prSet presAssocID="{7D81AB26-22DD-44B9-8369-DCE62F39A771}" presName="rootConnector" presStyleLbl="node2" presStyleIdx="0" presStyleCnt="4"/>
      <dgm:spPr/>
      <dgm:t>
        <a:bodyPr/>
        <a:lstStyle/>
        <a:p>
          <a:endParaRPr lang="en-US"/>
        </a:p>
      </dgm:t>
    </dgm:pt>
    <dgm:pt modelId="{699CF33A-05F0-4170-9E9B-16E773549318}" type="pres">
      <dgm:prSet presAssocID="{7D81AB26-22DD-44B9-8369-DCE62F39A771}" presName="hierChild4" presStyleCnt="0"/>
      <dgm:spPr/>
    </dgm:pt>
    <dgm:pt modelId="{3BE8066B-1F59-4141-837C-AD3523A29BFF}" type="pres">
      <dgm:prSet presAssocID="{7D81AB26-22DD-44B9-8369-DCE62F39A771}" presName="hierChild5" presStyleCnt="0"/>
      <dgm:spPr/>
    </dgm:pt>
    <dgm:pt modelId="{25AA29CA-DBE9-4066-BD76-A1A8D8C41A58}" type="pres">
      <dgm:prSet presAssocID="{DAA06B5C-0C65-40CF-ADBF-C096115CCB9D}" presName="Name37" presStyleLbl="parChTrans1D2" presStyleIdx="1" presStyleCnt="4"/>
      <dgm:spPr/>
      <dgm:t>
        <a:bodyPr/>
        <a:lstStyle/>
        <a:p>
          <a:endParaRPr lang="en-US"/>
        </a:p>
      </dgm:t>
    </dgm:pt>
    <dgm:pt modelId="{3EED4265-1E0C-4097-A486-9197D7528222}" type="pres">
      <dgm:prSet presAssocID="{5F3DFB35-E53A-40AD-8FD8-4821D2B8FD1C}" presName="hierRoot2" presStyleCnt="0">
        <dgm:presLayoutVars>
          <dgm:hierBranch val="init"/>
        </dgm:presLayoutVars>
      </dgm:prSet>
      <dgm:spPr/>
    </dgm:pt>
    <dgm:pt modelId="{6CA8E7FF-0B13-409C-916B-1F42FD638ABD}" type="pres">
      <dgm:prSet presAssocID="{5F3DFB35-E53A-40AD-8FD8-4821D2B8FD1C}" presName="rootComposite" presStyleCnt="0"/>
      <dgm:spPr/>
    </dgm:pt>
    <dgm:pt modelId="{89FC41C8-846A-47EC-85DB-5520E784BC11}" type="pres">
      <dgm:prSet presAssocID="{5F3DFB35-E53A-40AD-8FD8-4821D2B8FD1C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24F4871-76E2-4021-A1C3-A70F9A9F3CBD}" type="pres">
      <dgm:prSet presAssocID="{5F3DFB35-E53A-40AD-8FD8-4821D2B8FD1C}" presName="rootConnector" presStyleLbl="node2" presStyleIdx="1" presStyleCnt="4"/>
      <dgm:spPr/>
      <dgm:t>
        <a:bodyPr/>
        <a:lstStyle/>
        <a:p>
          <a:endParaRPr lang="en-US"/>
        </a:p>
      </dgm:t>
    </dgm:pt>
    <dgm:pt modelId="{3F4F1F8A-DD78-47A3-A1A7-30DC50FA148C}" type="pres">
      <dgm:prSet presAssocID="{5F3DFB35-E53A-40AD-8FD8-4821D2B8FD1C}" presName="hierChild4" presStyleCnt="0"/>
      <dgm:spPr/>
    </dgm:pt>
    <dgm:pt modelId="{E3543C67-3903-4C6D-ACCA-8152E7C57BC3}" type="pres">
      <dgm:prSet presAssocID="{5F3DFB35-E53A-40AD-8FD8-4821D2B8FD1C}" presName="hierChild5" presStyleCnt="0"/>
      <dgm:spPr/>
    </dgm:pt>
    <dgm:pt modelId="{64780695-964F-4DA8-971D-F610A631E346}" type="pres">
      <dgm:prSet presAssocID="{99C95DA6-136A-4AB3-8EAE-893ED7B138B3}" presName="Name37" presStyleLbl="parChTrans1D2" presStyleIdx="2" presStyleCnt="4"/>
      <dgm:spPr/>
      <dgm:t>
        <a:bodyPr/>
        <a:lstStyle/>
        <a:p>
          <a:endParaRPr lang="en-US"/>
        </a:p>
      </dgm:t>
    </dgm:pt>
    <dgm:pt modelId="{E82F33AA-B0BA-4C74-B83E-7F285491232C}" type="pres">
      <dgm:prSet presAssocID="{A7E52F55-605D-4FA1-95B0-43F1B4A920A8}" presName="hierRoot2" presStyleCnt="0">
        <dgm:presLayoutVars>
          <dgm:hierBranch val="init"/>
        </dgm:presLayoutVars>
      </dgm:prSet>
      <dgm:spPr/>
    </dgm:pt>
    <dgm:pt modelId="{92E38B0B-5C99-4E36-9EA0-824FFEDF2124}" type="pres">
      <dgm:prSet presAssocID="{A7E52F55-605D-4FA1-95B0-43F1B4A920A8}" presName="rootComposite" presStyleCnt="0"/>
      <dgm:spPr/>
    </dgm:pt>
    <dgm:pt modelId="{4ABD302B-31C1-49A5-99E8-2C6256A0CB5C}" type="pres">
      <dgm:prSet presAssocID="{A7E52F55-605D-4FA1-95B0-43F1B4A920A8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8EE726-6B1C-4807-8FA1-67F8D4237C8A}" type="pres">
      <dgm:prSet presAssocID="{A7E52F55-605D-4FA1-95B0-43F1B4A920A8}" presName="rootConnector" presStyleLbl="node2" presStyleIdx="2" presStyleCnt="4"/>
      <dgm:spPr/>
      <dgm:t>
        <a:bodyPr/>
        <a:lstStyle/>
        <a:p>
          <a:endParaRPr lang="en-US"/>
        </a:p>
      </dgm:t>
    </dgm:pt>
    <dgm:pt modelId="{FFD62B33-1A8F-4D60-9E28-764115C239CC}" type="pres">
      <dgm:prSet presAssocID="{A7E52F55-605D-4FA1-95B0-43F1B4A920A8}" presName="hierChild4" presStyleCnt="0"/>
      <dgm:spPr/>
    </dgm:pt>
    <dgm:pt modelId="{9D063254-451A-464F-8EAB-EAB6A3450037}" type="pres">
      <dgm:prSet presAssocID="{A7E52F55-605D-4FA1-95B0-43F1B4A920A8}" presName="hierChild5" presStyleCnt="0"/>
      <dgm:spPr/>
    </dgm:pt>
    <dgm:pt modelId="{54964EC3-BA5A-4538-898A-DDE678A42DC2}" type="pres">
      <dgm:prSet presAssocID="{3D2385E4-C27D-44F7-9901-9DF67B0364E2}" presName="Name37" presStyleLbl="parChTrans1D2" presStyleIdx="3" presStyleCnt="4"/>
      <dgm:spPr/>
      <dgm:t>
        <a:bodyPr/>
        <a:lstStyle/>
        <a:p>
          <a:endParaRPr lang="en-US"/>
        </a:p>
      </dgm:t>
    </dgm:pt>
    <dgm:pt modelId="{FB00C409-5831-4B9D-ACFB-A15106DD81C1}" type="pres">
      <dgm:prSet presAssocID="{0A6ACDE9-CEF8-4C31-A2A2-58E4C10C8BDC}" presName="hierRoot2" presStyleCnt="0">
        <dgm:presLayoutVars>
          <dgm:hierBranch val="init"/>
        </dgm:presLayoutVars>
      </dgm:prSet>
      <dgm:spPr/>
    </dgm:pt>
    <dgm:pt modelId="{44AA3596-CCB7-422F-A15F-9D42AB1D18D7}" type="pres">
      <dgm:prSet presAssocID="{0A6ACDE9-CEF8-4C31-A2A2-58E4C10C8BDC}" presName="rootComposite" presStyleCnt="0"/>
      <dgm:spPr/>
    </dgm:pt>
    <dgm:pt modelId="{313A8FB3-6603-4663-96E6-862265F2B58B}" type="pres">
      <dgm:prSet presAssocID="{0A6ACDE9-CEF8-4C31-A2A2-58E4C10C8BDC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6D11F04-BC3E-40F4-ADC7-AF9AC46B53C1}" type="pres">
      <dgm:prSet presAssocID="{0A6ACDE9-CEF8-4C31-A2A2-58E4C10C8BDC}" presName="rootConnector" presStyleLbl="node2" presStyleIdx="3" presStyleCnt="4"/>
      <dgm:spPr/>
      <dgm:t>
        <a:bodyPr/>
        <a:lstStyle/>
        <a:p>
          <a:endParaRPr lang="en-US"/>
        </a:p>
      </dgm:t>
    </dgm:pt>
    <dgm:pt modelId="{753B8185-F843-4B0F-A0BD-7324FDC95190}" type="pres">
      <dgm:prSet presAssocID="{0A6ACDE9-CEF8-4C31-A2A2-58E4C10C8BDC}" presName="hierChild4" presStyleCnt="0"/>
      <dgm:spPr/>
    </dgm:pt>
    <dgm:pt modelId="{78DDFDD6-DA83-4941-B510-84D876939611}" type="pres">
      <dgm:prSet presAssocID="{0A6ACDE9-CEF8-4C31-A2A2-58E4C10C8BDC}" presName="hierChild5" presStyleCnt="0"/>
      <dgm:spPr/>
    </dgm:pt>
    <dgm:pt modelId="{B8F9C118-BFDE-4882-8E20-598382F7FA63}" type="pres">
      <dgm:prSet presAssocID="{F46A9377-F25B-4604-96F1-C297466593BE}" presName="hierChild3" presStyleCnt="0"/>
      <dgm:spPr/>
    </dgm:pt>
  </dgm:ptLst>
  <dgm:cxnLst>
    <dgm:cxn modelId="{51606D27-8F95-421E-A192-22B45B0DA8DE}" srcId="{F46A9377-F25B-4604-96F1-C297466593BE}" destId="{0A6ACDE9-CEF8-4C31-A2A2-58E4C10C8BDC}" srcOrd="3" destOrd="0" parTransId="{3D2385E4-C27D-44F7-9901-9DF67B0364E2}" sibTransId="{2F8D113D-A41F-44B7-BE19-4FA79710C675}"/>
    <dgm:cxn modelId="{C8EB6751-327A-4316-87EB-6E8EBA344951}" type="presOf" srcId="{8AA8BC6E-FEC4-49DE-AB75-0B7D2761A4E7}" destId="{2081D0B7-6DF1-47BC-A0E0-34154A1F9203}" srcOrd="0" destOrd="0" presId="urn:microsoft.com/office/officeart/2005/8/layout/orgChart1"/>
    <dgm:cxn modelId="{7B739BB1-5227-423D-8362-B0632D0FA4D5}" type="presOf" srcId="{0A6ACDE9-CEF8-4C31-A2A2-58E4C10C8BDC}" destId="{46D11F04-BC3E-40F4-ADC7-AF9AC46B53C1}" srcOrd="1" destOrd="0" presId="urn:microsoft.com/office/officeart/2005/8/layout/orgChart1"/>
    <dgm:cxn modelId="{53E82684-5147-40B2-B965-A533F6D0367B}" type="presOf" srcId="{A7E52F55-605D-4FA1-95B0-43F1B4A920A8}" destId="{D98EE726-6B1C-4807-8FA1-67F8D4237C8A}" srcOrd="1" destOrd="0" presId="urn:microsoft.com/office/officeart/2005/8/layout/orgChart1"/>
    <dgm:cxn modelId="{8505B127-C1EA-4A17-A563-859EB6F72062}" type="presOf" srcId="{99C95DA6-136A-4AB3-8EAE-893ED7B138B3}" destId="{64780695-964F-4DA8-971D-F610A631E346}" srcOrd="0" destOrd="0" presId="urn:microsoft.com/office/officeart/2005/8/layout/orgChart1"/>
    <dgm:cxn modelId="{10D75026-6845-465F-AAD0-AE66B6C37528}" type="presOf" srcId="{A7E52F55-605D-4FA1-95B0-43F1B4A920A8}" destId="{4ABD302B-31C1-49A5-99E8-2C6256A0CB5C}" srcOrd="0" destOrd="0" presId="urn:microsoft.com/office/officeart/2005/8/layout/orgChart1"/>
    <dgm:cxn modelId="{C4461AEC-BE5F-483C-8168-ED9558E280A7}" srcId="{431E30E1-184B-4C5F-B720-2A74F0444333}" destId="{F46A9377-F25B-4604-96F1-C297466593BE}" srcOrd="0" destOrd="0" parTransId="{67DF8A2F-2541-442D-A97C-02D582AC461E}" sibTransId="{DB6C4BCA-0284-4409-8086-291536CA127D}"/>
    <dgm:cxn modelId="{334833FF-52B3-4AE0-A17B-1F4CC2FF128B}" type="presOf" srcId="{7D81AB26-22DD-44B9-8369-DCE62F39A771}" destId="{F1E3697C-7952-423E-B7AF-B138E7BEE749}" srcOrd="0" destOrd="0" presId="urn:microsoft.com/office/officeart/2005/8/layout/orgChart1"/>
    <dgm:cxn modelId="{D847001F-24BB-4AE1-ADE0-33A873C563D6}" type="presOf" srcId="{7D81AB26-22DD-44B9-8369-DCE62F39A771}" destId="{7F412C49-8B88-4389-9DE5-1291D87D5027}" srcOrd="1" destOrd="0" presId="urn:microsoft.com/office/officeart/2005/8/layout/orgChart1"/>
    <dgm:cxn modelId="{D13A537F-F20E-40BA-BE3C-C0B97E1B691E}" type="presOf" srcId="{3D2385E4-C27D-44F7-9901-9DF67B0364E2}" destId="{54964EC3-BA5A-4538-898A-DDE678A42DC2}" srcOrd="0" destOrd="0" presId="urn:microsoft.com/office/officeart/2005/8/layout/orgChart1"/>
    <dgm:cxn modelId="{2045E195-29B9-4AA4-B088-C19D10C8FADF}" type="presOf" srcId="{0A6ACDE9-CEF8-4C31-A2A2-58E4C10C8BDC}" destId="{313A8FB3-6603-4663-96E6-862265F2B58B}" srcOrd="0" destOrd="0" presId="urn:microsoft.com/office/officeart/2005/8/layout/orgChart1"/>
    <dgm:cxn modelId="{6F451F2D-4106-43A9-AA7C-2C3D8D557415}" type="presOf" srcId="{5F3DFB35-E53A-40AD-8FD8-4821D2B8FD1C}" destId="{89FC41C8-846A-47EC-85DB-5520E784BC11}" srcOrd="0" destOrd="0" presId="urn:microsoft.com/office/officeart/2005/8/layout/orgChart1"/>
    <dgm:cxn modelId="{FDF6A89B-24E4-4431-8E16-EB3E62C9FEBC}" type="presOf" srcId="{5F3DFB35-E53A-40AD-8FD8-4821D2B8FD1C}" destId="{424F4871-76E2-4021-A1C3-A70F9A9F3CBD}" srcOrd="1" destOrd="0" presId="urn:microsoft.com/office/officeart/2005/8/layout/orgChart1"/>
    <dgm:cxn modelId="{9F02D1C6-DBC6-410A-B7DB-5E644EBE31EF}" type="presOf" srcId="{431E30E1-184B-4C5F-B720-2A74F0444333}" destId="{AABB3CB5-0B7C-4E35-A36C-20E0AA9718A9}" srcOrd="0" destOrd="0" presId="urn:microsoft.com/office/officeart/2005/8/layout/orgChart1"/>
    <dgm:cxn modelId="{A9799D52-7D2D-4FEB-A5F5-CBE9A48E0A05}" type="presOf" srcId="{F46A9377-F25B-4604-96F1-C297466593BE}" destId="{264F5FCA-99DE-485D-BE3C-FFBB4369B9F2}" srcOrd="0" destOrd="0" presId="urn:microsoft.com/office/officeart/2005/8/layout/orgChart1"/>
    <dgm:cxn modelId="{E4E22619-30D2-4E2A-8C79-6E0B43B8E121}" srcId="{F46A9377-F25B-4604-96F1-C297466593BE}" destId="{5F3DFB35-E53A-40AD-8FD8-4821D2B8FD1C}" srcOrd="1" destOrd="0" parTransId="{DAA06B5C-0C65-40CF-ADBF-C096115CCB9D}" sibTransId="{8208BF73-8E81-402F-A546-96F5E0E16EE4}"/>
    <dgm:cxn modelId="{154675C5-A353-4F80-919D-9E3B74758C3D}" srcId="{F46A9377-F25B-4604-96F1-C297466593BE}" destId="{7D81AB26-22DD-44B9-8369-DCE62F39A771}" srcOrd="0" destOrd="0" parTransId="{8AA8BC6E-FEC4-49DE-AB75-0B7D2761A4E7}" sibTransId="{7CCC4296-D890-4759-A153-E4D1F417546A}"/>
    <dgm:cxn modelId="{F1D50018-04CB-4F7C-9B4F-113275C5E90D}" type="presOf" srcId="{DAA06B5C-0C65-40CF-ADBF-C096115CCB9D}" destId="{25AA29CA-DBE9-4066-BD76-A1A8D8C41A58}" srcOrd="0" destOrd="0" presId="urn:microsoft.com/office/officeart/2005/8/layout/orgChart1"/>
    <dgm:cxn modelId="{531ED793-F7E7-4FCA-BCC2-C836A99C3107}" type="presOf" srcId="{F46A9377-F25B-4604-96F1-C297466593BE}" destId="{788FEDE5-1F85-4F31-9ABF-BE8BD13002C9}" srcOrd="1" destOrd="0" presId="urn:microsoft.com/office/officeart/2005/8/layout/orgChart1"/>
    <dgm:cxn modelId="{E12C9E8C-BA51-4050-8294-8E347D8EBCB2}" srcId="{F46A9377-F25B-4604-96F1-C297466593BE}" destId="{A7E52F55-605D-4FA1-95B0-43F1B4A920A8}" srcOrd="2" destOrd="0" parTransId="{99C95DA6-136A-4AB3-8EAE-893ED7B138B3}" sibTransId="{6A422D2F-CB07-47B7-B800-45F36AA50B00}"/>
    <dgm:cxn modelId="{96945EA4-F75B-4C2A-BF71-6DDEB18BF326}" type="presParOf" srcId="{AABB3CB5-0B7C-4E35-A36C-20E0AA9718A9}" destId="{5D0F0063-1CDA-4A95-BB0E-C4AC1F74CB53}" srcOrd="0" destOrd="0" presId="urn:microsoft.com/office/officeart/2005/8/layout/orgChart1"/>
    <dgm:cxn modelId="{3E7C75C2-1222-40F0-9705-85DE8EE73CF8}" type="presParOf" srcId="{5D0F0063-1CDA-4A95-BB0E-C4AC1F74CB53}" destId="{C728EA23-F9CF-4BD9-B01A-C7360D865F4A}" srcOrd="0" destOrd="0" presId="urn:microsoft.com/office/officeart/2005/8/layout/orgChart1"/>
    <dgm:cxn modelId="{C6690238-AADF-423A-944B-30EDA3D299DD}" type="presParOf" srcId="{C728EA23-F9CF-4BD9-B01A-C7360D865F4A}" destId="{264F5FCA-99DE-485D-BE3C-FFBB4369B9F2}" srcOrd="0" destOrd="0" presId="urn:microsoft.com/office/officeart/2005/8/layout/orgChart1"/>
    <dgm:cxn modelId="{83BB78FB-E0A2-4693-9AC4-39E4E5AFD27E}" type="presParOf" srcId="{C728EA23-F9CF-4BD9-B01A-C7360D865F4A}" destId="{788FEDE5-1F85-4F31-9ABF-BE8BD13002C9}" srcOrd="1" destOrd="0" presId="urn:microsoft.com/office/officeart/2005/8/layout/orgChart1"/>
    <dgm:cxn modelId="{FCE987CF-212E-4BB1-B044-AE9E54B5DC83}" type="presParOf" srcId="{5D0F0063-1CDA-4A95-BB0E-C4AC1F74CB53}" destId="{2A6F0E8A-2CB9-46F2-B58D-C2BC7D44572E}" srcOrd="1" destOrd="0" presId="urn:microsoft.com/office/officeart/2005/8/layout/orgChart1"/>
    <dgm:cxn modelId="{F0FAC06E-AFEE-482F-8A18-60D1ECA11DAF}" type="presParOf" srcId="{2A6F0E8A-2CB9-46F2-B58D-C2BC7D44572E}" destId="{2081D0B7-6DF1-47BC-A0E0-34154A1F9203}" srcOrd="0" destOrd="0" presId="urn:microsoft.com/office/officeart/2005/8/layout/orgChart1"/>
    <dgm:cxn modelId="{4934A2C5-A685-4C50-BF34-F40191BAE099}" type="presParOf" srcId="{2A6F0E8A-2CB9-46F2-B58D-C2BC7D44572E}" destId="{4CC17D3E-2643-4582-8FF0-FFFD77C65CE8}" srcOrd="1" destOrd="0" presId="urn:microsoft.com/office/officeart/2005/8/layout/orgChart1"/>
    <dgm:cxn modelId="{6D3960B3-179C-4AA5-BDB5-77314433792B}" type="presParOf" srcId="{4CC17D3E-2643-4582-8FF0-FFFD77C65CE8}" destId="{4F37BDED-D6D5-433C-BBB4-170AC0BBF0C9}" srcOrd="0" destOrd="0" presId="urn:microsoft.com/office/officeart/2005/8/layout/orgChart1"/>
    <dgm:cxn modelId="{87ADD7F5-CBCC-456E-920C-6B274C3393EE}" type="presParOf" srcId="{4F37BDED-D6D5-433C-BBB4-170AC0BBF0C9}" destId="{F1E3697C-7952-423E-B7AF-B138E7BEE749}" srcOrd="0" destOrd="0" presId="urn:microsoft.com/office/officeart/2005/8/layout/orgChart1"/>
    <dgm:cxn modelId="{D8CDB338-8E12-4031-89A5-BB3408B4FAEF}" type="presParOf" srcId="{4F37BDED-D6D5-433C-BBB4-170AC0BBF0C9}" destId="{7F412C49-8B88-4389-9DE5-1291D87D5027}" srcOrd="1" destOrd="0" presId="urn:microsoft.com/office/officeart/2005/8/layout/orgChart1"/>
    <dgm:cxn modelId="{CD43777A-8CE7-4242-A2C2-7291A67C6B9D}" type="presParOf" srcId="{4CC17D3E-2643-4582-8FF0-FFFD77C65CE8}" destId="{699CF33A-05F0-4170-9E9B-16E773549318}" srcOrd="1" destOrd="0" presId="urn:microsoft.com/office/officeart/2005/8/layout/orgChart1"/>
    <dgm:cxn modelId="{3F98E572-F541-4464-85A1-98CB9705A4B0}" type="presParOf" srcId="{4CC17D3E-2643-4582-8FF0-FFFD77C65CE8}" destId="{3BE8066B-1F59-4141-837C-AD3523A29BFF}" srcOrd="2" destOrd="0" presId="urn:microsoft.com/office/officeart/2005/8/layout/orgChart1"/>
    <dgm:cxn modelId="{9608293D-E11A-4FDA-BE91-30358A161F94}" type="presParOf" srcId="{2A6F0E8A-2CB9-46F2-B58D-C2BC7D44572E}" destId="{25AA29CA-DBE9-4066-BD76-A1A8D8C41A58}" srcOrd="2" destOrd="0" presId="urn:microsoft.com/office/officeart/2005/8/layout/orgChart1"/>
    <dgm:cxn modelId="{DF167D89-96FE-424D-9D1E-9F0D1A750ABB}" type="presParOf" srcId="{2A6F0E8A-2CB9-46F2-B58D-C2BC7D44572E}" destId="{3EED4265-1E0C-4097-A486-9197D7528222}" srcOrd="3" destOrd="0" presId="urn:microsoft.com/office/officeart/2005/8/layout/orgChart1"/>
    <dgm:cxn modelId="{2E909914-BC91-40D0-93C0-FD34FE2C2B28}" type="presParOf" srcId="{3EED4265-1E0C-4097-A486-9197D7528222}" destId="{6CA8E7FF-0B13-409C-916B-1F42FD638ABD}" srcOrd="0" destOrd="0" presId="urn:microsoft.com/office/officeart/2005/8/layout/orgChart1"/>
    <dgm:cxn modelId="{1503CCCC-DFBC-4AA9-9414-F223782509E9}" type="presParOf" srcId="{6CA8E7FF-0B13-409C-916B-1F42FD638ABD}" destId="{89FC41C8-846A-47EC-85DB-5520E784BC11}" srcOrd="0" destOrd="0" presId="urn:microsoft.com/office/officeart/2005/8/layout/orgChart1"/>
    <dgm:cxn modelId="{B2F57434-ED31-4D37-A819-918CA68A5E2A}" type="presParOf" srcId="{6CA8E7FF-0B13-409C-916B-1F42FD638ABD}" destId="{424F4871-76E2-4021-A1C3-A70F9A9F3CBD}" srcOrd="1" destOrd="0" presId="urn:microsoft.com/office/officeart/2005/8/layout/orgChart1"/>
    <dgm:cxn modelId="{6B19FC8B-3998-412B-A5CE-23D2803EFD97}" type="presParOf" srcId="{3EED4265-1E0C-4097-A486-9197D7528222}" destId="{3F4F1F8A-DD78-47A3-A1A7-30DC50FA148C}" srcOrd="1" destOrd="0" presId="urn:microsoft.com/office/officeart/2005/8/layout/orgChart1"/>
    <dgm:cxn modelId="{C85BA65F-D770-4D70-9736-60BB9CABAFC0}" type="presParOf" srcId="{3EED4265-1E0C-4097-A486-9197D7528222}" destId="{E3543C67-3903-4C6D-ACCA-8152E7C57BC3}" srcOrd="2" destOrd="0" presId="urn:microsoft.com/office/officeart/2005/8/layout/orgChart1"/>
    <dgm:cxn modelId="{0D6B664E-60A4-45F3-9C0A-908295B3B49F}" type="presParOf" srcId="{2A6F0E8A-2CB9-46F2-B58D-C2BC7D44572E}" destId="{64780695-964F-4DA8-971D-F610A631E346}" srcOrd="4" destOrd="0" presId="urn:microsoft.com/office/officeart/2005/8/layout/orgChart1"/>
    <dgm:cxn modelId="{AD88A799-B360-4E68-9F31-AB1635ADEEE5}" type="presParOf" srcId="{2A6F0E8A-2CB9-46F2-B58D-C2BC7D44572E}" destId="{E82F33AA-B0BA-4C74-B83E-7F285491232C}" srcOrd="5" destOrd="0" presId="urn:microsoft.com/office/officeart/2005/8/layout/orgChart1"/>
    <dgm:cxn modelId="{F18858B6-BF93-4747-8FFB-2B111A1DEC2C}" type="presParOf" srcId="{E82F33AA-B0BA-4C74-B83E-7F285491232C}" destId="{92E38B0B-5C99-4E36-9EA0-824FFEDF2124}" srcOrd="0" destOrd="0" presId="urn:microsoft.com/office/officeart/2005/8/layout/orgChart1"/>
    <dgm:cxn modelId="{7CA61D09-A80D-45F1-B901-7A6DF5A47CA8}" type="presParOf" srcId="{92E38B0B-5C99-4E36-9EA0-824FFEDF2124}" destId="{4ABD302B-31C1-49A5-99E8-2C6256A0CB5C}" srcOrd="0" destOrd="0" presId="urn:microsoft.com/office/officeart/2005/8/layout/orgChart1"/>
    <dgm:cxn modelId="{B22C7CA6-6E1C-4E49-AEAF-213AB8F93402}" type="presParOf" srcId="{92E38B0B-5C99-4E36-9EA0-824FFEDF2124}" destId="{D98EE726-6B1C-4807-8FA1-67F8D4237C8A}" srcOrd="1" destOrd="0" presId="urn:microsoft.com/office/officeart/2005/8/layout/orgChart1"/>
    <dgm:cxn modelId="{664F9487-D573-4449-B762-F7C8EDFAF2B9}" type="presParOf" srcId="{E82F33AA-B0BA-4C74-B83E-7F285491232C}" destId="{FFD62B33-1A8F-4D60-9E28-764115C239CC}" srcOrd="1" destOrd="0" presId="urn:microsoft.com/office/officeart/2005/8/layout/orgChart1"/>
    <dgm:cxn modelId="{A8C0C07D-987F-4137-BE51-E2DF0B02EDE7}" type="presParOf" srcId="{E82F33AA-B0BA-4C74-B83E-7F285491232C}" destId="{9D063254-451A-464F-8EAB-EAB6A3450037}" srcOrd="2" destOrd="0" presId="urn:microsoft.com/office/officeart/2005/8/layout/orgChart1"/>
    <dgm:cxn modelId="{CE5ABC41-4B27-4D03-9D38-653C9B16AC85}" type="presParOf" srcId="{2A6F0E8A-2CB9-46F2-B58D-C2BC7D44572E}" destId="{54964EC3-BA5A-4538-898A-DDE678A42DC2}" srcOrd="6" destOrd="0" presId="urn:microsoft.com/office/officeart/2005/8/layout/orgChart1"/>
    <dgm:cxn modelId="{BE636C58-FB0F-4009-A727-2FA4074E9945}" type="presParOf" srcId="{2A6F0E8A-2CB9-46F2-B58D-C2BC7D44572E}" destId="{FB00C409-5831-4B9D-ACFB-A15106DD81C1}" srcOrd="7" destOrd="0" presId="urn:microsoft.com/office/officeart/2005/8/layout/orgChart1"/>
    <dgm:cxn modelId="{C707E26B-C28C-41DB-A939-4C87A0820B7B}" type="presParOf" srcId="{FB00C409-5831-4B9D-ACFB-A15106DD81C1}" destId="{44AA3596-CCB7-422F-A15F-9D42AB1D18D7}" srcOrd="0" destOrd="0" presId="urn:microsoft.com/office/officeart/2005/8/layout/orgChart1"/>
    <dgm:cxn modelId="{8EF2B20A-979D-4A3D-BE9F-F3FF6D6DFB49}" type="presParOf" srcId="{44AA3596-CCB7-422F-A15F-9D42AB1D18D7}" destId="{313A8FB3-6603-4663-96E6-862265F2B58B}" srcOrd="0" destOrd="0" presId="urn:microsoft.com/office/officeart/2005/8/layout/orgChart1"/>
    <dgm:cxn modelId="{FF6C007E-20EA-40A2-8D43-4E541BB2E5CD}" type="presParOf" srcId="{44AA3596-CCB7-422F-A15F-9D42AB1D18D7}" destId="{46D11F04-BC3E-40F4-ADC7-AF9AC46B53C1}" srcOrd="1" destOrd="0" presId="urn:microsoft.com/office/officeart/2005/8/layout/orgChart1"/>
    <dgm:cxn modelId="{B11B1D27-01E7-4D49-94F2-ECD4C1D59AA1}" type="presParOf" srcId="{FB00C409-5831-4B9D-ACFB-A15106DD81C1}" destId="{753B8185-F843-4B0F-A0BD-7324FDC95190}" srcOrd="1" destOrd="0" presId="urn:microsoft.com/office/officeart/2005/8/layout/orgChart1"/>
    <dgm:cxn modelId="{CE9DC2C9-61C5-478C-A7DF-18EF1E5F2F04}" type="presParOf" srcId="{FB00C409-5831-4B9D-ACFB-A15106DD81C1}" destId="{78DDFDD6-DA83-4941-B510-84D876939611}" srcOrd="2" destOrd="0" presId="urn:microsoft.com/office/officeart/2005/8/layout/orgChart1"/>
    <dgm:cxn modelId="{6DC2429F-7C71-49D7-AA70-AC35A8674E7C}" type="presParOf" srcId="{5D0F0063-1CDA-4A95-BB0E-C4AC1F74CB53}" destId="{B8F9C118-BFDE-4882-8E20-598382F7FA6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31E30E1-184B-4C5F-B720-2A74F0444333}" type="doc">
      <dgm:prSet loTypeId="urn:microsoft.com/office/officeart/2005/8/layout/orgChart1" loCatId="hierarchy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F46A9377-F25B-4604-96F1-C297466593BE}">
      <dgm:prSet phldrT="[Text]"/>
      <dgm:spPr/>
      <dgm:t>
        <a:bodyPr/>
        <a:lstStyle/>
        <a:p>
          <a:r>
            <a:rPr lang="el-GR" dirty="0" smtClean="0"/>
            <a:t>Σύνδεση με τον πραγματικό κόσμο</a:t>
          </a:r>
          <a:endParaRPr lang="en-US" dirty="0"/>
        </a:p>
      </dgm:t>
    </dgm:pt>
    <dgm:pt modelId="{67DF8A2F-2541-442D-A97C-02D582AC461E}" type="parTrans" cxnId="{C4461AEC-BE5F-483C-8168-ED9558E280A7}">
      <dgm:prSet/>
      <dgm:spPr/>
      <dgm:t>
        <a:bodyPr/>
        <a:lstStyle/>
        <a:p>
          <a:endParaRPr lang="en-US"/>
        </a:p>
      </dgm:t>
    </dgm:pt>
    <dgm:pt modelId="{DB6C4BCA-0284-4409-8086-291536CA127D}" type="sibTrans" cxnId="{C4461AEC-BE5F-483C-8168-ED9558E280A7}">
      <dgm:prSet/>
      <dgm:spPr/>
      <dgm:t>
        <a:bodyPr/>
        <a:lstStyle/>
        <a:p>
          <a:endParaRPr lang="en-US"/>
        </a:p>
      </dgm:t>
    </dgm:pt>
    <dgm:pt modelId="{5F3DFB35-E53A-40AD-8FD8-4821D2B8FD1C}">
      <dgm:prSet phldrT="[Text]"/>
      <dgm:spPr/>
      <dgm:t>
        <a:bodyPr/>
        <a:lstStyle/>
        <a:p>
          <a:r>
            <a:rPr lang="en-US" dirty="0" smtClean="0"/>
            <a:t>Y</a:t>
          </a:r>
          <a:r>
            <a:rPr lang="el-GR" dirty="0" err="1" smtClean="0"/>
            <a:t>λική</a:t>
          </a:r>
          <a:r>
            <a:rPr lang="el-GR" dirty="0" smtClean="0"/>
            <a:t> υπόσταση</a:t>
          </a:r>
          <a:endParaRPr lang="en-US" dirty="0"/>
        </a:p>
      </dgm:t>
    </dgm:pt>
    <dgm:pt modelId="{DAA06B5C-0C65-40CF-ADBF-C096115CCB9D}" type="parTrans" cxnId="{E4E22619-30D2-4E2A-8C79-6E0B43B8E121}">
      <dgm:prSet/>
      <dgm:spPr/>
      <dgm:t>
        <a:bodyPr/>
        <a:lstStyle/>
        <a:p>
          <a:endParaRPr lang="en-US"/>
        </a:p>
      </dgm:t>
    </dgm:pt>
    <dgm:pt modelId="{8208BF73-8E81-402F-A546-96F5E0E16EE4}" type="sibTrans" cxnId="{E4E22619-30D2-4E2A-8C79-6E0B43B8E121}">
      <dgm:prSet/>
      <dgm:spPr/>
      <dgm:t>
        <a:bodyPr/>
        <a:lstStyle/>
        <a:p>
          <a:endParaRPr lang="en-US"/>
        </a:p>
      </dgm:t>
    </dgm:pt>
    <dgm:pt modelId="{82890F01-CF07-4412-A4A7-AE5C3EB15FE3}">
      <dgm:prSet phldrT="[Text]"/>
      <dgm:spPr/>
      <dgm:t>
        <a:bodyPr/>
        <a:lstStyle/>
        <a:p>
          <a:r>
            <a:rPr lang="en-US" dirty="0" smtClean="0"/>
            <a:t>Raspberry PI</a:t>
          </a:r>
          <a:endParaRPr lang="en-US" dirty="0"/>
        </a:p>
      </dgm:t>
    </dgm:pt>
    <dgm:pt modelId="{182C4DF1-C574-49FD-94F5-BA9D74466897}" type="parTrans" cxnId="{CEF9F958-3955-4C7A-B749-6FFE20DD9912}">
      <dgm:prSet/>
      <dgm:spPr/>
      <dgm:t>
        <a:bodyPr/>
        <a:lstStyle/>
        <a:p>
          <a:endParaRPr lang="en-US"/>
        </a:p>
      </dgm:t>
    </dgm:pt>
    <dgm:pt modelId="{D6E14CA4-4C5E-4100-B60C-2795123D344D}" type="sibTrans" cxnId="{CEF9F958-3955-4C7A-B749-6FFE20DD9912}">
      <dgm:prSet/>
      <dgm:spPr/>
      <dgm:t>
        <a:bodyPr/>
        <a:lstStyle/>
        <a:p>
          <a:endParaRPr lang="en-US"/>
        </a:p>
      </dgm:t>
    </dgm:pt>
    <dgm:pt modelId="{7DAC66C9-ED90-4A75-86A9-977EEC11BFC6}">
      <dgm:prSet phldrT="[Text]"/>
      <dgm:spPr/>
      <dgm:t>
        <a:bodyPr/>
        <a:lstStyle/>
        <a:p>
          <a:r>
            <a:rPr lang="en-US" dirty="0" smtClean="0"/>
            <a:t>NAO</a:t>
          </a:r>
          <a:endParaRPr lang="en-US" dirty="0"/>
        </a:p>
      </dgm:t>
    </dgm:pt>
    <dgm:pt modelId="{394318BC-3FBB-43F8-86C4-C1407F403D8B}" type="parTrans" cxnId="{40230AEF-DD44-4642-8C69-EAF616154D15}">
      <dgm:prSet/>
      <dgm:spPr/>
      <dgm:t>
        <a:bodyPr/>
        <a:lstStyle/>
        <a:p>
          <a:endParaRPr lang="en-US"/>
        </a:p>
      </dgm:t>
    </dgm:pt>
    <dgm:pt modelId="{DCB34CF7-0075-44CF-9975-70CB14281A94}" type="sibTrans" cxnId="{40230AEF-DD44-4642-8C69-EAF616154D15}">
      <dgm:prSet/>
      <dgm:spPr/>
      <dgm:t>
        <a:bodyPr/>
        <a:lstStyle/>
        <a:p>
          <a:endParaRPr lang="en-US"/>
        </a:p>
      </dgm:t>
    </dgm:pt>
    <dgm:pt modelId="{010E5B86-CFEA-4179-A4AA-6BB62AD67F75}">
      <dgm:prSet phldrT="[Text]"/>
      <dgm:spPr/>
      <dgm:t>
        <a:bodyPr/>
        <a:lstStyle/>
        <a:p>
          <a:r>
            <a:rPr lang="en-US" dirty="0" err="1" smtClean="0"/>
            <a:t>MicroPython</a:t>
          </a:r>
          <a:endParaRPr lang="en-US" dirty="0"/>
        </a:p>
      </dgm:t>
    </dgm:pt>
    <dgm:pt modelId="{EDED939C-A73F-46DF-BE0A-2FD66E26956D}" type="parTrans" cxnId="{F36DAAFF-19A5-41E1-B9BD-F82D45A51C08}">
      <dgm:prSet/>
      <dgm:spPr/>
      <dgm:t>
        <a:bodyPr/>
        <a:lstStyle/>
        <a:p>
          <a:endParaRPr lang="en-US"/>
        </a:p>
      </dgm:t>
    </dgm:pt>
    <dgm:pt modelId="{DDBEEAC0-3792-408E-B4B3-C6937D67E0E7}" type="sibTrans" cxnId="{F36DAAFF-19A5-41E1-B9BD-F82D45A51C08}">
      <dgm:prSet/>
      <dgm:spPr/>
      <dgm:t>
        <a:bodyPr/>
        <a:lstStyle/>
        <a:p>
          <a:endParaRPr lang="en-US"/>
        </a:p>
      </dgm:t>
    </dgm:pt>
    <dgm:pt modelId="{AE17CD2F-71FB-439F-BFD7-E316553219C2}">
      <dgm:prSet phldrT="[Text]"/>
      <dgm:spPr/>
      <dgm:t>
        <a:bodyPr/>
        <a:lstStyle/>
        <a:p>
          <a:r>
            <a:rPr lang="en-US" dirty="0" smtClean="0"/>
            <a:t>Dropbox</a:t>
          </a:r>
          <a:endParaRPr lang="el-GR" dirty="0" smtClean="0"/>
        </a:p>
      </dgm:t>
    </dgm:pt>
    <dgm:pt modelId="{71567D72-1D95-43AA-A9A3-7BEDFA0D84BC}" type="parTrans" cxnId="{97EB20F9-85B8-4136-B747-70742CB61D67}">
      <dgm:prSet/>
      <dgm:spPr/>
      <dgm:t>
        <a:bodyPr/>
        <a:lstStyle/>
        <a:p>
          <a:endParaRPr lang="en-US"/>
        </a:p>
      </dgm:t>
    </dgm:pt>
    <dgm:pt modelId="{AE30D581-9910-4527-B4F8-F18E559A3F82}" type="sibTrans" cxnId="{97EB20F9-85B8-4136-B747-70742CB61D67}">
      <dgm:prSet/>
      <dgm:spPr/>
      <dgm:t>
        <a:bodyPr/>
        <a:lstStyle/>
        <a:p>
          <a:endParaRPr lang="en-US"/>
        </a:p>
      </dgm:t>
    </dgm:pt>
    <dgm:pt modelId="{B5F49188-35E1-43E9-94E1-2DB7BCDCDBE2}">
      <dgm:prSet phldrT="[Text]"/>
      <dgm:spPr/>
      <dgm:t>
        <a:bodyPr/>
        <a:lstStyle/>
        <a:p>
          <a:r>
            <a:rPr lang="en-US" dirty="0" err="1" smtClean="0"/>
            <a:t>Bitorrent</a:t>
          </a:r>
          <a:endParaRPr lang="el-GR" dirty="0" smtClean="0"/>
        </a:p>
      </dgm:t>
    </dgm:pt>
    <dgm:pt modelId="{A8311919-DDCD-42B1-BB42-FA4B5F5F5C0A}" type="parTrans" cxnId="{A3F5EDEA-F814-4267-9855-32D5930F53C3}">
      <dgm:prSet/>
      <dgm:spPr/>
      <dgm:t>
        <a:bodyPr/>
        <a:lstStyle/>
        <a:p>
          <a:endParaRPr lang="en-US"/>
        </a:p>
      </dgm:t>
    </dgm:pt>
    <dgm:pt modelId="{3277ED60-7B0B-4338-B603-3E87CF43D1D3}" type="sibTrans" cxnId="{A3F5EDEA-F814-4267-9855-32D5930F53C3}">
      <dgm:prSet/>
      <dgm:spPr/>
      <dgm:t>
        <a:bodyPr/>
        <a:lstStyle/>
        <a:p>
          <a:endParaRPr lang="en-US"/>
        </a:p>
      </dgm:t>
    </dgm:pt>
    <dgm:pt modelId="{3D61D415-D7CC-48BB-B988-6F9114C39695}">
      <dgm:prSet phldrT="[Text]"/>
      <dgm:spPr/>
      <dgm:t>
        <a:bodyPr/>
        <a:lstStyle/>
        <a:p>
          <a:r>
            <a:rPr lang="en-US" dirty="0" err="1" smtClean="0"/>
            <a:t>Calibre</a:t>
          </a:r>
          <a:endParaRPr lang="el-GR" dirty="0" smtClean="0"/>
        </a:p>
      </dgm:t>
    </dgm:pt>
    <dgm:pt modelId="{6809BF41-5C8C-4328-85E5-B300C6C47245}" type="parTrans" cxnId="{DB1912CB-C64C-40A6-BB20-CAEB3219FD30}">
      <dgm:prSet/>
      <dgm:spPr/>
      <dgm:t>
        <a:bodyPr/>
        <a:lstStyle/>
        <a:p>
          <a:endParaRPr lang="en-US"/>
        </a:p>
      </dgm:t>
    </dgm:pt>
    <dgm:pt modelId="{4A9E941D-7316-406E-8280-9C3BF8928C99}" type="sibTrans" cxnId="{DB1912CB-C64C-40A6-BB20-CAEB3219FD30}">
      <dgm:prSet/>
      <dgm:spPr/>
      <dgm:t>
        <a:bodyPr/>
        <a:lstStyle/>
        <a:p>
          <a:endParaRPr lang="en-US"/>
        </a:p>
      </dgm:t>
    </dgm:pt>
    <dgm:pt modelId="{46E755E8-1A38-428E-AF4F-EED7517C66F3}">
      <dgm:prSet phldrT="[Text]"/>
      <dgm:spPr/>
      <dgm:t>
        <a:bodyPr/>
        <a:lstStyle/>
        <a:p>
          <a:r>
            <a:rPr lang="en-US" dirty="0" err="1" smtClean="0"/>
            <a:t>reddit</a:t>
          </a:r>
          <a:endParaRPr lang="el-GR" dirty="0" smtClean="0"/>
        </a:p>
      </dgm:t>
    </dgm:pt>
    <dgm:pt modelId="{0151A5A9-9FD7-47B3-955F-74C529F978F1}" type="parTrans" cxnId="{B7CBA384-97AA-4462-8B85-A6F30D05A87E}">
      <dgm:prSet/>
      <dgm:spPr/>
      <dgm:t>
        <a:bodyPr/>
        <a:lstStyle/>
        <a:p>
          <a:endParaRPr lang="en-US"/>
        </a:p>
      </dgm:t>
    </dgm:pt>
    <dgm:pt modelId="{A403DA59-29F2-426A-9C35-CFFDADA4118A}" type="sibTrans" cxnId="{B7CBA384-97AA-4462-8B85-A6F30D05A87E}">
      <dgm:prSet/>
      <dgm:spPr/>
      <dgm:t>
        <a:bodyPr/>
        <a:lstStyle/>
        <a:p>
          <a:endParaRPr lang="en-US"/>
        </a:p>
      </dgm:t>
    </dgm:pt>
    <dgm:pt modelId="{A7E52F55-605D-4FA1-95B0-43F1B4A920A8}">
      <dgm:prSet phldrT="[Text]"/>
      <dgm:spPr/>
      <dgm:t>
        <a:bodyPr/>
        <a:lstStyle/>
        <a:p>
          <a:r>
            <a:rPr lang="el-GR" dirty="0" smtClean="0"/>
            <a:t>Εφαρμογές</a:t>
          </a:r>
        </a:p>
      </dgm:t>
    </dgm:pt>
    <dgm:pt modelId="{6A422D2F-CB07-47B7-B800-45F36AA50B00}" type="sibTrans" cxnId="{E12C9E8C-BA51-4050-8294-8E347D8EBCB2}">
      <dgm:prSet/>
      <dgm:spPr/>
      <dgm:t>
        <a:bodyPr/>
        <a:lstStyle/>
        <a:p>
          <a:endParaRPr lang="en-US"/>
        </a:p>
      </dgm:t>
    </dgm:pt>
    <dgm:pt modelId="{99C95DA6-136A-4AB3-8EAE-893ED7B138B3}" type="parTrans" cxnId="{E12C9E8C-BA51-4050-8294-8E347D8EBCB2}">
      <dgm:prSet/>
      <dgm:spPr/>
      <dgm:t>
        <a:bodyPr/>
        <a:lstStyle/>
        <a:p>
          <a:endParaRPr lang="en-US"/>
        </a:p>
      </dgm:t>
    </dgm:pt>
    <dgm:pt modelId="{AABB3CB5-0B7C-4E35-A36C-20E0AA9718A9}" type="pres">
      <dgm:prSet presAssocID="{431E30E1-184B-4C5F-B720-2A74F044433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D0F0063-1CDA-4A95-BB0E-C4AC1F74CB53}" type="pres">
      <dgm:prSet presAssocID="{F46A9377-F25B-4604-96F1-C297466593BE}" presName="hierRoot1" presStyleCnt="0">
        <dgm:presLayoutVars>
          <dgm:hierBranch val="init"/>
        </dgm:presLayoutVars>
      </dgm:prSet>
      <dgm:spPr/>
    </dgm:pt>
    <dgm:pt modelId="{C728EA23-F9CF-4BD9-B01A-C7360D865F4A}" type="pres">
      <dgm:prSet presAssocID="{F46A9377-F25B-4604-96F1-C297466593BE}" presName="rootComposite1" presStyleCnt="0"/>
      <dgm:spPr/>
    </dgm:pt>
    <dgm:pt modelId="{264F5FCA-99DE-485D-BE3C-FFBB4369B9F2}" type="pres">
      <dgm:prSet presAssocID="{F46A9377-F25B-4604-96F1-C297466593BE}" presName="rootText1" presStyleLbl="node0" presStyleIdx="0" presStyleCnt="1" custScaleX="14956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88FEDE5-1F85-4F31-9ABF-BE8BD13002C9}" type="pres">
      <dgm:prSet presAssocID="{F46A9377-F25B-4604-96F1-C297466593BE}" presName="rootConnector1" presStyleLbl="node1" presStyleIdx="0" presStyleCnt="0"/>
      <dgm:spPr/>
      <dgm:t>
        <a:bodyPr/>
        <a:lstStyle/>
        <a:p>
          <a:endParaRPr lang="en-US"/>
        </a:p>
      </dgm:t>
    </dgm:pt>
    <dgm:pt modelId="{2A6F0E8A-2CB9-46F2-B58D-C2BC7D44572E}" type="pres">
      <dgm:prSet presAssocID="{F46A9377-F25B-4604-96F1-C297466593BE}" presName="hierChild2" presStyleCnt="0"/>
      <dgm:spPr/>
    </dgm:pt>
    <dgm:pt modelId="{25AA29CA-DBE9-4066-BD76-A1A8D8C41A58}" type="pres">
      <dgm:prSet presAssocID="{DAA06B5C-0C65-40CF-ADBF-C096115CCB9D}" presName="Name37" presStyleLbl="parChTrans1D2" presStyleIdx="0" presStyleCnt="2"/>
      <dgm:spPr/>
      <dgm:t>
        <a:bodyPr/>
        <a:lstStyle/>
        <a:p>
          <a:endParaRPr lang="en-US"/>
        </a:p>
      </dgm:t>
    </dgm:pt>
    <dgm:pt modelId="{3EED4265-1E0C-4097-A486-9197D7528222}" type="pres">
      <dgm:prSet presAssocID="{5F3DFB35-E53A-40AD-8FD8-4821D2B8FD1C}" presName="hierRoot2" presStyleCnt="0">
        <dgm:presLayoutVars>
          <dgm:hierBranch val="init"/>
        </dgm:presLayoutVars>
      </dgm:prSet>
      <dgm:spPr/>
    </dgm:pt>
    <dgm:pt modelId="{6CA8E7FF-0B13-409C-916B-1F42FD638ABD}" type="pres">
      <dgm:prSet presAssocID="{5F3DFB35-E53A-40AD-8FD8-4821D2B8FD1C}" presName="rootComposite" presStyleCnt="0"/>
      <dgm:spPr/>
    </dgm:pt>
    <dgm:pt modelId="{89FC41C8-846A-47EC-85DB-5520E784BC11}" type="pres">
      <dgm:prSet presAssocID="{5F3DFB35-E53A-40AD-8FD8-4821D2B8FD1C}" presName="rootText" presStyleLbl="node2" presStyleIdx="0" presStyleCnt="2" custLinFactX="-30448" custLinFactNeighborX="-100000" custLinFactNeighborY="-1197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24F4871-76E2-4021-A1C3-A70F9A9F3CBD}" type="pres">
      <dgm:prSet presAssocID="{5F3DFB35-E53A-40AD-8FD8-4821D2B8FD1C}" presName="rootConnector" presStyleLbl="node2" presStyleIdx="0" presStyleCnt="2"/>
      <dgm:spPr/>
      <dgm:t>
        <a:bodyPr/>
        <a:lstStyle/>
        <a:p>
          <a:endParaRPr lang="en-US"/>
        </a:p>
      </dgm:t>
    </dgm:pt>
    <dgm:pt modelId="{3F4F1F8A-DD78-47A3-A1A7-30DC50FA148C}" type="pres">
      <dgm:prSet presAssocID="{5F3DFB35-E53A-40AD-8FD8-4821D2B8FD1C}" presName="hierChild4" presStyleCnt="0"/>
      <dgm:spPr/>
    </dgm:pt>
    <dgm:pt modelId="{512DAF8E-6BD3-4867-A3F0-537FD400B040}" type="pres">
      <dgm:prSet presAssocID="{182C4DF1-C574-49FD-94F5-BA9D74466897}" presName="Name37" presStyleLbl="parChTrans1D3" presStyleIdx="0" presStyleCnt="7"/>
      <dgm:spPr/>
      <dgm:t>
        <a:bodyPr/>
        <a:lstStyle/>
        <a:p>
          <a:endParaRPr lang="en-US"/>
        </a:p>
      </dgm:t>
    </dgm:pt>
    <dgm:pt modelId="{A785962F-143F-4544-8E66-EE66421AE980}" type="pres">
      <dgm:prSet presAssocID="{82890F01-CF07-4412-A4A7-AE5C3EB15FE3}" presName="hierRoot2" presStyleCnt="0">
        <dgm:presLayoutVars>
          <dgm:hierBranch val="init"/>
        </dgm:presLayoutVars>
      </dgm:prSet>
      <dgm:spPr/>
    </dgm:pt>
    <dgm:pt modelId="{F01A5E8B-BBD4-4B8C-9CC5-A9ACC3D94E63}" type="pres">
      <dgm:prSet presAssocID="{82890F01-CF07-4412-A4A7-AE5C3EB15FE3}" presName="rootComposite" presStyleCnt="0"/>
      <dgm:spPr/>
    </dgm:pt>
    <dgm:pt modelId="{7C2CA721-3855-4E44-8D55-114C1071E74E}" type="pres">
      <dgm:prSet presAssocID="{82890F01-CF07-4412-A4A7-AE5C3EB15FE3}" presName="rootText" presStyleLbl="node3" presStyleIdx="0" presStyleCnt="7" custLinFactX="-31429" custLinFactNeighborX="-100000" custLinFactNeighborY="-2963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BEEE0E-92D3-440B-A77D-2E97ACD34E2A}" type="pres">
      <dgm:prSet presAssocID="{82890F01-CF07-4412-A4A7-AE5C3EB15FE3}" presName="rootConnector" presStyleLbl="node3" presStyleIdx="0" presStyleCnt="7"/>
      <dgm:spPr/>
      <dgm:t>
        <a:bodyPr/>
        <a:lstStyle/>
        <a:p>
          <a:endParaRPr lang="en-US"/>
        </a:p>
      </dgm:t>
    </dgm:pt>
    <dgm:pt modelId="{6FBC6FBF-AD03-40E6-8FD8-2AD98ED3971F}" type="pres">
      <dgm:prSet presAssocID="{82890F01-CF07-4412-A4A7-AE5C3EB15FE3}" presName="hierChild4" presStyleCnt="0"/>
      <dgm:spPr/>
    </dgm:pt>
    <dgm:pt modelId="{8C696058-F05C-456E-8E3D-66236C98FD99}" type="pres">
      <dgm:prSet presAssocID="{82890F01-CF07-4412-A4A7-AE5C3EB15FE3}" presName="hierChild5" presStyleCnt="0"/>
      <dgm:spPr/>
    </dgm:pt>
    <dgm:pt modelId="{2E8D5801-3C45-4C72-80EF-750CEC535D66}" type="pres">
      <dgm:prSet presAssocID="{394318BC-3FBB-43F8-86C4-C1407F403D8B}" presName="Name37" presStyleLbl="parChTrans1D3" presStyleIdx="1" presStyleCnt="7"/>
      <dgm:spPr/>
      <dgm:t>
        <a:bodyPr/>
        <a:lstStyle/>
        <a:p>
          <a:endParaRPr lang="en-US"/>
        </a:p>
      </dgm:t>
    </dgm:pt>
    <dgm:pt modelId="{1B6DF348-E39B-49D0-81D8-EF88D905972A}" type="pres">
      <dgm:prSet presAssocID="{7DAC66C9-ED90-4A75-86A9-977EEC11BFC6}" presName="hierRoot2" presStyleCnt="0">
        <dgm:presLayoutVars>
          <dgm:hierBranch val="init"/>
        </dgm:presLayoutVars>
      </dgm:prSet>
      <dgm:spPr/>
    </dgm:pt>
    <dgm:pt modelId="{28BEFB98-BCF4-44E3-A206-39E4270DEB6A}" type="pres">
      <dgm:prSet presAssocID="{7DAC66C9-ED90-4A75-86A9-977EEC11BFC6}" presName="rootComposite" presStyleCnt="0"/>
      <dgm:spPr/>
    </dgm:pt>
    <dgm:pt modelId="{1C191F22-AE72-4943-AACD-DC23A817FFC8}" type="pres">
      <dgm:prSet presAssocID="{7DAC66C9-ED90-4A75-86A9-977EEC11BFC6}" presName="rootText" presStyleLbl="node3" presStyleIdx="1" presStyleCnt="7" custLinFactX="-31429" custLinFactNeighborX="-100000" custLinFactNeighborY="-2963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83C1453-08CA-42A3-8178-F25C1A31E153}" type="pres">
      <dgm:prSet presAssocID="{7DAC66C9-ED90-4A75-86A9-977EEC11BFC6}" presName="rootConnector" presStyleLbl="node3" presStyleIdx="1" presStyleCnt="7"/>
      <dgm:spPr/>
      <dgm:t>
        <a:bodyPr/>
        <a:lstStyle/>
        <a:p>
          <a:endParaRPr lang="en-US"/>
        </a:p>
      </dgm:t>
    </dgm:pt>
    <dgm:pt modelId="{7FA77C37-43B0-469C-B1DF-0859811CBBEF}" type="pres">
      <dgm:prSet presAssocID="{7DAC66C9-ED90-4A75-86A9-977EEC11BFC6}" presName="hierChild4" presStyleCnt="0"/>
      <dgm:spPr/>
    </dgm:pt>
    <dgm:pt modelId="{B49DB689-5F14-49D7-A844-919922F670A1}" type="pres">
      <dgm:prSet presAssocID="{7DAC66C9-ED90-4A75-86A9-977EEC11BFC6}" presName="hierChild5" presStyleCnt="0"/>
      <dgm:spPr/>
    </dgm:pt>
    <dgm:pt modelId="{0247CEA9-D25D-45BD-91FE-0DD0AC55455D}" type="pres">
      <dgm:prSet presAssocID="{EDED939C-A73F-46DF-BE0A-2FD66E26956D}" presName="Name37" presStyleLbl="parChTrans1D3" presStyleIdx="2" presStyleCnt="7"/>
      <dgm:spPr/>
      <dgm:t>
        <a:bodyPr/>
        <a:lstStyle/>
        <a:p>
          <a:endParaRPr lang="en-US"/>
        </a:p>
      </dgm:t>
    </dgm:pt>
    <dgm:pt modelId="{6D0B5243-4C03-4E2D-B212-50B88AE23442}" type="pres">
      <dgm:prSet presAssocID="{010E5B86-CFEA-4179-A4AA-6BB62AD67F75}" presName="hierRoot2" presStyleCnt="0">
        <dgm:presLayoutVars>
          <dgm:hierBranch val="init"/>
        </dgm:presLayoutVars>
      </dgm:prSet>
      <dgm:spPr/>
    </dgm:pt>
    <dgm:pt modelId="{4A8B9B6D-F14F-4BF0-BF87-1D7F5D1131C1}" type="pres">
      <dgm:prSet presAssocID="{010E5B86-CFEA-4179-A4AA-6BB62AD67F75}" presName="rootComposite" presStyleCnt="0"/>
      <dgm:spPr/>
    </dgm:pt>
    <dgm:pt modelId="{C61716B8-0B30-435D-8134-12606B535FA7}" type="pres">
      <dgm:prSet presAssocID="{010E5B86-CFEA-4179-A4AA-6BB62AD67F75}" presName="rootText" presStyleLbl="node3" presStyleIdx="2" presStyleCnt="7" custLinFactX="-31429" custLinFactNeighborX="-100000" custLinFactNeighborY="-2963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B6CC511-2567-4A43-BA1D-C4957F60430A}" type="pres">
      <dgm:prSet presAssocID="{010E5B86-CFEA-4179-A4AA-6BB62AD67F75}" presName="rootConnector" presStyleLbl="node3" presStyleIdx="2" presStyleCnt="7"/>
      <dgm:spPr/>
      <dgm:t>
        <a:bodyPr/>
        <a:lstStyle/>
        <a:p>
          <a:endParaRPr lang="en-US"/>
        </a:p>
      </dgm:t>
    </dgm:pt>
    <dgm:pt modelId="{6741F420-47F5-43FE-A87C-D3A69E66F00A}" type="pres">
      <dgm:prSet presAssocID="{010E5B86-CFEA-4179-A4AA-6BB62AD67F75}" presName="hierChild4" presStyleCnt="0"/>
      <dgm:spPr/>
    </dgm:pt>
    <dgm:pt modelId="{CE15785F-61F6-4D43-9D20-B35A616AB124}" type="pres">
      <dgm:prSet presAssocID="{010E5B86-CFEA-4179-A4AA-6BB62AD67F75}" presName="hierChild5" presStyleCnt="0"/>
      <dgm:spPr/>
    </dgm:pt>
    <dgm:pt modelId="{E3543C67-3903-4C6D-ACCA-8152E7C57BC3}" type="pres">
      <dgm:prSet presAssocID="{5F3DFB35-E53A-40AD-8FD8-4821D2B8FD1C}" presName="hierChild5" presStyleCnt="0"/>
      <dgm:spPr/>
    </dgm:pt>
    <dgm:pt modelId="{64780695-964F-4DA8-971D-F610A631E346}" type="pres">
      <dgm:prSet presAssocID="{99C95DA6-136A-4AB3-8EAE-893ED7B138B3}" presName="Name37" presStyleLbl="parChTrans1D2" presStyleIdx="1" presStyleCnt="2"/>
      <dgm:spPr/>
      <dgm:t>
        <a:bodyPr/>
        <a:lstStyle/>
        <a:p>
          <a:endParaRPr lang="en-US"/>
        </a:p>
      </dgm:t>
    </dgm:pt>
    <dgm:pt modelId="{E82F33AA-B0BA-4C74-B83E-7F285491232C}" type="pres">
      <dgm:prSet presAssocID="{A7E52F55-605D-4FA1-95B0-43F1B4A920A8}" presName="hierRoot2" presStyleCnt="0">
        <dgm:presLayoutVars>
          <dgm:hierBranch val="init"/>
        </dgm:presLayoutVars>
      </dgm:prSet>
      <dgm:spPr/>
    </dgm:pt>
    <dgm:pt modelId="{92E38B0B-5C99-4E36-9EA0-824FFEDF2124}" type="pres">
      <dgm:prSet presAssocID="{A7E52F55-605D-4FA1-95B0-43F1B4A920A8}" presName="rootComposite" presStyleCnt="0"/>
      <dgm:spPr/>
    </dgm:pt>
    <dgm:pt modelId="{4ABD302B-31C1-49A5-99E8-2C6256A0CB5C}" type="pres">
      <dgm:prSet presAssocID="{A7E52F55-605D-4FA1-95B0-43F1B4A920A8}" presName="rootText" presStyleLbl="node2" presStyleIdx="1" presStyleCnt="2" custLinFactX="27507" custLinFactNeighborX="100000" custLinFactNeighborY="-1765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8EE726-6B1C-4807-8FA1-67F8D4237C8A}" type="pres">
      <dgm:prSet presAssocID="{A7E52F55-605D-4FA1-95B0-43F1B4A920A8}" presName="rootConnector" presStyleLbl="node2" presStyleIdx="1" presStyleCnt="2"/>
      <dgm:spPr/>
      <dgm:t>
        <a:bodyPr/>
        <a:lstStyle/>
        <a:p>
          <a:endParaRPr lang="en-US"/>
        </a:p>
      </dgm:t>
    </dgm:pt>
    <dgm:pt modelId="{FFD62B33-1A8F-4D60-9E28-764115C239CC}" type="pres">
      <dgm:prSet presAssocID="{A7E52F55-605D-4FA1-95B0-43F1B4A920A8}" presName="hierChild4" presStyleCnt="0"/>
      <dgm:spPr/>
    </dgm:pt>
    <dgm:pt modelId="{7385EA42-4D40-4AC4-8294-E7EFD66017EE}" type="pres">
      <dgm:prSet presAssocID="{71567D72-1D95-43AA-A9A3-7BEDFA0D84BC}" presName="Name37" presStyleLbl="parChTrans1D3" presStyleIdx="3" presStyleCnt="7"/>
      <dgm:spPr/>
      <dgm:t>
        <a:bodyPr/>
        <a:lstStyle/>
        <a:p>
          <a:endParaRPr lang="en-US"/>
        </a:p>
      </dgm:t>
    </dgm:pt>
    <dgm:pt modelId="{A244C2A6-34AC-474A-B914-816283CCD40C}" type="pres">
      <dgm:prSet presAssocID="{AE17CD2F-71FB-439F-BFD7-E316553219C2}" presName="hierRoot2" presStyleCnt="0">
        <dgm:presLayoutVars>
          <dgm:hierBranch val="init"/>
        </dgm:presLayoutVars>
      </dgm:prSet>
      <dgm:spPr/>
    </dgm:pt>
    <dgm:pt modelId="{193FC238-BB6A-41DE-A7E4-D66534D82F0F}" type="pres">
      <dgm:prSet presAssocID="{AE17CD2F-71FB-439F-BFD7-E316553219C2}" presName="rootComposite" presStyleCnt="0"/>
      <dgm:spPr/>
    </dgm:pt>
    <dgm:pt modelId="{21797F2B-6C96-490C-80F3-F4F754852161}" type="pres">
      <dgm:prSet presAssocID="{AE17CD2F-71FB-439F-BFD7-E316553219C2}" presName="rootText" presStyleLbl="node3" presStyleIdx="3" presStyleCnt="7" custLinFactX="27507" custLinFactNeighborX="100000" custLinFactNeighborY="-1765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6225E6-B87F-47A9-8EBF-3FA0E07F7507}" type="pres">
      <dgm:prSet presAssocID="{AE17CD2F-71FB-439F-BFD7-E316553219C2}" presName="rootConnector" presStyleLbl="node3" presStyleIdx="3" presStyleCnt="7"/>
      <dgm:spPr/>
      <dgm:t>
        <a:bodyPr/>
        <a:lstStyle/>
        <a:p>
          <a:endParaRPr lang="en-US"/>
        </a:p>
      </dgm:t>
    </dgm:pt>
    <dgm:pt modelId="{EDB50B51-B199-4497-BFC1-D2B7BD8142DD}" type="pres">
      <dgm:prSet presAssocID="{AE17CD2F-71FB-439F-BFD7-E316553219C2}" presName="hierChild4" presStyleCnt="0"/>
      <dgm:spPr/>
    </dgm:pt>
    <dgm:pt modelId="{5FCE676F-EFCF-45DB-B35C-6E3F648BEFBF}" type="pres">
      <dgm:prSet presAssocID="{AE17CD2F-71FB-439F-BFD7-E316553219C2}" presName="hierChild5" presStyleCnt="0"/>
      <dgm:spPr/>
    </dgm:pt>
    <dgm:pt modelId="{FEC4F108-F9DA-4967-AA9B-7439862679D8}" type="pres">
      <dgm:prSet presAssocID="{A8311919-DDCD-42B1-BB42-FA4B5F5F5C0A}" presName="Name37" presStyleLbl="parChTrans1D3" presStyleIdx="4" presStyleCnt="7"/>
      <dgm:spPr/>
      <dgm:t>
        <a:bodyPr/>
        <a:lstStyle/>
        <a:p>
          <a:endParaRPr lang="en-US"/>
        </a:p>
      </dgm:t>
    </dgm:pt>
    <dgm:pt modelId="{70604B7E-EF09-4393-9562-93C2233DB3C9}" type="pres">
      <dgm:prSet presAssocID="{B5F49188-35E1-43E9-94E1-2DB7BCDCDBE2}" presName="hierRoot2" presStyleCnt="0">
        <dgm:presLayoutVars>
          <dgm:hierBranch val="init"/>
        </dgm:presLayoutVars>
      </dgm:prSet>
      <dgm:spPr/>
    </dgm:pt>
    <dgm:pt modelId="{535E70E4-797A-4120-9052-BCA701D1286B}" type="pres">
      <dgm:prSet presAssocID="{B5F49188-35E1-43E9-94E1-2DB7BCDCDBE2}" presName="rootComposite" presStyleCnt="0"/>
      <dgm:spPr/>
    </dgm:pt>
    <dgm:pt modelId="{6F20F1DA-6827-4B83-9EA9-1B5E1D15C4AA}" type="pres">
      <dgm:prSet presAssocID="{B5F49188-35E1-43E9-94E1-2DB7BCDCDBE2}" presName="rootText" presStyleLbl="node3" presStyleIdx="4" presStyleCnt="7" custLinFactX="27507" custLinFactNeighborX="100000" custLinFactNeighborY="-1765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8D69E9-A660-49A2-8653-32F303B0F71C}" type="pres">
      <dgm:prSet presAssocID="{B5F49188-35E1-43E9-94E1-2DB7BCDCDBE2}" presName="rootConnector" presStyleLbl="node3" presStyleIdx="4" presStyleCnt="7"/>
      <dgm:spPr/>
      <dgm:t>
        <a:bodyPr/>
        <a:lstStyle/>
        <a:p>
          <a:endParaRPr lang="en-US"/>
        </a:p>
      </dgm:t>
    </dgm:pt>
    <dgm:pt modelId="{D313F3C4-2D82-4AF0-9D91-59DFB63F7441}" type="pres">
      <dgm:prSet presAssocID="{B5F49188-35E1-43E9-94E1-2DB7BCDCDBE2}" presName="hierChild4" presStyleCnt="0"/>
      <dgm:spPr/>
    </dgm:pt>
    <dgm:pt modelId="{DF9E8FCC-B6A1-40F5-8088-4390964F9AB0}" type="pres">
      <dgm:prSet presAssocID="{B5F49188-35E1-43E9-94E1-2DB7BCDCDBE2}" presName="hierChild5" presStyleCnt="0"/>
      <dgm:spPr/>
    </dgm:pt>
    <dgm:pt modelId="{FDD8CD0C-EF49-403D-9A9E-30CE9EEE02CF}" type="pres">
      <dgm:prSet presAssocID="{6809BF41-5C8C-4328-85E5-B300C6C47245}" presName="Name37" presStyleLbl="parChTrans1D3" presStyleIdx="5" presStyleCnt="7"/>
      <dgm:spPr/>
      <dgm:t>
        <a:bodyPr/>
        <a:lstStyle/>
        <a:p>
          <a:endParaRPr lang="en-US"/>
        </a:p>
      </dgm:t>
    </dgm:pt>
    <dgm:pt modelId="{008165D5-3F44-4275-AFA9-9AE4B0AD4DF4}" type="pres">
      <dgm:prSet presAssocID="{3D61D415-D7CC-48BB-B988-6F9114C39695}" presName="hierRoot2" presStyleCnt="0">
        <dgm:presLayoutVars>
          <dgm:hierBranch val="init"/>
        </dgm:presLayoutVars>
      </dgm:prSet>
      <dgm:spPr/>
    </dgm:pt>
    <dgm:pt modelId="{FA687AA2-C63B-4C1A-B6B5-36094BF8CBE9}" type="pres">
      <dgm:prSet presAssocID="{3D61D415-D7CC-48BB-B988-6F9114C39695}" presName="rootComposite" presStyleCnt="0"/>
      <dgm:spPr/>
    </dgm:pt>
    <dgm:pt modelId="{6254AC93-9686-428A-9982-7D6BA7160751}" type="pres">
      <dgm:prSet presAssocID="{3D61D415-D7CC-48BB-B988-6F9114C39695}" presName="rootText" presStyleLbl="node3" presStyleIdx="5" presStyleCnt="7" custLinFactX="27507" custLinFactNeighborX="100000" custLinFactNeighborY="-1765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65B51BE-6EC2-436E-8895-FD241FBEAED9}" type="pres">
      <dgm:prSet presAssocID="{3D61D415-D7CC-48BB-B988-6F9114C39695}" presName="rootConnector" presStyleLbl="node3" presStyleIdx="5" presStyleCnt="7"/>
      <dgm:spPr/>
      <dgm:t>
        <a:bodyPr/>
        <a:lstStyle/>
        <a:p>
          <a:endParaRPr lang="en-US"/>
        </a:p>
      </dgm:t>
    </dgm:pt>
    <dgm:pt modelId="{BD5C7175-743B-4922-B0EC-78B5E649FD4C}" type="pres">
      <dgm:prSet presAssocID="{3D61D415-D7CC-48BB-B988-6F9114C39695}" presName="hierChild4" presStyleCnt="0"/>
      <dgm:spPr/>
    </dgm:pt>
    <dgm:pt modelId="{5100BA8B-C1C7-4FB3-8DD5-5B1B9F3E558C}" type="pres">
      <dgm:prSet presAssocID="{3D61D415-D7CC-48BB-B988-6F9114C39695}" presName="hierChild5" presStyleCnt="0"/>
      <dgm:spPr/>
    </dgm:pt>
    <dgm:pt modelId="{731E6304-B0B4-4F2B-8CF3-6116E4C048BC}" type="pres">
      <dgm:prSet presAssocID="{0151A5A9-9FD7-47B3-955F-74C529F978F1}" presName="Name37" presStyleLbl="parChTrans1D3" presStyleIdx="6" presStyleCnt="7"/>
      <dgm:spPr/>
      <dgm:t>
        <a:bodyPr/>
        <a:lstStyle/>
        <a:p>
          <a:endParaRPr lang="en-US"/>
        </a:p>
      </dgm:t>
    </dgm:pt>
    <dgm:pt modelId="{E6748F53-F00B-412A-937A-086516881BD2}" type="pres">
      <dgm:prSet presAssocID="{46E755E8-1A38-428E-AF4F-EED7517C66F3}" presName="hierRoot2" presStyleCnt="0">
        <dgm:presLayoutVars>
          <dgm:hierBranch val="init"/>
        </dgm:presLayoutVars>
      </dgm:prSet>
      <dgm:spPr/>
    </dgm:pt>
    <dgm:pt modelId="{F66A1A52-1C62-4C9E-849D-C5660FB9AC32}" type="pres">
      <dgm:prSet presAssocID="{46E755E8-1A38-428E-AF4F-EED7517C66F3}" presName="rootComposite" presStyleCnt="0"/>
      <dgm:spPr/>
    </dgm:pt>
    <dgm:pt modelId="{D76CE9EB-BE55-4FD9-BB6A-2A79FC591C2E}" type="pres">
      <dgm:prSet presAssocID="{46E755E8-1A38-428E-AF4F-EED7517C66F3}" presName="rootText" presStyleLbl="node3" presStyleIdx="6" presStyleCnt="7" custLinFactX="29469" custLinFactNeighborX="100000" custLinFactNeighborY="-1373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3A267F7-554B-4CD1-B5AA-0884FB0A42C2}" type="pres">
      <dgm:prSet presAssocID="{46E755E8-1A38-428E-AF4F-EED7517C66F3}" presName="rootConnector" presStyleLbl="node3" presStyleIdx="6" presStyleCnt="7"/>
      <dgm:spPr/>
      <dgm:t>
        <a:bodyPr/>
        <a:lstStyle/>
        <a:p>
          <a:endParaRPr lang="en-US"/>
        </a:p>
      </dgm:t>
    </dgm:pt>
    <dgm:pt modelId="{2830CA50-2F17-4AB6-A2D7-4A723C0B30DB}" type="pres">
      <dgm:prSet presAssocID="{46E755E8-1A38-428E-AF4F-EED7517C66F3}" presName="hierChild4" presStyleCnt="0"/>
      <dgm:spPr/>
    </dgm:pt>
    <dgm:pt modelId="{D73A490C-6572-4D8D-BB23-E5A66FF7124B}" type="pres">
      <dgm:prSet presAssocID="{46E755E8-1A38-428E-AF4F-EED7517C66F3}" presName="hierChild5" presStyleCnt="0"/>
      <dgm:spPr/>
    </dgm:pt>
    <dgm:pt modelId="{9D063254-451A-464F-8EAB-EAB6A3450037}" type="pres">
      <dgm:prSet presAssocID="{A7E52F55-605D-4FA1-95B0-43F1B4A920A8}" presName="hierChild5" presStyleCnt="0"/>
      <dgm:spPr/>
    </dgm:pt>
    <dgm:pt modelId="{B8F9C118-BFDE-4882-8E20-598382F7FA63}" type="pres">
      <dgm:prSet presAssocID="{F46A9377-F25B-4604-96F1-C297466593BE}" presName="hierChild3" presStyleCnt="0"/>
      <dgm:spPr/>
    </dgm:pt>
  </dgm:ptLst>
  <dgm:cxnLst>
    <dgm:cxn modelId="{40230AEF-DD44-4642-8C69-EAF616154D15}" srcId="{5F3DFB35-E53A-40AD-8FD8-4821D2B8FD1C}" destId="{7DAC66C9-ED90-4A75-86A9-977EEC11BFC6}" srcOrd="1" destOrd="0" parTransId="{394318BC-3FBB-43F8-86C4-C1407F403D8B}" sibTransId="{DCB34CF7-0075-44CF-9975-70CB14281A94}"/>
    <dgm:cxn modelId="{97EB20F9-85B8-4136-B747-70742CB61D67}" srcId="{A7E52F55-605D-4FA1-95B0-43F1B4A920A8}" destId="{AE17CD2F-71FB-439F-BFD7-E316553219C2}" srcOrd="0" destOrd="0" parTransId="{71567D72-1D95-43AA-A9A3-7BEDFA0D84BC}" sibTransId="{AE30D581-9910-4527-B4F8-F18E559A3F82}"/>
    <dgm:cxn modelId="{F2CF233A-27CB-4967-ADD0-9BC89E8356E8}" type="presOf" srcId="{3D61D415-D7CC-48BB-B988-6F9114C39695}" destId="{6254AC93-9686-428A-9982-7D6BA7160751}" srcOrd="0" destOrd="0" presId="urn:microsoft.com/office/officeart/2005/8/layout/orgChart1"/>
    <dgm:cxn modelId="{C4461AEC-BE5F-483C-8168-ED9558E280A7}" srcId="{431E30E1-184B-4C5F-B720-2A74F0444333}" destId="{F46A9377-F25B-4604-96F1-C297466593BE}" srcOrd="0" destOrd="0" parTransId="{67DF8A2F-2541-442D-A97C-02D582AC461E}" sibTransId="{DB6C4BCA-0284-4409-8086-291536CA127D}"/>
    <dgm:cxn modelId="{0B64A4E8-0EC5-406F-A2C1-68976319BBEA}" type="presOf" srcId="{5F3DFB35-E53A-40AD-8FD8-4821D2B8FD1C}" destId="{89FC41C8-846A-47EC-85DB-5520E784BC11}" srcOrd="0" destOrd="0" presId="urn:microsoft.com/office/officeart/2005/8/layout/orgChart1"/>
    <dgm:cxn modelId="{5C06D767-31AC-47FA-AE7F-0EBCE3447E6E}" type="presOf" srcId="{431E30E1-184B-4C5F-B720-2A74F0444333}" destId="{AABB3CB5-0B7C-4E35-A36C-20E0AA9718A9}" srcOrd="0" destOrd="0" presId="urn:microsoft.com/office/officeart/2005/8/layout/orgChart1"/>
    <dgm:cxn modelId="{A3F5EDEA-F814-4267-9855-32D5930F53C3}" srcId="{A7E52F55-605D-4FA1-95B0-43F1B4A920A8}" destId="{B5F49188-35E1-43E9-94E1-2DB7BCDCDBE2}" srcOrd="1" destOrd="0" parTransId="{A8311919-DDCD-42B1-BB42-FA4B5F5F5C0A}" sibTransId="{3277ED60-7B0B-4338-B603-3E87CF43D1D3}"/>
    <dgm:cxn modelId="{F36DAAFF-19A5-41E1-B9BD-F82D45A51C08}" srcId="{5F3DFB35-E53A-40AD-8FD8-4821D2B8FD1C}" destId="{010E5B86-CFEA-4179-A4AA-6BB62AD67F75}" srcOrd="2" destOrd="0" parTransId="{EDED939C-A73F-46DF-BE0A-2FD66E26956D}" sibTransId="{DDBEEAC0-3792-408E-B4B3-C6937D67E0E7}"/>
    <dgm:cxn modelId="{E12C9E8C-BA51-4050-8294-8E347D8EBCB2}" srcId="{F46A9377-F25B-4604-96F1-C297466593BE}" destId="{A7E52F55-605D-4FA1-95B0-43F1B4A920A8}" srcOrd="1" destOrd="0" parTransId="{99C95DA6-136A-4AB3-8EAE-893ED7B138B3}" sibTransId="{6A422D2F-CB07-47B7-B800-45F36AA50B00}"/>
    <dgm:cxn modelId="{8A5D8B4B-593E-4BB0-9C5A-895072956202}" type="presOf" srcId="{F46A9377-F25B-4604-96F1-C297466593BE}" destId="{264F5FCA-99DE-485D-BE3C-FFBB4369B9F2}" srcOrd="0" destOrd="0" presId="urn:microsoft.com/office/officeart/2005/8/layout/orgChart1"/>
    <dgm:cxn modelId="{82A49570-7FDB-4921-ACB0-B5C4A7C23D54}" type="presOf" srcId="{010E5B86-CFEA-4179-A4AA-6BB62AD67F75}" destId="{C61716B8-0B30-435D-8134-12606B535FA7}" srcOrd="0" destOrd="0" presId="urn:microsoft.com/office/officeart/2005/8/layout/orgChart1"/>
    <dgm:cxn modelId="{900AD3B8-CAA7-4B47-8C01-C6F99DD3DC8C}" type="presOf" srcId="{46E755E8-1A38-428E-AF4F-EED7517C66F3}" destId="{F3A267F7-554B-4CD1-B5AA-0884FB0A42C2}" srcOrd="1" destOrd="0" presId="urn:microsoft.com/office/officeart/2005/8/layout/orgChart1"/>
    <dgm:cxn modelId="{55D7AC6A-A4F3-4C5B-874C-067FA61ECB06}" type="presOf" srcId="{5F3DFB35-E53A-40AD-8FD8-4821D2B8FD1C}" destId="{424F4871-76E2-4021-A1C3-A70F9A9F3CBD}" srcOrd="1" destOrd="0" presId="urn:microsoft.com/office/officeart/2005/8/layout/orgChart1"/>
    <dgm:cxn modelId="{4312A8AC-4231-4CD5-A0DF-8A906C15D697}" type="presOf" srcId="{DAA06B5C-0C65-40CF-ADBF-C096115CCB9D}" destId="{25AA29CA-DBE9-4066-BD76-A1A8D8C41A58}" srcOrd="0" destOrd="0" presId="urn:microsoft.com/office/officeart/2005/8/layout/orgChart1"/>
    <dgm:cxn modelId="{B7CBA384-97AA-4462-8B85-A6F30D05A87E}" srcId="{A7E52F55-605D-4FA1-95B0-43F1B4A920A8}" destId="{46E755E8-1A38-428E-AF4F-EED7517C66F3}" srcOrd="3" destOrd="0" parTransId="{0151A5A9-9FD7-47B3-955F-74C529F978F1}" sibTransId="{A403DA59-29F2-426A-9C35-CFFDADA4118A}"/>
    <dgm:cxn modelId="{8504285E-8DE2-407E-8331-D76DFE29361F}" type="presOf" srcId="{EDED939C-A73F-46DF-BE0A-2FD66E26956D}" destId="{0247CEA9-D25D-45BD-91FE-0DD0AC55455D}" srcOrd="0" destOrd="0" presId="urn:microsoft.com/office/officeart/2005/8/layout/orgChart1"/>
    <dgm:cxn modelId="{7781745D-0DDE-4814-9A5E-8B29FCF33E85}" type="presOf" srcId="{A8311919-DDCD-42B1-BB42-FA4B5F5F5C0A}" destId="{FEC4F108-F9DA-4967-AA9B-7439862679D8}" srcOrd="0" destOrd="0" presId="urn:microsoft.com/office/officeart/2005/8/layout/orgChart1"/>
    <dgm:cxn modelId="{CEF9F958-3955-4C7A-B749-6FFE20DD9912}" srcId="{5F3DFB35-E53A-40AD-8FD8-4821D2B8FD1C}" destId="{82890F01-CF07-4412-A4A7-AE5C3EB15FE3}" srcOrd="0" destOrd="0" parTransId="{182C4DF1-C574-49FD-94F5-BA9D74466897}" sibTransId="{D6E14CA4-4C5E-4100-B60C-2795123D344D}"/>
    <dgm:cxn modelId="{F390FE9E-94D0-480E-94DC-93C3CA1AE214}" type="presOf" srcId="{B5F49188-35E1-43E9-94E1-2DB7BCDCDBE2}" destId="{6F20F1DA-6827-4B83-9EA9-1B5E1D15C4AA}" srcOrd="0" destOrd="0" presId="urn:microsoft.com/office/officeart/2005/8/layout/orgChart1"/>
    <dgm:cxn modelId="{E02E9F82-FA01-4D94-A31E-C24118E14775}" type="presOf" srcId="{46E755E8-1A38-428E-AF4F-EED7517C66F3}" destId="{D76CE9EB-BE55-4FD9-BB6A-2A79FC591C2E}" srcOrd="0" destOrd="0" presId="urn:microsoft.com/office/officeart/2005/8/layout/orgChart1"/>
    <dgm:cxn modelId="{E9138D21-428D-4C21-89A4-73ECE00CC3EA}" type="presOf" srcId="{6809BF41-5C8C-4328-85E5-B300C6C47245}" destId="{FDD8CD0C-EF49-403D-9A9E-30CE9EEE02CF}" srcOrd="0" destOrd="0" presId="urn:microsoft.com/office/officeart/2005/8/layout/orgChart1"/>
    <dgm:cxn modelId="{C6F10ECA-5D84-4889-BEA0-A3303E0AB67E}" type="presOf" srcId="{B5F49188-35E1-43E9-94E1-2DB7BCDCDBE2}" destId="{E68D69E9-A660-49A2-8653-32F303B0F71C}" srcOrd="1" destOrd="0" presId="urn:microsoft.com/office/officeart/2005/8/layout/orgChart1"/>
    <dgm:cxn modelId="{DBDC3C45-8B1A-44A8-A868-EB97DDAEC2F1}" type="presOf" srcId="{3D61D415-D7CC-48BB-B988-6F9114C39695}" destId="{B65B51BE-6EC2-436E-8895-FD241FBEAED9}" srcOrd="1" destOrd="0" presId="urn:microsoft.com/office/officeart/2005/8/layout/orgChart1"/>
    <dgm:cxn modelId="{4D3CE973-9222-42A6-B814-6481409A20A4}" type="presOf" srcId="{F46A9377-F25B-4604-96F1-C297466593BE}" destId="{788FEDE5-1F85-4F31-9ABF-BE8BD13002C9}" srcOrd="1" destOrd="0" presId="urn:microsoft.com/office/officeart/2005/8/layout/orgChart1"/>
    <dgm:cxn modelId="{DA45D7A2-728E-4C15-B2C4-C88A39DBB52B}" type="presOf" srcId="{A7E52F55-605D-4FA1-95B0-43F1B4A920A8}" destId="{D98EE726-6B1C-4807-8FA1-67F8D4237C8A}" srcOrd="1" destOrd="0" presId="urn:microsoft.com/office/officeart/2005/8/layout/orgChart1"/>
    <dgm:cxn modelId="{E4E22619-30D2-4E2A-8C79-6E0B43B8E121}" srcId="{F46A9377-F25B-4604-96F1-C297466593BE}" destId="{5F3DFB35-E53A-40AD-8FD8-4821D2B8FD1C}" srcOrd="0" destOrd="0" parTransId="{DAA06B5C-0C65-40CF-ADBF-C096115CCB9D}" sibTransId="{8208BF73-8E81-402F-A546-96F5E0E16EE4}"/>
    <dgm:cxn modelId="{0D8996DF-58F2-443F-9E29-F5598C0460D9}" type="presOf" srcId="{7DAC66C9-ED90-4A75-86A9-977EEC11BFC6}" destId="{783C1453-08CA-42A3-8178-F25C1A31E153}" srcOrd="1" destOrd="0" presId="urn:microsoft.com/office/officeart/2005/8/layout/orgChart1"/>
    <dgm:cxn modelId="{F7A93AFB-9D8B-44B2-AD66-4BC13C77B30B}" type="presOf" srcId="{71567D72-1D95-43AA-A9A3-7BEDFA0D84BC}" destId="{7385EA42-4D40-4AC4-8294-E7EFD66017EE}" srcOrd="0" destOrd="0" presId="urn:microsoft.com/office/officeart/2005/8/layout/orgChart1"/>
    <dgm:cxn modelId="{DB1912CB-C64C-40A6-BB20-CAEB3219FD30}" srcId="{A7E52F55-605D-4FA1-95B0-43F1B4A920A8}" destId="{3D61D415-D7CC-48BB-B988-6F9114C39695}" srcOrd="2" destOrd="0" parTransId="{6809BF41-5C8C-4328-85E5-B300C6C47245}" sibTransId="{4A9E941D-7316-406E-8280-9C3BF8928C99}"/>
    <dgm:cxn modelId="{95ADD8A0-1A1C-4977-9F4E-143D8183D288}" type="presOf" srcId="{A7E52F55-605D-4FA1-95B0-43F1B4A920A8}" destId="{4ABD302B-31C1-49A5-99E8-2C6256A0CB5C}" srcOrd="0" destOrd="0" presId="urn:microsoft.com/office/officeart/2005/8/layout/orgChart1"/>
    <dgm:cxn modelId="{0CBED416-BD8F-4445-A3FB-6C0249065B8B}" type="presOf" srcId="{010E5B86-CFEA-4179-A4AA-6BB62AD67F75}" destId="{1B6CC511-2567-4A43-BA1D-C4957F60430A}" srcOrd="1" destOrd="0" presId="urn:microsoft.com/office/officeart/2005/8/layout/orgChart1"/>
    <dgm:cxn modelId="{888ED1DB-ADF2-4A9E-88A3-A5C45CDC409A}" type="presOf" srcId="{AE17CD2F-71FB-439F-BFD7-E316553219C2}" destId="{FE6225E6-B87F-47A9-8EBF-3FA0E07F7507}" srcOrd="1" destOrd="0" presId="urn:microsoft.com/office/officeart/2005/8/layout/orgChart1"/>
    <dgm:cxn modelId="{850C96D0-B75F-4E98-8070-B139DBA5BC38}" type="presOf" srcId="{7DAC66C9-ED90-4A75-86A9-977EEC11BFC6}" destId="{1C191F22-AE72-4943-AACD-DC23A817FFC8}" srcOrd="0" destOrd="0" presId="urn:microsoft.com/office/officeart/2005/8/layout/orgChart1"/>
    <dgm:cxn modelId="{879091CD-9691-4E74-8C45-F99C4030C4BA}" type="presOf" srcId="{394318BC-3FBB-43F8-86C4-C1407F403D8B}" destId="{2E8D5801-3C45-4C72-80EF-750CEC535D66}" srcOrd="0" destOrd="0" presId="urn:microsoft.com/office/officeart/2005/8/layout/orgChart1"/>
    <dgm:cxn modelId="{6C3B895D-73CA-4B5B-8846-0C30B7A1F84C}" type="presOf" srcId="{82890F01-CF07-4412-A4A7-AE5C3EB15FE3}" destId="{A4BEEE0E-92D3-440B-A77D-2E97ACD34E2A}" srcOrd="1" destOrd="0" presId="urn:microsoft.com/office/officeart/2005/8/layout/orgChart1"/>
    <dgm:cxn modelId="{E25DB546-36E6-474E-AAFE-1F993252ACFA}" type="presOf" srcId="{0151A5A9-9FD7-47B3-955F-74C529F978F1}" destId="{731E6304-B0B4-4F2B-8CF3-6116E4C048BC}" srcOrd="0" destOrd="0" presId="urn:microsoft.com/office/officeart/2005/8/layout/orgChart1"/>
    <dgm:cxn modelId="{2F0366E9-1AA7-4DFA-885C-288C640E6AC3}" type="presOf" srcId="{82890F01-CF07-4412-A4A7-AE5C3EB15FE3}" destId="{7C2CA721-3855-4E44-8D55-114C1071E74E}" srcOrd="0" destOrd="0" presId="urn:microsoft.com/office/officeart/2005/8/layout/orgChart1"/>
    <dgm:cxn modelId="{6EEE90F3-99D5-4E8B-977E-5E525D609DE3}" type="presOf" srcId="{AE17CD2F-71FB-439F-BFD7-E316553219C2}" destId="{21797F2B-6C96-490C-80F3-F4F754852161}" srcOrd="0" destOrd="0" presId="urn:microsoft.com/office/officeart/2005/8/layout/orgChart1"/>
    <dgm:cxn modelId="{727A9B90-AF56-48F6-80A2-63D1515FBAC5}" type="presOf" srcId="{182C4DF1-C574-49FD-94F5-BA9D74466897}" destId="{512DAF8E-6BD3-4867-A3F0-537FD400B040}" srcOrd="0" destOrd="0" presId="urn:microsoft.com/office/officeart/2005/8/layout/orgChart1"/>
    <dgm:cxn modelId="{B070B874-4096-4838-B837-C7A201AD3550}" type="presOf" srcId="{99C95DA6-136A-4AB3-8EAE-893ED7B138B3}" destId="{64780695-964F-4DA8-971D-F610A631E346}" srcOrd="0" destOrd="0" presId="urn:microsoft.com/office/officeart/2005/8/layout/orgChart1"/>
    <dgm:cxn modelId="{0BF1CBFE-7D87-4EDC-BE8E-3235522AC6C7}" type="presParOf" srcId="{AABB3CB5-0B7C-4E35-A36C-20E0AA9718A9}" destId="{5D0F0063-1CDA-4A95-BB0E-C4AC1F74CB53}" srcOrd="0" destOrd="0" presId="urn:microsoft.com/office/officeart/2005/8/layout/orgChart1"/>
    <dgm:cxn modelId="{2A258134-0A20-4D68-8566-2DDC78D28CA2}" type="presParOf" srcId="{5D0F0063-1CDA-4A95-BB0E-C4AC1F74CB53}" destId="{C728EA23-F9CF-4BD9-B01A-C7360D865F4A}" srcOrd="0" destOrd="0" presId="urn:microsoft.com/office/officeart/2005/8/layout/orgChart1"/>
    <dgm:cxn modelId="{9B5B3F33-DA05-4782-A24E-AB50A348F3C7}" type="presParOf" srcId="{C728EA23-F9CF-4BD9-B01A-C7360D865F4A}" destId="{264F5FCA-99DE-485D-BE3C-FFBB4369B9F2}" srcOrd="0" destOrd="0" presId="urn:microsoft.com/office/officeart/2005/8/layout/orgChart1"/>
    <dgm:cxn modelId="{D0A11CDE-8FE0-466B-B52E-2919C4B978B0}" type="presParOf" srcId="{C728EA23-F9CF-4BD9-B01A-C7360D865F4A}" destId="{788FEDE5-1F85-4F31-9ABF-BE8BD13002C9}" srcOrd="1" destOrd="0" presId="urn:microsoft.com/office/officeart/2005/8/layout/orgChart1"/>
    <dgm:cxn modelId="{2E389691-B9AE-46C3-986F-64A0B2D2F3C3}" type="presParOf" srcId="{5D0F0063-1CDA-4A95-BB0E-C4AC1F74CB53}" destId="{2A6F0E8A-2CB9-46F2-B58D-C2BC7D44572E}" srcOrd="1" destOrd="0" presId="urn:microsoft.com/office/officeart/2005/8/layout/orgChart1"/>
    <dgm:cxn modelId="{622D600B-3AD2-43E4-BE10-AB1624EF9B57}" type="presParOf" srcId="{2A6F0E8A-2CB9-46F2-B58D-C2BC7D44572E}" destId="{25AA29CA-DBE9-4066-BD76-A1A8D8C41A58}" srcOrd="0" destOrd="0" presId="urn:microsoft.com/office/officeart/2005/8/layout/orgChart1"/>
    <dgm:cxn modelId="{9A9AD548-7CFD-45BE-8BFF-F7DE54770EC9}" type="presParOf" srcId="{2A6F0E8A-2CB9-46F2-B58D-C2BC7D44572E}" destId="{3EED4265-1E0C-4097-A486-9197D7528222}" srcOrd="1" destOrd="0" presId="urn:microsoft.com/office/officeart/2005/8/layout/orgChart1"/>
    <dgm:cxn modelId="{5D24E863-5BBB-48CE-A5BE-571956AE45E7}" type="presParOf" srcId="{3EED4265-1E0C-4097-A486-9197D7528222}" destId="{6CA8E7FF-0B13-409C-916B-1F42FD638ABD}" srcOrd="0" destOrd="0" presId="urn:microsoft.com/office/officeart/2005/8/layout/orgChart1"/>
    <dgm:cxn modelId="{57F2A29D-C966-44B8-912E-EA45DB656933}" type="presParOf" srcId="{6CA8E7FF-0B13-409C-916B-1F42FD638ABD}" destId="{89FC41C8-846A-47EC-85DB-5520E784BC11}" srcOrd="0" destOrd="0" presId="urn:microsoft.com/office/officeart/2005/8/layout/orgChart1"/>
    <dgm:cxn modelId="{4EAFABDB-C7AD-4DB9-8FAC-EDDC69D8F694}" type="presParOf" srcId="{6CA8E7FF-0B13-409C-916B-1F42FD638ABD}" destId="{424F4871-76E2-4021-A1C3-A70F9A9F3CBD}" srcOrd="1" destOrd="0" presId="urn:microsoft.com/office/officeart/2005/8/layout/orgChart1"/>
    <dgm:cxn modelId="{805B006E-E684-4F29-88EE-ED21D94426B8}" type="presParOf" srcId="{3EED4265-1E0C-4097-A486-9197D7528222}" destId="{3F4F1F8A-DD78-47A3-A1A7-30DC50FA148C}" srcOrd="1" destOrd="0" presId="urn:microsoft.com/office/officeart/2005/8/layout/orgChart1"/>
    <dgm:cxn modelId="{31972586-6E0B-4893-83EF-A4AEDB63A2B0}" type="presParOf" srcId="{3F4F1F8A-DD78-47A3-A1A7-30DC50FA148C}" destId="{512DAF8E-6BD3-4867-A3F0-537FD400B040}" srcOrd="0" destOrd="0" presId="urn:microsoft.com/office/officeart/2005/8/layout/orgChart1"/>
    <dgm:cxn modelId="{B794D497-850E-4AFD-B156-C74DB798E757}" type="presParOf" srcId="{3F4F1F8A-DD78-47A3-A1A7-30DC50FA148C}" destId="{A785962F-143F-4544-8E66-EE66421AE980}" srcOrd="1" destOrd="0" presId="urn:microsoft.com/office/officeart/2005/8/layout/orgChart1"/>
    <dgm:cxn modelId="{309ADD6B-5562-4EE0-B956-48D2CEF602FA}" type="presParOf" srcId="{A785962F-143F-4544-8E66-EE66421AE980}" destId="{F01A5E8B-BBD4-4B8C-9CC5-A9ACC3D94E63}" srcOrd="0" destOrd="0" presId="urn:microsoft.com/office/officeart/2005/8/layout/orgChart1"/>
    <dgm:cxn modelId="{0C60C577-9B77-43B4-A167-5BFF6FBA194D}" type="presParOf" srcId="{F01A5E8B-BBD4-4B8C-9CC5-A9ACC3D94E63}" destId="{7C2CA721-3855-4E44-8D55-114C1071E74E}" srcOrd="0" destOrd="0" presId="urn:microsoft.com/office/officeart/2005/8/layout/orgChart1"/>
    <dgm:cxn modelId="{228821F5-9E8D-40AB-9C84-F243961E5462}" type="presParOf" srcId="{F01A5E8B-BBD4-4B8C-9CC5-A9ACC3D94E63}" destId="{A4BEEE0E-92D3-440B-A77D-2E97ACD34E2A}" srcOrd="1" destOrd="0" presId="urn:microsoft.com/office/officeart/2005/8/layout/orgChart1"/>
    <dgm:cxn modelId="{CC907DBA-A51C-4CB8-B6CD-57E6F2459342}" type="presParOf" srcId="{A785962F-143F-4544-8E66-EE66421AE980}" destId="{6FBC6FBF-AD03-40E6-8FD8-2AD98ED3971F}" srcOrd="1" destOrd="0" presId="urn:microsoft.com/office/officeart/2005/8/layout/orgChart1"/>
    <dgm:cxn modelId="{6AD2F0F5-4491-4EDE-BA03-6C4785A1D6CA}" type="presParOf" srcId="{A785962F-143F-4544-8E66-EE66421AE980}" destId="{8C696058-F05C-456E-8E3D-66236C98FD99}" srcOrd="2" destOrd="0" presId="urn:microsoft.com/office/officeart/2005/8/layout/orgChart1"/>
    <dgm:cxn modelId="{D939E2ED-7EE7-424B-A35E-5A90AC59BAD3}" type="presParOf" srcId="{3F4F1F8A-DD78-47A3-A1A7-30DC50FA148C}" destId="{2E8D5801-3C45-4C72-80EF-750CEC535D66}" srcOrd="2" destOrd="0" presId="urn:microsoft.com/office/officeart/2005/8/layout/orgChart1"/>
    <dgm:cxn modelId="{0350B4C4-009B-4216-B0AF-2B98FE56E492}" type="presParOf" srcId="{3F4F1F8A-DD78-47A3-A1A7-30DC50FA148C}" destId="{1B6DF348-E39B-49D0-81D8-EF88D905972A}" srcOrd="3" destOrd="0" presId="urn:microsoft.com/office/officeart/2005/8/layout/orgChart1"/>
    <dgm:cxn modelId="{C29B12BB-C866-4875-B222-CB58C1EEF2A4}" type="presParOf" srcId="{1B6DF348-E39B-49D0-81D8-EF88D905972A}" destId="{28BEFB98-BCF4-44E3-A206-39E4270DEB6A}" srcOrd="0" destOrd="0" presId="urn:microsoft.com/office/officeart/2005/8/layout/orgChart1"/>
    <dgm:cxn modelId="{3248FE18-F1AD-483C-A064-65ABDAECA297}" type="presParOf" srcId="{28BEFB98-BCF4-44E3-A206-39E4270DEB6A}" destId="{1C191F22-AE72-4943-AACD-DC23A817FFC8}" srcOrd="0" destOrd="0" presId="urn:microsoft.com/office/officeart/2005/8/layout/orgChart1"/>
    <dgm:cxn modelId="{8E51573C-5012-4EE2-BC97-3A863530FA49}" type="presParOf" srcId="{28BEFB98-BCF4-44E3-A206-39E4270DEB6A}" destId="{783C1453-08CA-42A3-8178-F25C1A31E153}" srcOrd="1" destOrd="0" presId="urn:microsoft.com/office/officeart/2005/8/layout/orgChart1"/>
    <dgm:cxn modelId="{1564096A-CDE7-40DD-A4DC-ED9488CE8E44}" type="presParOf" srcId="{1B6DF348-E39B-49D0-81D8-EF88D905972A}" destId="{7FA77C37-43B0-469C-B1DF-0859811CBBEF}" srcOrd="1" destOrd="0" presId="urn:microsoft.com/office/officeart/2005/8/layout/orgChart1"/>
    <dgm:cxn modelId="{269B2FC0-2657-4AD2-924E-E692CE2AFBAA}" type="presParOf" srcId="{1B6DF348-E39B-49D0-81D8-EF88D905972A}" destId="{B49DB689-5F14-49D7-A844-919922F670A1}" srcOrd="2" destOrd="0" presId="urn:microsoft.com/office/officeart/2005/8/layout/orgChart1"/>
    <dgm:cxn modelId="{10A71867-D521-40FF-8482-06AE82E28CAF}" type="presParOf" srcId="{3F4F1F8A-DD78-47A3-A1A7-30DC50FA148C}" destId="{0247CEA9-D25D-45BD-91FE-0DD0AC55455D}" srcOrd="4" destOrd="0" presId="urn:microsoft.com/office/officeart/2005/8/layout/orgChart1"/>
    <dgm:cxn modelId="{39CE9088-C31C-4C6E-88F9-81C6CCFAF762}" type="presParOf" srcId="{3F4F1F8A-DD78-47A3-A1A7-30DC50FA148C}" destId="{6D0B5243-4C03-4E2D-B212-50B88AE23442}" srcOrd="5" destOrd="0" presId="urn:microsoft.com/office/officeart/2005/8/layout/orgChart1"/>
    <dgm:cxn modelId="{A2FABEA9-15DE-44A3-85BA-FFCA96BD3843}" type="presParOf" srcId="{6D0B5243-4C03-4E2D-B212-50B88AE23442}" destId="{4A8B9B6D-F14F-4BF0-BF87-1D7F5D1131C1}" srcOrd="0" destOrd="0" presId="urn:microsoft.com/office/officeart/2005/8/layout/orgChart1"/>
    <dgm:cxn modelId="{CDB74AD2-DEAE-4B33-8397-BFA62A41E57E}" type="presParOf" srcId="{4A8B9B6D-F14F-4BF0-BF87-1D7F5D1131C1}" destId="{C61716B8-0B30-435D-8134-12606B535FA7}" srcOrd="0" destOrd="0" presId="urn:microsoft.com/office/officeart/2005/8/layout/orgChart1"/>
    <dgm:cxn modelId="{E3C17967-EC6B-4886-922E-3BF0D5C6A556}" type="presParOf" srcId="{4A8B9B6D-F14F-4BF0-BF87-1D7F5D1131C1}" destId="{1B6CC511-2567-4A43-BA1D-C4957F60430A}" srcOrd="1" destOrd="0" presId="urn:microsoft.com/office/officeart/2005/8/layout/orgChart1"/>
    <dgm:cxn modelId="{5C68D7F1-9A41-4DAC-B14B-524B152DDE30}" type="presParOf" srcId="{6D0B5243-4C03-4E2D-B212-50B88AE23442}" destId="{6741F420-47F5-43FE-A87C-D3A69E66F00A}" srcOrd="1" destOrd="0" presId="urn:microsoft.com/office/officeart/2005/8/layout/orgChart1"/>
    <dgm:cxn modelId="{AA0DB5E1-9F87-4B5B-9795-AF00150A6AB4}" type="presParOf" srcId="{6D0B5243-4C03-4E2D-B212-50B88AE23442}" destId="{CE15785F-61F6-4D43-9D20-B35A616AB124}" srcOrd="2" destOrd="0" presId="urn:microsoft.com/office/officeart/2005/8/layout/orgChart1"/>
    <dgm:cxn modelId="{B5966F3F-06A7-481E-BB80-A189DB1134D2}" type="presParOf" srcId="{3EED4265-1E0C-4097-A486-9197D7528222}" destId="{E3543C67-3903-4C6D-ACCA-8152E7C57BC3}" srcOrd="2" destOrd="0" presId="urn:microsoft.com/office/officeart/2005/8/layout/orgChart1"/>
    <dgm:cxn modelId="{5E62FBFE-F00A-4C9B-9E83-5655E4925564}" type="presParOf" srcId="{2A6F0E8A-2CB9-46F2-B58D-C2BC7D44572E}" destId="{64780695-964F-4DA8-971D-F610A631E346}" srcOrd="2" destOrd="0" presId="urn:microsoft.com/office/officeart/2005/8/layout/orgChart1"/>
    <dgm:cxn modelId="{090C347B-C136-4946-9776-041797B6390F}" type="presParOf" srcId="{2A6F0E8A-2CB9-46F2-B58D-C2BC7D44572E}" destId="{E82F33AA-B0BA-4C74-B83E-7F285491232C}" srcOrd="3" destOrd="0" presId="urn:microsoft.com/office/officeart/2005/8/layout/orgChart1"/>
    <dgm:cxn modelId="{BD261213-C3C6-4798-8CA4-A3DF70E8648B}" type="presParOf" srcId="{E82F33AA-B0BA-4C74-B83E-7F285491232C}" destId="{92E38B0B-5C99-4E36-9EA0-824FFEDF2124}" srcOrd="0" destOrd="0" presId="urn:microsoft.com/office/officeart/2005/8/layout/orgChart1"/>
    <dgm:cxn modelId="{FFD25ED6-207D-4EF7-A86C-1348878DE8B9}" type="presParOf" srcId="{92E38B0B-5C99-4E36-9EA0-824FFEDF2124}" destId="{4ABD302B-31C1-49A5-99E8-2C6256A0CB5C}" srcOrd="0" destOrd="0" presId="urn:microsoft.com/office/officeart/2005/8/layout/orgChart1"/>
    <dgm:cxn modelId="{36627060-090C-43AF-BCF6-6E54307ACF97}" type="presParOf" srcId="{92E38B0B-5C99-4E36-9EA0-824FFEDF2124}" destId="{D98EE726-6B1C-4807-8FA1-67F8D4237C8A}" srcOrd="1" destOrd="0" presId="urn:microsoft.com/office/officeart/2005/8/layout/orgChart1"/>
    <dgm:cxn modelId="{5071BC20-C047-4FA2-98CB-3A8EC96BFF56}" type="presParOf" srcId="{E82F33AA-B0BA-4C74-B83E-7F285491232C}" destId="{FFD62B33-1A8F-4D60-9E28-764115C239CC}" srcOrd="1" destOrd="0" presId="urn:microsoft.com/office/officeart/2005/8/layout/orgChart1"/>
    <dgm:cxn modelId="{89C28EBB-75AA-4A1B-A9AF-387D21C0B2CD}" type="presParOf" srcId="{FFD62B33-1A8F-4D60-9E28-764115C239CC}" destId="{7385EA42-4D40-4AC4-8294-E7EFD66017EE}" srcOrd="0" destOrd="0" presId="urn:microsoft.com/office/officeart/2005/8/layout/orgChart1"/>
    <dgm:cxn modelId="{F0378007-B4EA-4C28-B74B-4A8CCFA15FF5}" type="presParOf" srcId="{FFD62B33-1A8F-4D60-9E28-764115C239CC}" destId="{A244C2A6-34AC-474A-B914-816283CCD40C}" srcOrd="1" destOrd="0" presId="urn:microsoft.com/office/officeart/2005/8/layout/orgChart1"/>
    <dgm:cxn modelId="{9A7AFB64-49DE-4914-A494-D66148F81A12}" type="presParOf" srcId="{A244C2A6-34AC-474A-B914-816283CCD40C}" destId="{193FC238-BB6A-41DE-A7E4-D66534D82F0F}" srcOrd="0" destOrd="0" presId="urn:microsoft.com/office/officeart/2005/8/layout/orgChart1"/>
    <dgm:cxn modelId="{2931CE70-4DD1-4DB2-BD2B-0F113FEB0967}" type="presParOf" srcId="{193FC238-BB6A-41DE-A7E4-D66534D82F0F}" destId="{21797F2B-6C96-490C-80F3-F4F754852161}" srcOrd="0" destOrd="0" presId="urn:microsoft.com/office/officeart/2005/8/layout/orgChart1"/>
    <dgm:cxn modelId="{FDF1EE02-4E13-4126-B265-FC216E1F0614}" type="presParOf" srcId="{193FC238-BB6A-41DE-A7E4-D66534D82F0F}" destId="{FE6225E6-B87F-47A9-8EBF-3FA0E07F7507}" srcOrd="1" destOrd="0" presId="urn:microsoft.com/office/officeart/2005/8/layout/orgChart1"/>
    <dgm:cxn modelId="{857A3A22-E94B-4E1B-B834-35C2BDD56511}" type="presParOf" srcId="{A244C2A6-34AC-474A-B914-816283CCD40C}" destId="{EDB50B51-B199-4497-BFC1-D2B7BD8142DD}" srcOrd="1" destOrd="0" presId="urn:microsoft.com/office/officeart/2005/8/layout/orgChart1"/>
    <dgm:cxn modelId="{2C991364-2EBE-4146-B362-16CB09009A26}" type="presParOf" srcId="{A244C2A6-34AC-474A-B914-816283CCD40C}" destId="{5FCE676F-EFCF-45DB-B35C-6E3F648BEFBF}" srcOrd="2" destOrd="0" presId="urn:microsoft.com/office/officeart/2005/8/layout/orgChart1"/>
    <dgm:cxn modelId="{30C622F0-9B91-49DF-B603-C33561357733}" type="presParOf" srcId="{FFD62B33-1A8F-4D60-9E28-764115C239CC}" destId="{FEC4F108-F9DA-4967-AA9B-7439862679D8}" srcOrd="2" destOrd="0" presId="urn:microsoft.com/office/officeart/2005/8/layout/orgChart1"/>
    <dgm:cxn modelId="{CB46BA74-9E22-4D00-8312-C52755319946}" type="presParOf" srcId="{FFD62B33-1A8F-4D60-9E28-764115C239CC}" destId="{70604B7E-EF09-4393-9562-93C2233DB3C9}" srcOrd="3" destOrd="0" presId="urn:microsoft.com/office/officeart/2005/8/layout/orgChart1"/>
    <dgm:cxn modelId="{B9FFA337-4E2A-4F9C-89AE-FDDEBA10C020}" type="presParOf" srcId="{70604B7E-EF09-4393-9562-93C2233DB3C9}" destId="{535E70E4-797A-4120-9052-BCA701D1286B}" srcOrd="0" destOrd="0" presId="urn:microsoft.com/office/officeart/2005/8/layout/orgChart1"/>
    <dgm:cxn modelId="{3DABA5D2-8DCA-42E1-B079-D06E57D58784}" type="presParOf" srcId="{535E70E4-797A-4120-9052-BCA701D1286B}" destId="{6F20F1DA-6827-4B83-9EA9-1B5E1D15C4AA}" srcOrd="0" destOrd="0" presId="urn:microsoft.com/office/officeart/2005/8/layout/orgChart1"/>
    <dgm:cxn modelId="{131D169B-AED3-4C40-BFD4-556576705FC9}" type="presParOf" srcId="{535E70E4-797A-4120-9052-BCA701D1286B}" destId="{E68D69E9-A660-49A2-8653-32F303B0F71C}" srcOrd="1" destOrd="0" presId="urn:microsoft.com/office/officeart/2005/8/layout/orgChart1"/>
    <dgm:cxn modelId="{2754E592-4B04-439F-B3EA-059DD61066F7}" type="presParOf" srcId="{70604B7E-EF09-4393-9562-93C2233DB3C9}" destId="{D313F3C4-2D82-4AF0-9D91-59DFB63F7441}" srcOrd="1" destOrd="0" presId="urn:microsoft.com/office/officeart/2005/8/layout/orgChart1"/>
    <dgm:cxn modelId="{30A676FF-AF78-466A-88CD-60E06F32FFCC}" type="presParOf" srcId="{70604B7E-EF09-4393-9562-93C2233DB3C9}" destId="{DF9E8FCC-B6A1-40F5-8088-4390964F9AB0}" srcOrd="2" destOrd="0" presId="urn:microsoft.com/office/officeart/2005/8/layout/orgChart1"/>
    <dgm:cxn modelId="{4524AB4F-F47E-42AA-844E-29D70358DD14}" type="presParOf" srcId="{FFD62B33-1A8F-4D60-9E28-764115C239CC}" destId="{FDD8CD0C-EF49-403D-9A9E-30CE9EEE02CF}" srcOrd="4" destOrd="0" presId="urn:microsoft.com/office/officeart/2005/8/layout/orgChart1"/>
    <dgm:cxn modelId="{F67065AA-5AB1-4B09-B912-918E7B2B4C55}" type="presParOf" srcId="{FFD62B33-1A8F-4D60-9E28-764115C239CC}" destId="{008165D5-3F44-4275-AFA9-9AE4B0AD4DF4}" srcOrd="5" destOrd="0" presId="urn:microsoft.com/office/officeart/2005/8/layout/orgChart1"/>
    <dgm:cxn modelId="{EE65D89E-16A6-4BEA-9EB9-C5FC67342408}" type="presParOf" srcId="{008165D5-3F44-4275-AFA9-9AE4B0AD4DF4}" destId="{FA687AA2-C63B-4C1A-B6B5-36094BF8CBE9}" srcOrd="0" destOrd="0" presId="urn:microsoft.com/office/officeart/2005/8/layout/orgChart1"/>
    <dgm:cxn modelId="{282D5E6F-9C5F-43C0-BF38-96C4574C8B5D}" type="presParOf" srcId="{FA687AA2-C63B-4C1A-B6B5-36094BF8CBE9}" destId="{6254AC93-9686-428A-9982-7D6BA7160751}" srcOrd="0" destOrd="0" presId="urn:microsoft.com/office/officeart/2005/8/layout/orgChart1"/>
    <dgm:cxn modelId="{A18386FA-9094-4411-8CAC-F6319F4F31A3}" type="presParOf" srcId="{FA687AA2-C63B-4C1A-B6B5-36094BF8CBE9}" destId="{B65B51BE-6EC2-436E-8895-FD241FBEAED9}" srcOrd="1" destOrd="0" presId="urn:microsoft.com/office/officeart/2005/8/layout/orgChart1"/>
    <dgm:cxn modelId="{348E69CC-9AC5-4E9E-B74C-E995B19003F8}" type="presParOf" srcId="{008165D5-3F44-4275-AFA9-9AE4B0AD4DF4}" destId="{BD5C7175-743B-4922-B0EC-78B5E649FD4C}" srcOrd="1" destOrd="0" presId="urn:microsoft.com/office/officeart/2005/8/layout/orgChart1"/>
    <dgm:cxn modelId="{DD363DAB-5B83-4621-B4E5-0F07CDBCF521}" type="presParOf" srcId="{008165D5-3F44-4275-AFA9-9AE4B0AD4DF4}" destId="{5100BA8B-C1C7-4FB3-8DD5-5B1B9F3E558C}" srcOrd="2" destOrd="0" presId="urn:microsoft.com/office/officeart/2005/8/layout/orgChart1"/>
    <dgm:cxn modelId="{763F0A08-0038-44D2-9F81-E1FCB42C3389}" type="presParOf" srcId="{FFD62B33-1A8F-4D60-9E28-764115C239CC}" destId="{731E6304-B0B4-4F2B-8CF3-6116E4C048BC}" srcOrd="6" destOrd="0" presId="urn:microsoft.com/office/officeart/2005/8/layout/orgChart1"/>
    <dgm:cxn modelId="{B830E700-7E03-4E4C-B52C-D50601AC8FE7}" type="presParOf" srcId="{FFD62B33-1A8F-4D60-9E28-764115C239CC}" destId="{E6748F53-F00B-412A-937A-086516881BD2}" srcOrd="7" destOrd="0" presId="urn:microsoft.com/office/officeart/2005/8/layout/orgChart1"/>
    <dgm:cxn modelId="{9B9BFA1E-77E1-42B0-89C1-394960636BF4}" type="presParOf" srcId="{E6748F53-F00B-412A-937A-086516881BD2}" destId="{F66A1A52-1C62-4C9E-849D-C5660FB9AC32}" srcOrd="0" destOrd="0" presId="urn:microsoft.com/office/officeart/2005/8/layout/orgChart1"/>
    <dgm:cxn modelId="{0E2EBC27-5E2C-47F7-9065-A884E3CB8713}" type="presParOf" srcId="{F66A1A52-1C62-4C9E-849D-C5660FB9AC32}" destId="{D76CE9EB-BE55-4FD9-BB6A-2A79FC591C2E}" srcOrd="0" destOrd="0" presId="urn:microsoft.com/office/officeart/2005/8/layout/orgChart1"/>
    <dgm:cxn modelId="{03A40E92-12DB-4FB2-902F-762E8B665BD7}" type="presParOf" srcId="{F66A1A52-1C62-4C9E-849D-C5660FB9AC32}" destId="{F3A267F7-554B-4CD1-B5AA-0884FB0A42C2}" srcOrd="1" destOrd="0" presId="urn:microsoft.com/office/officeart/2005/8/layout/orgChart1"/>
    <dgm:cxn modelId="{E0E8AA31-958F-45AF-9357-017F70347536}" type="presParOf" srcId="{E6748F53-F00B-412A-937A-086516881BD2}" destId="{2830CA50-2F17-4AB6-A2D7-4A723C0B30DB}" srcOrd="1" destOrd="0" presId="urn:microsoft.com/office/officeart/2005/8/layout/orgChart1"/>
    <dgm:cxn modelId="{D77D8479-B824-4293-82B2-A6A9EA97E178}" type="presParOf" srcId="{E6748F53-F00B-412A-937A-086516881BD2}" destId="{D73A490C-6572-4D8D-BB23-E5A66FF7124B}" srcOrd="2" destOrd="0" presId="urn:microsoft.com/office/officeart/2005/8/layout/orgChart1"/>
    <dgm:cxn modelId="{B2FB34C9-9762-4B73-9A45-3CDDED2EEFB2}" type="presParOf" srcId="{E82F33AA-B0BA-4C74-B83E-7F285491232C}" destId="{9D063254-451A-464F-8EAB-EAB6A3450037}" srcOrd="2" destOrd="0" presId="urn:microsoft.com/office/officeart/2005/8/layout/orgChart1"/>
    <dgm:cxn modelId="{5E5CF5AB-D564-4710-A765-D6FD146578D0}" type="presParOf" srcId="{5D0F0063-1CDA-4A95-BB0E-C4AC1F74CB53}" destId="{B8F9C118-BFDE-4882-8E20-598382F7FA6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31E30E1-184B-4C5F-B720-2A74F0444333}" type="doc">
      <dgm:prSet loTypeId="urn:microsoft.com/office/officeart/2005/8/layout/orgChart1" loCatId="hierarchy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F46A9377-F25B-4604-96F1-C297466593BE}">
      <dgm:prSet phldrT="[Text]"/>
      <dgm:spPr/>
      <dgm:t>
        <a:bodyPr/>
        <a:lstStyle/>
        <a:p>
          <a:r>
            <a:rPr lang="el-GR" dirty="0" smtClean="0"/>
            <a:t>Πρακτικά πλεονεκτήματα</a:t>
          </a:r>
          <a:endParaRPr lang="en-US" dirty="0"/>
        </a:p>
      </dgm:t>
    </dgm:pt>
    <dgm:pt modelId="{67DF8A2F-2541-442D-A97C-02D582AC461E}" type="parTrans" cxnId="{C4461AEC-BE5F-483C-8168-ED9558E280A7}">
      <dgm:prSet/>
      <dgm:spPr/>
      <dgm:t>
        <a:bodyPr/>
        <a:lstStyle/>
        <a:p>
          <a:endParaRPr lang="en-US"/>
        </a:p>
      </dgm:t>
    </dgm:pt>
    <dgm:pt modelId="{DB6C4BCA-0284-4409-8086-291536CA127D}" type="sibTrans" cxnId="{C4461AEC-BE5F-483C-8168-ED9558E280A7}">
      <dgm:prSet/>
      <dgm:spPr/>
      <dgm:t>
        <a:bodyPr/>
        <a:lstStyle/>
        <a:p>
          <a:endParaRPr lang="en-US"/>
        </a:p>
      </dgm:t>
    </dgm:pt>
    <dgm:pt modelId="{7D81AB26-22DD-44B9-8369-DCE62F39A771}">
      <dgm:prSet phldrT="[Text]"/>
      <dgm:spPr/>
      <dgm:t>
        <a:bodyPr/>
        <a:lstStyle/>
        <a:p>
          <a:r>
            <a:rPr lang="el-GR" dirty="0" smtClean="0"/>
            <a:t>Δωρεάν</a:t>
          </a:r>
          <a:endParaRPr lang="en-US" dirty="0"/>
        </a:p>
      </dgm:t>
    </dgm:pt>
    <dgm:pt modelId="{8AA8BC6E-FEC4-49DE-AB75-0B7D2761A4E7}" type="parTrans" cxnId="{154675C5-A353-4F80-919D-9E3B74758C3D}">
      <dgm:prSet/>
      <dgm:spPr/>
      <dgm:t>
        <a:bodyPr/>
        <a:lstStyle/>
        <a:p>
          <a:endParaRPr lang="en-US"/>
        </a:p>
      </dgm:t>
    </dgm:pt>
    <dgm:pt modelId="{7CCC4296-D890-4759-A153-E4D1F417546A}" type="sibTrans" cxnId="{154675C5-A353-4F80-919D-9E3B74758C3D}">
      <dgm:prSet/>
      <dgm:spPr/>
      <dgm:t>
        <a:bodyPr/>
        <a:lstStyle/>
        <a:p>
          <a:endParaRPr lang="en-US"/>
        </a:p>
      </dgm:t>
    </dgm:pt>
    <dgm:pt modelId="{5F3DFB35-E53A-40AD-8FD8-4821D2B8FD1C}">
      <dgm:prSet phldrT="[Text]"/>
      <dgm:spPr/>
      <dgm:t>
        <a:bodyPr/>
        <a:lstStyle/>
        <a:p>
          <a:r>
            <a:rPr lang="el-GR" dirty="0" smtClean="0"/>
            <a:t>Επεκτάσιμη</a:t>
          </a:r>
          <a:endParaRPr lang="en-US" dirty="0"/>
        </a:p>
      </dgm:t>
    </dgm:pt>
    <dgm:pt modelId="{DAA06B5C-0C65-40CF-ADBF-C096115CCB9D}" type="parTrans" cxnId="{E4E22619-30D2-4E2A-8C79-6E0B43B8E121}">
      <dgm:prSet/>
      <dgm:spPr/>
      <dgm:t>
        <a:bodyPr/>
        <a:lstStyle/>
        <a:p>
          <a:endParaRPr lang="en-US"/>
        </a:p>
      </dgm:t>
    </dgm:pt>
    <dgm:pt modelId="{8208BF73-8E81-402F-A546-96F5E0E16EE4}" type="sibTrans" cxnId="{E4E22619-30D2-4E2A-8C79-6E0B43B8E121}">
      <dgm:prSet/>
      <dgm:spPr/>
      <dgm:t>
        <a:bodyPr/>
        <a:lstStyle/>
        <a:p>
          <a:endParaRPr lang="en-US"/>
        </a:p>
      </dgm:t>
    </dgm:pt>
    <dgm:pt modelId="{A7E52F55-605D-4FA1-95B0-43F1B4A920A8}">
      <dgm:prSet phldrT="[Text]"/>
      <dgm:spPr/>
      <dgm:t>
        <a:bodyPr/>
        <a:lstStyle/>
        <a:p>
          <a:r>
            <a:rPr lang="el-GR" dirty="0" smtClean="0"/>
            <a:t>Πλήθος βιβλιοθηκών</a:t>
          </a:r>
        </a:p>
      </dgm:t>
    </dgm:pt>
    <dgm:pt modelId="{99C95DA6-136A-4AB3-8EAE-893ED7B138B3}" type="parTrans" cxnId="{E12C9E8C-BA51-4050-8294-8E347D8EBCB2}">
      <dgm:prSet/>
      <dgm:spPr/>
      <dgm:t>
        <a:bodyPr/>
        <a:lstStyle/>
        <a:p>
          <a:endParaRPr lang="en-US"/>
        </a:p>
      </dgm:t>
    </dgm:pt>
    <dgm:pt modelId="{6A422D2F-CB07-47B7-B800-45F36AA50B00}" type="sibTrans" cxnId="{E12C9E8C-BA51-4050-8294-8E347D8EBCB2}">
      <dgm:prSet/>
      <dgm:spPr/>
      <dgm:t>
        <a:bodyPr/>
        <a:lstStyle/>
        <a:p>
          <a:endParaRPr lang="en-US"/>
        </a:p>
      </dgm:t>
    </dgm:pt>
    <dgm:pt modelId="{0A6ACDE9-CEF8-4C31-A2A2-58E4C10C8BDC}">
      <dgm:prSet phldrT="[Text]"/>
      <dgm:spPr/>
      <dgm:t>
        <a:bodyPr/>
        <a:lstStyle/>
        <a:p>
          <a:r>
            <a:rPr lang="el-GR" dirty="0" smtClean="0"/>
            <a:t>Κοινότητα υποστήριξης</a:t>
          </a:r>
        </a:p>
      </dgm:t>
    </dgm:pt>
    <dgm:pt modelId="{3D2385E4-C27D-44F7-9901-9DF67B0364E2}" type="parTrans" cxnId="{51606D27-8F95-421E-A192-22B45B0DA8DE}">
      <dgm:prSet/>
      <dgm:spPr/>
      <dgm:t>
        <a:bodyPr/>
        <a:lstStyle/>
        <a:p>
          <a:endParaRPr lang="en-US"/>
        </a:p>
      </dgm:t>
    </dgm:pt>
    <dgm:pt modelId="{2F8D113D-A41F-44B7-BE19-4FA79710C675}" type="sibTrans" cxnId="{51606D27-8F95-421E-A192-22B45B0DA8DE}">
      <dgm:prSet/>
      <dgm:spPr/>
      <dgm:t>
        <a:bodyPr/>
        <a:lstStyle/>
        <a:p>
          <a:endParaRPr lang="en-US"/>
        </a:p>
      </dgm:t>
    </dgm:pt>
    <dgm:pt modelId="{612EB0F2-67ED-4282-A9BF-663030C83748}">
      <dgm:prSet phldrT="[Text]"/>
      <dgm:spPr/>
      <dgm:t>
        <a:bodyPr/>
        <a:lstStyle/>
        <a:p>
          <a:r>
            <a:rPr lang="el-GR" dirty="0" smtClean="0"/>
            <a:t>Υλικό στο Διαδίκτυο</a:t>
          </a:r>
        </a:p>
      </dgm:t>
    </dgm:pt>
    <dgm:pt modelId="{4EC84AC8-42D5-41B5-92A5-0921CA932F57}" type="parTrans" cxnId="{FA3A461A-768D-4510-9D6F-9A81773C13E9}">
      <dgm:prSet/>
      <dgm:spPr/>
      <dgm:t>
        <a:bodyPr/>
        <a:lstStyle/>
        <a:p>
          <a:endParaRPr lang="en-US"/>
        </a:p>
      </dgm:t>
    </dgm:pt>
    <dgm:pt modelId="{102ACF4A-37D4-4025-A455-E2B98C5C6974}" type="sibTrans" cxnId="{FA3A461A-768D-4510-9D6F-9A81773C13E9}">
      <dgm:prSet/>
      <dgm:spPr/>
      <dgm:t>
        <a:bodyPr/>
        <a:lstStyle/>
        <a:p>
          <a:endParaRPr lang="en-US"/>
        </a:p>
      </dgm:t>
    </dgm:pt>
    <dgm:pt modelId="{AABB3CB5-0B7C-4E35-A36C-20E0AA9718A9}" type="pres">
      <dgm:prSet presAssocID="{431E30E1-184B-4C5F-B720-2A74F044433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D0F0063-1CDA-4A95-BB0E-C4AC1F74CB53}" type="pres">
      <dgm:prSet presAssocID="{F46A9377-F25B-4604-96F1-C297466593BE}" presName="hierRoot1" presStyleCnt="0">
        <dgm:presLayoutVars>
          <dgm:hierBranch val="init"/>
        </dgm:presLayoutVars>
      </dgm:prSet>
      <dgm:spPr/>
    </dgm:pt>
    <dgm:pt modelId="{C728EA23-F9CF-4BD9-B01A-C7360D865F4A}" type="pres">
      <dgm:prSet presAssocID="{F46A9377-F25B-4604-96F1-C297466593BE}" presName="rootComposite1" presStyleCnt="0"/>
      <dgm:spPr/>
    </dgm:pt>
    <dgm:pt modelId="{264F5FCA-99DE-485D-BE3C-FFBB4369B9F2}" type="pres">
      <dgm:prSet presAssocID="{F46A9377-F25B-4604-96F1-C297466593BE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88FEDE5-1F85-4F31-9ABF-BE8BD13002C9}" type="pres">
      <dgm:prSet presAssocID="{F46A9377-F25B-4604-96F1-C297466593BE}" presName="rootConnector1" presStyleLbl="node1" presStyleIdx="0" presStyleCnt="0"/>
      <dgm:spPr/>
      <dgm:t>
        <a:bodyPr/>
        <a:lstStyle/>
        <a:p>
          <a:endParaRPr lang="en-US"/>
        </a:p>
      </dgm:t>
    </dgm:pt>
    <dgm:pt modelId="{2A6F0E8A-2CB9-46F2-B58D-C2BC7D44572E}" type="pres">
      <dgm:prSet presAssocID="{F46A9377-F25B-4604-96F1-C297466593BE}" presName="hierChild2" presStyleCnt="0"/>
      <dgm:spPr/>
    </dgm:pt>
    <dgm:pt modelId="{2081D0B7-6DF1-47BC-A0E0-34154A1F9203}" type="pres">
      <dgm:prSet presAssocID="{8AA8BC6E-FEC4-49DE-AB75-0B7D2761A4E7}" presName="Name37" presStyleLbl="parChTrans1D2" presStyleIdx="0" presStyleCnt="5"/>
      <dgm:spPr/>
      <dgm:t>
        <a:bodyPr/>
        <a:lstStyle/>
        <a:p>
          <a:endParaRPr lang="en-US"/>
        </a:p>
      </dgm:t>
    </dgm:pt>
    <dgm:pt modelId="{4CC17D3E-2643-4582-8FF0-FFFD77C65CE8}" type="pres">
      <dgm:prSet presAssocID="{7D81AB26-22DD-44B9-8369-DCE62F39A771}" presName="hierRoot2" presStyleCnt="0">
        <dgm:presLayoutVars>
          <dgm:hierBranch val="init"/>
        </dgm:presLayoutVars>
      </dgm:prSet>
      <dgm:spPr/>
    </dgm:pt>
    <dgm:pt modelId="{4F37BDED-D6D5-433C-BBB4-170AC0BBF0C9}" type="pres">
      <dgm:prSet presAssocID="{7D81AB26-22DD-44B9-8369-DCE62F39A771}" presName="rootComposite" presStyleCnt="0"/>
      <dgm:spPr/>
    </dgm:pt>
    <dgm:pt modelId="{F1E3697C-7952-423E-B7AF-B138E7BEE749}" type="pres">
      <dgm:prSet presAssocID="{7D81AB26-22DD-44B9-8369-DCE62F39A771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412C49-8B88-4389-9DE5-1291D87D5027}" type="pres">
      <dgm:prSet presAssocID="{7D81AB26-22DD-44B9-8369-DCE62F39A771}" presName="rootConnector" presStyleLbl="node2" presStyleIdx="0" presStyleCnt="5"/>
      <dgm:spPr/>
      <dgm:t>
        <a:bodyPr/>
        <a:lstStyle/>
        <a:p>
          <a:endParaRPr lang="en-US"/>
        </a:p>
      </dgm:t>
    </dgm:pt>
    <dgm:pt modelId="{699CF33A-05F0-4170-9E9B-16E773549318}" type="pres">
      <dgm:prSet presAssocID="{7D81AB26-22DD-44B9-8369-DCE62F39A771}" presName="hierChild4" presStyleCnt="0"/>
      <dgm:spPr/>
    </dgm:pt>
    <dgm:pt modelId="{3BE8066B-1F59-4141-837C-AD3523A29BFF}" type="pres">
      <dgm:prSet presAssocID="{7D81AB26-22DD-44B9-8369-DCE62F39A771}" presName="hierChild5" presStyleCnt="0"/>
      <dgm:spPr/>
    </dgm:pt>
    <dgm:pt modelId="{25AA29CA-DBE9-4066-BD76-A1A8D8C41A58}" type="pres">
      <dgm:prSet presAssocID="{DAA06B5C-0C65-40CF-ADBF-C096115CCB9D}" presName="Name37" presStyleLbl="parChTrans1D2" presStyleIdx="1" presStyleCnt="5"/>
      <dgm:spPr/>
      <dgm:t>
        <a:bodyPr/>
        <a:lstStyle/>
        <a:p>
          <a:endParaRPr lang="en-US"/>
        </a:p>
      </dgm:t>
    </dgm:pt>
    <dgm:pt modelId="{3EED4265-1E0C-4097-A486-9197D7528222}" type="pres">
      <dgm:prSet presAssocID="{5F3DFB35-E53A-40AD-8FD8-4821D2B8FD1C}" presName="hierRoot2" presStyleCnt="0">
        <dgm:presLayoutVars>
          <dgm:hierBranch val="init"/>
        </dgm:presLayoutVars>
      </dgm:prSet>
      <dgm:spPr/>
    </dgm:pt>
    <dgm:pt modelId="{6CA8E7FF-0B13-409C-916B-1F42FD638ABD}" type="pres">
      <dgm:prSet presAssocID="{5F3DFB35-E53A-40AD-8FD8-4821D2B8FD1C}" presName="rootComposite" presStyleCnt="0"/>
      <dgm:spPr/>
    </dgm:pt>
    <dgm:pt modelId="{89FC41C8-846A-47EC-85DB-5520E784BC11}" type="pres">
      <dgm:prSet presAssocID="{5F3DFB35-E53A-40AD-8FD8-4821D2B8FD1C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24F4871-76E2-4021-A1C3-A70F9A9F3CBD}" type="pres">
      <dgm:prSet presAssocID="{5F3DFB35-E53A-40AD-8FD8-4821D2B8FD1C}" presName="rootConnector" presStyleLbl="node2" presStyleIdx="1" presStyleCnt="5"/>
      <dgm:spPr/>
      <dgm:t>
        <a:bodyPr/>
        <a:lstStyle/>
        <a:p>
          <a:endParaRPr lang="en-US"/>
        </a:p>
      </dgm:t>
    </dgm:pt>
    <dgm:pt modelId="{3F4F1F8A-DD78-47A3-A1A7-30DC50FA148C}" type="pres">
      <dgm:prSet presAssocID="{5F3DFB35-E53A-40AD-8FD8-4821D2B8FD1C}" presName="hierChild4" presStyleCnt="0"/>
      <dgm:spPr/>
    </dgm:pt>
    <dgm:pt modelId="{E3543C67-3903-4C6D-ACCA-8152E7C57BC3}" type="pres">
      <dgm:prSet presAssocID="{5F3DFB35-E53A-40AD-8FD8-4821D2B8FD1C}" presName="hierChild5" presStyleCnt="0"/>
      <dgm:spPr/>
    </dgm:pt>
    <dgm:pt modelId="{64780695-964F-4DA8-971D-F610A631E346}" type="pres">
      <dgm:prSet presAssocID="{99C95DA6-136A-4AB3-8EAE-893ED7B138B3}" presName="Name37" presStyleLbl="parChTrans1D2" presStyleIdx="2" presStyleCnt="5"/>
      <dgm:spPr/>
      <dgm:t>
        <a:bodyPr/>
        <a:lstStyle/>
        <a:p>
          <a:endParaRPr lang="en-US"/>
        </a:p>
      </dgm:t>
    </dgm:pt>
    <dgm:pt modelId="{E82F33AA-B0BA-4C74-B83E-7F285491232C}" type="pres">
      <dgm:prSet presAssocID="{A7E52F55-605D-4FA1-95B0-43F1B4A920A8}" presName="hierRoot2" presStyleCnt="0">
        <dgm:presLayoutVars>
          <dgm:hierBranch val="init"/>
        </dgm:presLayoutVars>
      </dgm:prSet>
      <dgm:spPr/>
    </dgm:pt>
    <dgm:pt modelId="{92E38B0B-5C99-4E36-9EA0-824FFEDF2124}" type="pres">
      <dgm:prSet presAssocID="{A7E52F55-605D-4FA1-95B0-43F1B4A920A8}" presName="rootComposite" presStyleCnt="0"/>
      <dgm:spPr/>
    </dgm:pt>
    <dgm:pt modelId="{4ABD302B-31C1-49A5-99E8-2C6256A0CB5C}" type="pres">
      <dgm:prSet presAssocID="{A7E52F55-605D-4FA1-95B0-43F1B4A920A8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8EE726-6B1C-4807-8FA1-67F8D4237C8A}" type="pres">
      <dgm:prSet presAssocID="{A7E52F55-605D-4FA1-95B0-43F1B4A920A8}" presName="rootConnector" presStyleLbl="node2" presStyleIdx="2" presStyleCnt="5"/>
      <dgm:spPr/>
      <dgm:t>
        <a:bodyPr/>
        <a:lstStyle/>
        <a:p>
          <a:endParaRPr lang="en-US"/>
        </a:p>
      </dgm:t>
    </dgm:pt>
    <dgm:pt modelId="{FFD62B33-1A8F-4D60-9E28-764115C239CC}" type="pres">
      <dgm:prSet presAssocID="{A7E52F55-605D-4FA1-95B0-43F1B4A920A8}" presName="hierChild4" presStyleCnt="0"/>
      <dgm:spPr/>
    </dgm:pt>
    <dgm:pt modelId="{9D063254-451A-464F-8EAB-EAB6A3450037}" type="pres">
      <dgm:prSet presAssocID="{A7E52F55-605D-4FA1-95B0-43F1B4A920A8}" presName="hierChild5" presStyleCnt="0"/>
      <dgm:spPr/>
    </dgm:pt>
    <dgm:pt modelId="{54964EC3-BA5A-4538-898A-DDE678A42DC2}" type="pres">
      <dgm:prSet presAssocID="{3D2385E4-C27D-44F7-9901-9DF67B0364E2}" presName="Name37" presStyleLbl="parChTrans1D2" presStyleIdx="3" presStyleCnt="5"/>
      <dgm:spPr/>
      <dgm:t>
        <a:bodyPr/>
        <a:lstStyle/>
        <a:p>
          <a:endParaRPr lang="en-US"/>
        </a:p>
      </dgm:t>
    </dgm:pt>
    <dgm:pt modelId="{FB00C409-5831-4B9D-ACFB-A15106DD81C1}" type="pres">
      <dgm:prSet presAssocID="{0A6ACDE9-CEF8-4C31-A2A2-58E4C10C8BDC}" presName="hierRoot2" presStyleCnt="0">
        <dgm:presLayoutVars>
          <dgm:hierBranch val="init"/>
        </dgm:presLayoutVars>
      </dgm:prSet>
      <dgm:spPr/>
    </dgm:pt>
    <dgm:pt modelId="{44AA3596-CCB7-422F-A15F-9D42AB1D18D7}" type="pres">
      <dgm:prSet presAssocID="{0A6ACDE9-CEF8-4C31-A2A2-58E4C10C8BDC}" presName="rootComposite" presStyleCnt="0"/>
      <dgm:spPr/>
    </dgm:pt>
    <dgm:pt modelId="{313A8FB3-6603-4663-96E6-862265F2B58B}" type="pres">
      <dgm:prSet presAssocID="{0A6ACDE9-CEF8-4C31-A2A2-58E4C10C8BDC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6D11F04-BC3E-40F4-ADC7-AF9AC46B53C1}" type="pres">
      <dgm:prSet presAssocID="{0A6ACDE9-CEF8-4C31-A2A2-58E4C10C8BDC}" presName="rootConnector" presStyleLbl="node2" presStyleIdx="3" presStyleCnt="5"/>
      <dgm:spPr/>
      <dgm:t>
        <a:bodyPr/>
        <a:lstStyle/>
        <a:p>
          <a:endParaRPr lang="en-US"/>
        </a:p>
      </dgm:t>
    </dgm:pt>
    <dgm:pt modelId="{753B8185-F843-4B0F-A0BD-7324FDC95190}" type="pres">
      <dgm:prSet presAssocID="{0A6ACDE9-CEF8-4C31-A2A2-58E4C10C8BDC}" presName="hierChild4" presStyleCnt="0"/>
      <dgm:spPr/>
    </dgm:pt>
    <dgm:pt modelId="{78DDFDD6-DA83-4941-B510-84D876939611}" type="pres">
      <dgm:prSet presAssocID="{0A6ACDE9-CEF8-4C31-A2A2-58E4C10C8BDC}" presName="hierChild5" presStyleCnt="0"/>
      <dgm:spPr/>
    </dgm:pt>
    <dgm:pt modelId="{06F306E7-D012-4CD1-9163-C7E9003A71B4}" type="pres">
      <dgm:prSet presAssocID="{4EC84AC8-42D5-41B5-92A5-0921CA932F57}" presName="Name37" presStyleLbl="parChTrans1D2" presStyleIdx="4" presStyleCnt="5"/>
      <dgm:spPr/>
      <dgm:t>
        <a:bodyPr/>
        <a:lstStyle/>
        <a:p>
          <a:endParaRPr lang="en-US"/>
        </a:p>
      </dgm:t>
    </dgm:pt>
    <dgm:pt modelId="{94EDCDC3-B8F8-4CFE-9F44-9B2925DB3DB7}" type="pres">
      <dgm:prSet presAssocID="{612EB0F2-67ED-4282-A9BF-663030C83748}" presName="hierRoot2" presStyleCnt="0">
        <dgm:presLayoutVars>
          <dgm:hierBranch val="init"/>
        </dgm:presLayoutVars>
      </dgm:prSet>
      <dgm:spPr/>
    </dgm:pt>
    <dgm:pt modelId="{384CEA93-359B-4D9E-94CC-4E8562A3792D}" type="pres">
      <dgm:prSet presAssocID="{612EB0F2-67ED-4282-A9BF-663030C83748}" presName="rootComposite" presStyleCnt="0"/>
      <dgm:spPr/>
    </dgm:pt>
    <dgm:pt modelId="{72338C06-3EBB-4956-9063-5CD9CF495749}" type="pres">
      <dgm:prSet presAssocID="{612EB0F2-67ED-4282-A9BF-663030C83748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BF721ED-58FE-4FCA-9D7A-2450E64EC459}" type="pres">
      <dgm:prSet presAssocID="{612EB0F2-67ED-4282-A9BF-663030C83748}" presName="rootConnector" presStyleLbl="node2" presStyleIdx="4" presStyleCnt="5"/>
      <dgm:spPr/>
      <dgm:t>
        <a:bodyPr/>
        <a:lstStyle/>
        <a:p>
          <a:endParaRPr lang="en-US"/>
        </a:p>
      </dgm:t>
    </dgm:pt>
    <dgm:pt modelId="{20AD91AA-5A42-433C-B657-CCEFE267338A}" type="pres">
      <dgm:prSet presAssocID="{612EB0F2-67ED-4282-A9BF-663030C83748}" presName="hierChild4" presStyleCnt="0"/>
      <dgm:spPr/>
    </dgm:pt>
    <dgm:pt modelId="{EFCB877E-3226-4388-A176-9C19BDFD1761}" type="pres">
      <dgm:prSet presAssocID="{612EB0F2-67ED-4282-A9BF-663030C83748}" presName="hierChild5" presStyleCnt="0"/>
      <dgm:spPr/>
    </dgm:pt>
    <dgm:pt modelId="{B8F9C118-BFDE-4882-8E20-598382F7FA63}" type="pres">
      <dgm:prSet presAssocID="{F46A9377-F25B-4604-96F1-C297466593BE}" presName="hierChild3" presStyleCnt="0"/>
      <dgm:spPr/>
    </dgm:pt>
  </dgm:ptLst>
  <dgm:cxnLst>
    <dgm:cxn modelId="{365143D0-8B97-4BBC-B2BC-AD773C0E215D}" type="presOf" srcId="{F46A9377-F25B-4604-96F1-C297466593BE}" destId="{264F5FCA-99DE-485D-BE3C-FFBB4369B9F2}" srcOrd="0" destOrd="0" presId="urn:microsoft.com/office/officeart/2005/8/layout/orgChart1"/>
    <dgm:cxn modelId="{A3E8A12D-0986-4836-8B46-99DE79926D3B}" type="presOf" srcId="{431E30E1-184B-4C5F-B720-2A74F0444333}" destId="{AABB3CB5-0B7C-4E35-A36C-20E0AA9718A9}" srcOrd="0" destOrd="0" presId="urn:microsoft.com/office/officeart/2005/8/layout/orgChart1"/>
    <dgm:cxn modelId="{C4461AEC-BE5F-483C-8168-ED9558E280A7}" srcId="{431E30E1-184B-4C5F-B720-2A74F0444333}" destId="{F46A9377-F25B-4604-96F1-C297466593BE}" srcOrd="0" destOrd="0" parTransId="{67DF8A2F-2541-442D-A97C-02D582AC461E}" sibTransId="{DB6C4BCA-0284-4409-8086-291536CA127D}"/>
    <dgm:cxn modelId="{188CF93A-8D2A-4F5B-A8CA-73ED1121C8E4}" type="presOf" srcId="{0A6ACDE9-CEF8-4C31-A2A2-58E4C10C8BDC}" destId="{313A8FB3-6603-4663-96E6-862265F2B58B}" srcOrd="0" destOrd="0" presId="urn:microsoft.com/office/officeart/2005/8/layout/orgChart1"/>
    <dgm:cxn modelId="{E4E22619-30D2-4E2A-8C79-6E0B43B8E121}" srcId="{F46A9377-F25B-4604-96F1-C297466593BE}" destId="{5F3DFB35-E53A-40AD-8FD8-4821D2B8FD1C}" srcOrd="1" destOrd="0" parTransId="{DAA06B5C-0C65-40CF-ADBF-C096115CCB9D}" sibTransId="{8208BF73-8E81-402F-A546-96F5E0E16EE4}"/>
    <dgm:cxn modelId="{6FA7D143-0381-4926-924F-35923161C89F}" type="presOf" srcId="{612EB0F2-67ED-4282-A9BF-663030C83748}" destId="{72338C06-3EBB-4956-9063-5CD9CF495749}" srcOrd="0" destOrd="0" presId="urn:microsoft.com/office/officeart/2005/8/layout/orgChart1"/>
    <dgm:cxn modelId="{E12C9E8C-BA51-4050-8294-8E347D8EBCB2}" srcId="{F46A9377-F25B-4604-96F1-C297466593BE}" destId="{A7E52F55-605D-4FA1-95B0-43F1B4A920A8}" srcOrd="2" destOrd="0" parTransId="{99C95DA6-136A-4AB3-8EAE-893ED7B138B3}" sibTransId="{6A422D2F-CB07-47B7-B800-45F36AA50B00}"/>
    <dgm:cxn modelId="{07B318FB-BEEA-4CD5-96DC-EDF1F2E85B09}" type="presOf" srcId="{4EC84AC8-42D5-41B5-92A5-0921CA932F57}" destId="{06F306E7-D012-4CD1-9163-C7E9003A71B4}" srcOrd="0" destOrd="0" presId="urn:microsoft.com/office/officeart/2005/8/layout/orgChart1"/>
    <dgm:cxn modelId="{515F99B4-DD74-493C-A842-04720193BF78}" type="presOf" srcId="{5F3DFB35-E53A-40AD-8FD8-4821D2B8FD1C}" destId="{424F4871-76E2-4021-A1C3-A70F9A9F3CBD}" srcOrd="1" destOrd="0" presId="urn:microsoft.com/office/officeart/2005/8/layout/orgChart1"/>
    <dgm:cxn modelId="{FA3A461A-768D-4510-9D6F-9A81773C13E9}" srcId="{F46A9377-F25B-4604-96F1-C297466593BE}" destId="{612EB0F2-67ED-4282-A9BF-663030C83748}" srcOrd="4" destOrd="0" parTransId="{4EC84AC8-42D5-41B5-92A5-0921CA932F57}" sibTransId="{102ACF4A-37D4-4025-A455-E2B98C5C6974}"/>
    <dgm:cxn modelId="{43D2FC9E-D0CE-465A-9ADE-DD7DEB422FF6}" type="presOf" srcId="{5F3DFB35-E53A-40AD-8FD8-4821D2B8FD1C}" destId="{89FC41C8-846A-47EC-85DB-5520E784BC11}" srcOrd="0" destOrd="0" presId="urn:microsoft.com/office/officeart/2005/8/layout/orgChart1"/>
    <dgm:cxn modelId="{6AFEBE99-ADD1-4496-8EFE-5B17FF5E919D}" type="presOf" srcId="{A7E52F55-605D-4FA1-95B0-43F1B4A920A8}" destId="{4ABD302B-31C1-49A5-99E8-2C6256A0CB5C}" srcOrd="0" destOrd="0" presId="urn:microsoft.com/office/officeart/2005/8/layout/orgChart1"/>
    <dgm:cxn modelId="{A682F5DE-DDEE-48CA-8695-0E55469F9108}" type="presOf" srcId="{3D2385E4-C27D-44F7-9901-9DF67B0364E2}" destId="{54964EC3-BA5A-4538-898A-DDE678A42DC2}" srcOrd="0" destOrd="0" presId="urn:microsoft.com/office/officeart/2005/8/layout/orgChart1"/>
    <dgm:cxn modelId="{B42D1FD0-F554-4903-953B-AE25F13D4643}" type="presOf" srcId="{99C95DA6-136A-4AB3-8EAE-893ED7B138B3}" destId="{64780695-964F-4DA8-971D-F610A631E346}" srcOrd="0" destOrd="0" presId="urn:microsoft.com/office/officeart/2005/8/layout/orgChart1"/>
    <dgm:cxn modelId="{8AD6820B-BAFC-4D53-B7D9-3446D951D99A}" type="presOf" srcId="{7D81AB26-22DD-44B9-8369-DCE62F39A771}" destId="{F1E3697C-7952-423E-B7AF-B138E7BEE749}" srcOrd="0" destOrd="0" presId="urn:microsoft.com/office/officeart/2005/8/layout/orgChart1"/>
    <dgm:cxn modelId="{B228D575-002A-4784-9097-6FA86EEE8E11}" type="presOf" srcId="{0A6ACDE9-CEF8-4C31-A2A2-58E4C10C8BDC}" destId="{46D11F04-BC3E-40F4-ADC7-AF9AC46B53C1}" srcOrd="1" destOrd="0" presId="urn:microsoft.com/office/officeart/2005/8/layout/orgChart1"/>
    <dgm:cxn modelId="{154675C5-A353-4F80-919D-9E3B74758C3D}" srcId="{F46A9377-F25B-4604-96F1-C297466593BE}" destId="{7D81AB26-22DD-44B9-8369-DCE62F39A771}" srcOrd="0" destOrd="0" parTransId="{8AA8BC6E-FEC4-49DE-AB75-0B7D2761A4E7}" sibTransId="{7CCC4296-D890-4759-A153-E4D1F417546A}"/>
    <dgm:cxn modelId="{51606D27-8F95-421E-A192-22B45B0DA8DE}" srcId="{F46A9377-F25B-4604-96F1-C297466593BE}" destId="{0A6ACDE9-CEF8-4C31-A2A2-58E4C10C8BDC}" srcOrd="3" destOrd="0" parTransId="{3D2385E4-C27D-44F7-9901-9DF67B0364E2}" sibTransId="{2F8D113D-A41F-44B7-BE19-4FA79710C675}"/>
    <dgm:cxn modelId="{DAA6C5AA-E3CB-4DEE-8C4D-E00E8789073C}" type="presOf" srcId="{DAA06B5C-0C65-40CF-ADBF-C096115CCB9D}" destId="{25AA29CA-DBE9-4066-BD76-A1A8D8C41A58}" srcOrd="0" destOrd="0" presId="urn:microsoft.com/office/officeart/2005/8/layout/orgChart1"/>
    <dgm:cxn modelId="{3BD2E6B1-BF11-47DF-BB93-DF742CD1B4F9}" type="presOf" srcId="{7D81AB26-22DD-44B9-8369-DCE62F39A771}" destId="{7F412C49-8B88-4389-9DE5-1291D87D5027}" srcOrd="1" destOrd="0" presId="urn:microsoft.com/office/officeart/2005/8/layout/orgChart1"/>
    <dgm:cxn modelId="{79FD41D5-CC91-40D4-A8FA-0186621FD8CF}" type="presOf" srcId="{8AA8BC6E-FEC4-49DE-AB75-0B7D2761A4E7}" destId="{2081D0B7-6DF1-47BC-A0E0-34154A1F9203}" srcOrd="0" destOrd="0" presId="urn:microsoft.com/office/officeart/2005/8/layout/orgChart1"/>
    <dgm:cxn modelId="{63E7F34E-B6FD-4FE4-A7A4-A5AE7D67391C}" type="presOf" srcId="{612EB0F2-67ED-4282-A9BF-663030C83748}" destId="{6BF721ED-58FE-4FCA-9D7A-2450E64EC459}" srcOrd="1" destOrd="0" presId="urn:microsoft.com/office/officeart/2005/8/layout/orgChart1"/>
    <dgm:cxn modelId="{389AE1F4-F1A7-4D1A-A675-30B22171B9F8}" type="presOf" srcId="{F46A9377-F25B-4604-96F1-C297466593BE}" destId="{788FEDE5-1F85-4F31-9ABF-BE8BD13002C9}" srcOrd="1" destOrd="0" presId="urn:microsoft.com/office/officeart/2005/8/layout/orgChart1"/>
    <dgm:cxn modelId="{38974E72-DD05-4CA2-AAF8-9571811A4CBE}" type="presOf" srcId="{A7E52F55-605D-4FA1-95B0-43F1B4A920A8}" destId="{D98EE726-6B1C-4807-8FA1-67F8D4237C8A}" srcOrd="1" destOrd="0" presId="urn:microsoft.com/office/officeart/2005/8/layout/orgChart1"/>
    <dgm:cxn modelId="{CC787D70-3558-417E-9A56-618FF62D3DBE}" type="presParOf" srcId="{AABB3CB5-0B7C-4E35-A36C-20E0AA9718A9}" destId="{5D0F0063-1CDA-4A95-BB0E-C4AC1F74CB53}" srcOrd="0" destOrd="0" presId="urn:microsoft.com/office/officeart/2005/8/layout/orgChart1"/>
    <dgm:cxn modelId="{E0D7AED2-2896-4CEF-B475-5B74EFB28BE5}" type="presParOf" srcId="{5D0F0063-1CDA-4A95-BB0E-C4AC1F74CB53}" destId="{C728EA23-F9CF-4BD9-B01A-C7360D865F4A}" srcOrd="0" destOrd="0" presId="urn:microsoft.com/office/officeart/2005/8/layout/orgChart1"/>
    <dgm:cxn modelId="{6AF1962A-E66F-48AE-ACB8-90683F7EE8AE}" type="presParOf" srcId="{C728EA23-F9CF-4BD9-B01A-C7360D865F4A}" destId="{264F5FCA-99DE-485D-BE3C-FFBB4369B9F2}" srcOrd="0" destOrd="0" presId="urn:microsoft.com/office/officeart/2005/8/layout/orgChart1"/>
    <dgm:cxn modelId="{E1F19720-D1EA-403E-B5F0-939B8FDA006C}" type="presParOf" srcId="{C728EA23-F9CF-4BD9-B01A-C7360D865F4A}" destId="{788FEDE5-1F85-4F31-9ABF-BE8BD13002C9}" srcOrd="1" destOrd="0" presId="urn:microsoft.com/office/officeart/2005/8/layout/orgChart1"/>
    <dgm:cxn modelId="{0D4D59A4-DA98-4A9E-B824-BB76CF4AA194}" type="presParOf" srcId="{5D0F0063-1CDA-4A95-BB0E-C4AC1F74CB53}" destId="{2A6F0E8A-2CB9-46F2-B58D-C2BC7D44572E}" srcOrd="1" destOrd="0" presId="urn:microsoft.com/office/officeart/2005/8/layout/orgChart1"/>
    <dgm:cxn modelId="{C6E939AE-BBFF-4E63-B175-6B810773974B}" type="presParOf" srcId="{2A6F0E8A-2CB9-46F2-B58D-C2BC7D44572E}" destId="{2081D0B7-6DF1-47BC-A0E0-34154A1F9203}" srcOrd="0" destOrd="0" presId="urn:microsoft.com/office/officeart/2005/8/layout/orgChart1"/>
    <dgm:cxn modelId="{EB9F8B83-E573-4F61-8F08-EFEA4EB1087A}" type="presParOf" srcId="{2A6F0E8A-2CB9-46F2-B58D-C2BC7D44572E}" destId="{4CC17D3E-2643-4582-8FF0-FFFD77C65CE8}" srcOrd="1" destOrd="0" presId="urn:microsoft.com/office/officeart/2005/8/layout/orgChart1"/>
    <dgm:cxn modelId="{E5AFBD36-DA2A-4030-89A5-E413E32EE9CE}" type="presParOf" srcId="{4CC17D3E-2643-4582-8FF0-FFFD77C65CE8}" destId="{4F37BDED-D6D5-433C-BBB4-170AC0BBF0C9}" srcOrd="0" destOrd="0" presId="urn:microsoft.com/office/officeart/2005/8/layout/orgChart1"/>
    <dgm:cxn modelId="{D1C70AA4-B5C3-4D02-8983-EA241DB0F99E}" type="presParOf" srcId="{4F37BDED-D6D5-433C-BBB4-170AC0BBF0C9}" destId="{F1E3697C-7952-423E-B7AF-B138E7BEE749}" srcOrd="0" destOrd="0" presId="urn:microsoft.com/office/officeart/2005/8/layout/orgChart1"/>
    <dgm:cxn modelId="{E0C909BA-DB7A-4CE9-B249-BC7294BAB747}" type="presParOf" srcId="{4F37BDED-D6D5-433C-BBB4-170AC0BBF0C9}" destId="{7F412C49-8B88-4389-9DE5-1291D87D5027}" srcOrd="1" destOrd="0" presId="urn:microsoft.com/office/officeart/2005/8/layout/orgChart1"/>
    <dgm:cxn modelId="{4B6BEB22-05DF-47BD-A683-D1CE2CAF90A9}" type="presParOf" srcId="{4CC17D3E-2643-4582-8FF0-FFFD77C65CE8}" destId="{699CF33A-05F0-4170-9E9B-16E773549318}" srcOrd="1" destOrd="0" presId="urn:microsoft.com/office/officeart/2005/8/layout/orgChart1"/>
    <dgm:cxn modelId="{75A9081C-ED59-4D3F-9A84-9F0E3B1BCD4F}" type="presParOf" srcId="{4CC17D3E-2643-4582-8FF0-FFFD77C65CE8}" destId="{3BE8066B-1F59-4141-837C-AD3523A29BFF}" srcOrd="2" destOrd="0" presId="urn:microsoft.com/office/officeart/2005/8/layout/orgChart1"/>
    <dgm:cxn modelId="{60817490-C420-4CF2-B03C-71B5F801DE4E}" type="presParOf" srcId="{2A6F0E8A-2CB9-46F2-B58D-C2BC7D44572E}" destId="{25AA29CA-DBE9-4066-BD76-A1A8D8C41A58}" srcOrd="2" destOrd="0" presId="urn:microsoft.com/office/officeart/2005/8/layout/orgChart1"/>
    <dgm:cxn modelId="{88A40F82-0AE2-4E9F-83CB-1FCC8F1C4515}" type="presParOf" srcId="{2A6F0E8A-2CB9-46F2-B58D-C2BC7D44572E}" destId="{3EED4265-1E0C-4097-A486-9197D7528222}" srcOrd="3" destOrd="0" presId="urn:microsoft.com/office/officeart/2005/8/layout/orgChart1"/>
    <dgm:cxn modelId="{CFE7B191-FB8D-4746-83FB-38573CFCE675}" type="presParOf" srcId="{3EED4265-1E0C-4097-A486-9197D7528222}" destId="{6CA8E7FF-0B13-409C-916B-1F42FD638ABD}" srcOrd="0" destOrd="0" presId="urn:microsoft.com/office/officeart/2005/8/layout/orgChart1"/>
    <dgm:cxn modelId="{CCB7F9FA-A0EF-497D-ACA2-2C95134C1DC4}" type="presParOf" srcId="{6CA8E7FF-0B13-409C-916B-1F42FD638ABD}" destId="{89FC41C8-846A-47EC-85DB-5520E784BC11}" srcOrd="0" destOrd="0" presId="urn:microsoft.com/office/officeart/2005/8/layout/orgChart1"/>
    <dgm:cxn modelId="{8139F6C7-ADBB-4CF9-BF73-1F4847169142}" type="presParOf" srcId="{6CA8E7FF-0B13-409C-916B-1F42FD638ABD}" destId="{424F4871-76E2-4021-A1C3-A70F9A9F3CBD}" srcOrd="1" destOrd="0" presId="urn:microsoft.com/office/officeart/2005/8/layout/orgChart1"/>
    <dgm:cxn modelId="{A919765D-E204-4FCD-80CA-BE4A537FF1F3}" type="presParOf" srcId="{3EED4265-1E0C-4097-A486-9197D7528222}" destId="{3F4F1F8A-DD78-47A3-A1A7-30DC50FA148C}" srcOrd="1" destOrd="0" presId="urn:microsoft.com/office/officeart/2005/8/layout/orgChart1"/>
    <dgm:cxn modelId="{0839A1F5-839E-4BE2-95E1-1040D1323FF2}" type="presParOf" srcId="{3EED4265-1E0C-4097-A486-9197D7528222}" destId="{E3543C67-3903-4C6D-ACCA-8152E7C57BC3}" srcOrd="2" destOrd="0" presId="urn:microsoft.com/office/officeart/2005/8/layout/orgChart1"/>
    <dgm:cxn modelId="{91C23F9D-393F-44FB-B439-20281B614187}" type="presParOf" srcId="{2A6F0E8A-2CB9-46F2-B58D-C2BC7D44572E}" destId="{64780695-964F-4DA8-971D-F610A631E346}" srcOrd="4" destOrd="0" presId="urn:microsoft.com/office/officeart/2005/8/layout/orgChart1"/>
    <dgm:cxn modelId="{236C0D71-4395-4FA4-9C7C-1BC97F772B00}" type="presParOf" srcId="{2A6F0E8A-2CB9-46F2-B58D-C2BC7D44572E}" destId="{E82F33AA-B0BA-4C74-B83E-7F285491232C}" srcOrd="5" destOrd="0" presId="urn:microsoft.com/office/officeart/2005/8/layout/orgChart1"/>
    <dgm:cxn modelId="{1106675A-0ACB-42B8-88D7-52AA26DC1206}" type="presParOf" srcId="{E82F33AA-B0BA-4C74-B83E-7F285491232C}" destId="{92E38B0B-5C99-4E36-9EA0-824FFEDF2124}" srcOrd="0" destOrd="0" presId="urn:microsoft.com/office/officeart/2005/8/layout/orgChart1"/>
    <dgm:cxn modelId="{E65B876F-2096-45AB-86B3-FFCAC520BE34}" type="presParOf" srcId="{92E38B0B-5C99-4E36-9EA0-824FFEDF2124}" destId="{4ABD302B-31C1-49A5-99E8-2C6256A0CB5C}" srcOrd="0" destOrd="0" presId="urn:microsoft.com/office/officeart/2005/8/layout/orgChart1"/>
    <dgm:cxn modelId="{50E3F1AA-61B1-4004-BDB8-3C914F749167}" type="presParOf" srcId="{92E38B0B-5C99-4E36-9EA0-824FFEDF2124}" destId="{D98EE726-6B1C-4807-8FA1-67F8D4237C8A}" srcOrd="1" destOrd="0" presId="urn:microsoft.com/office/officeart/2005/8/layout/orgChart1"/>
    <dgm:cxn modelId="{69BE0A3D-5529-4A69-BA05-14CA0A0F91D2}" type="presParOf" srcId="{E82F33AA-B0BA-4C74-B83E-7F285491232C}" destId="{FFD62B33-1A8F-4D60-9E28-764115C239CC}" srcOrd="1" destOrd="0" presId="urn:microsoft.com/office/officeart/2005/8/layout/orgChart1"/>
    <dgm:cxn modelId="{E1C90454-1302-4EB1-8681-AC632C0B736A}" type="presParOf" srcId="{E82F33AA-B0BA-4C74-B83E-7F285491232C}" destId="{9D063254-451A-464F-8EAB-EAB6A3450037}" srcOrd="2" destOrd="0" presId="urn:microsoft.com/office/officeart/2005/8/layout/orgChart1"/>
    <dgm:cxn modelId="{61CCA5B9-DD1D-48A0-9EAA-33C5DD6C871F}" type="presParOf" srcId="{2A6F0E8A-2CB9-46F2-B58D-C2BC7D44572E}" destId="{54964EC3-BA5A-4538-898A-DDE678A42DC2}" srcOrd="6" destOrd="0" presId="urn:microsoft.com/office/officeart/2005/8/layout/orgChart1"/>
    <dgm:cxn modelId="{65268E27-CFA0-416A-989C-BA4E5454AB1C}" type="presParOf" srcId="{2A6F0E8A-2CB9-46F2-B58D-C2BC7D44572E}" destId="{FB00C409-5831-4B9D-ACFB-A15106DD81C1}" srcOrd="7" destOrd="0" presId="urn:microsoft.com/office/officeart/2005/8/layout/orgChart1"/>
    <dgm:cxn modelId="{7761AF4E-06F4-4472-A746-E73DDC7329B9}" type="presParOf" srcId="{FB00C409-5831-4B9D-ACFB-A15106DD81C1}" destId="{44AA3596-CCB7-422F-A15F-9D42AB1D18D7}" srcOrd="0" destOrd="0" presId="urn:microsoft.com/office/officeart/2005/8/layout/orgChart1"/>
    <dgm:cxn modelId="{8AB5680B-FA43-45FD-8047-B433BD5455AF}" type="presParOf" srcId="{44AA3596-CCB7-422F-A15F-9D42AB1D18D7}" destId="{313A8FB3-6603-4663-96E6-862265F2B58B}" srcOrd="0" destOrd="0" presId="urn:microsoft.com/office/officeart/2005/8/layout/orgChart1"/>
    <dgm:cxn modelId="{423FE708-1221-46C7-91CA-51D54C364952}" type="presParOf" srcId="{44AA3596-CCB7-422F-A15F-9D42AB1D18D7}" destId="{46D11F04-BC3E-40F4-ADC7-AF9AC46B53C1}" srcOrd="1" destOrd="0" presId="urn:microsoft.com/office/officeart/2005/8/layout/orgChart1"/>
    <dgm:cxn modelId="{8E0DCA6F-5155-4FF2-B90C-173026A3AB60}" type="presParOf" srcId="{FB00C409-5831-4B9D-ACFB-A15106DD81C1}" destId="{753B8185-F843-4B0F-A0BD-7324FDC95190}" srcOrd="1" destOrd="0" presId="urn:microsoft.com/office/officeart/2005/8/layout/orgChart1"/>
    <dgm:cxn modelId="{E5AFC648-DD8E-4F5E-BE20-6148C3F273ED}" type="presParOf" srcId="{FB00C409-5831-4B9D-ACFB-A15106DD81C1}" destId="{78DDFDD6-DA83-4941-B510-84D876939611}" srcOrd="2" destOrd="0" presId="urn:microsoft.com/office/officeart/2005/8/layout/orgChart1"/>
    <dgm:cxn modelId="{711F50AE-CC75-4145-AD3C-7EBD8A770574}" type="presParOf" srcId="{2A6F0E8A-2CB9-46F2-B58D-C2BC7D44572E}" destId="{06F306E7-D012-4CD1-9163-C7E9003A71B4}" srcOrd="8" destOrd="0" presId="urn:microsoft.com/office/officeart/2005/8/layout/orgChart1"/>
    <dgm:cxn modelId="{84456750-6B17-4F17-AF27-3F3C17307218}" type="presParOf" srcId="{2A6F0E8A-2CB9-46F2-B58D-C2BC7D44572E}" destId="{94EDCDC3-B8F8-4CFE-9F44-9B2925DB3DB7}" srcOrd="9" destOrd="0" presId="urn:microsoft.com/office/officeart/2005/8/layout/orgChart1"/>
    <dgm:cxn modelId="{8FF6908C-4743-452E-8D47-B49517F70BED}" type="presParOf" srcId="{94EDCDC3-B8F8-4CFE-9F44-9B2925DB3DB7}" destId="{384CEA93-359B-4D9E-94CC-4E8562A3792D}" srcOrd="0" destOrd="0" presId="urn:microsoft.com/office/officeart/2005/8/layout/orgChart1"/>
    <dgm:cxn modelId="{156702D4-2A7D-4731-8670-07C07A024B3B}" type="presParOf" srcId="{384CEA93-359B-4D9E-94CC-4E8562A3792D}" destId="{72338C06-3EBB-4956-9063-5CD9CF495749}" srcOrd="0" destOrd="0" presId="urn:microsoft.com/office/officeart/2005/8/layout/orgChart1"/>
    <dgm:cxn modelId="{CE56AF1D-87F5-4DF5-964D-2B86621C8ECB}" type="presParOf" srcId="{384CEA93-359B-4D9E-94CC-4E8562A3792D}" destId="{6BF721ED-58FE-4FCA-9D7A-2450E64EC459}" srcOrd="1" destOrd="0" presId="urn:microsoft.com/office/officeart/2005/8/layout/orgChart1"/>
    <dgm:cxn modelId="{E24363DA-2D1B-48CF-ACB0-11FAC64EAB4E}" type="presParOf" srcId="{94EDCDC3-B8F8-4CFE-9F44-9B2925DB3DB7}" destId="{20AD91AA-5A42-433C-B657-CCEFE267338A}" srcOrd="1" destOrd="0" presId="urn:microsoft.com/office/officeart/2005/8/layout/orgChart1"/>
    <dgm:cxn modelId="{7C121C05-671F-475B-BA7E-BC3480885EF9}" type="presParOf" srcId="{94EDCDC3-B8F8-4CFE-9F44-9B2925DB3DB7}" destId="{EFCB877E-3226-4388-A176-9C19BDFD1761}" srcOrd="2" destOrd="0" presId="urn:microsoft.com/office/officeart/2005/8/layout/orgChart1"/>
    <dgm:cxn modelId="{573D6AC2-BB05-4CFE-AC22-5DF130D8DF96}" type="presParOf" srcId="{5D0F0063-1CDA-4A95-BB0E-C4AC1F74CB53}" destId="{B8F9C118-BFDE-4882-8E20-598382F7FA6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31E30E1-184B-4C5F-B720-2A74F0444333}" type="doc">
      <dgm:prSet loTypeId="urn:microsoft.com/office/officeart/2005/8/layout/orgChart1" loCatId="hierarchy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F46A9377-F25B-4604-96F1-C297466593BE}">
      <dgm:prSet phldrT="[Text]"/>
      <dgm:spPr/>
      <dgm:t>
        <a:bodyPr/>
        <a:lstStyle/>
        <a:p>
          <a:r>
            <a:rPr lang="en-US" dirty="0" smtClean="0"/>
            <a:t>Python 3</a:t>
          </a:r>
          <a:endParaRPr lang="en-US" dirty="0"/>
        </a:p>
      </dgm:t>
    </dgm:pt>
    <dgm:pt modelId="{67DF8A2F-2541-442D-A97C-02D582AC461E}" type="parTrans" cxnId="{C4461AEC-BE5F-483C-8168-ED9558E280A7}">
      <dgm:prSet/>
      <dgm:spPr/>
      <dgm:t>
        <a:bodyPr/>
        <a:lstStyle/>
        <a:p>
          <a:endParaRPr lang="en-US"/>
        </a:p>
      </dgm:t>
    </dgm:pt>
    <dgm:pt modelId="{DB6C4BCA-0284-4409-8086-291536CA127D}" type="sibTrans" cxnId="{C4461AEC-BE5F-483C-8168-ED9558E280A7}">
      <dgm:prSet/>
      <dgm:spPr/>
      <dgm:t>
        <a:bodyPr/>
        <a:lstStyle/>
        <a:p>
          <a:endParaRPr lang="en-US"/>
        </a:p>
      </dgm:t>
    </dgm:pt>
    <dgm:pt modelId="{7D81AB26-22DD-44B9-8369-DCE62F39A771}">
      <dgm:prSet phldrT="[Text]"/>
      <dgm:spPr/>
      <dgm:t>
        <a:bodyPr/>
        <a:lstStyle/>
        <a:p>
          <a:r>
            <a:rPr lang="en-US" dirty="0" smtClean="0"/>
            <a:t>Default </a:t>
          </a:r>
          <a:r>
            <a:rPr lang="el-GR" dirty="0" smtClean="0"/>
            <a:t>Υποστήριξη </a:t>
          </a:r>
          <a:r>
            <a:rPr lang="en-US" dirty="0" smtClean="0"/>
            <a:t>Unicode</a:t>
          </a:r>
          <a:endParaRPr lang="en-US" dirty="0"/>
        </a:p>
      </dgm:t>
    </dgm:pt>
    <dgm:pt modelId="{8AA8BC6E-FEC4-49DE-AB75-0B7D2761A4E7}" type="parTrans" cxnId="{154675C5-A353-4F80-919D-9E3B74758C3D}">
      <dgm:prSet/>
      <dgm:spPr/>
      <dgm:t>
        <a:bodyPr/>
        <a:lstStyle/>
        <a:p>
          <a:endParaRPr lang="en-US"/>
        </a:p>
      </dgm:t>
    </dgm:pt>
    <dgm:pt modelId="{7CCC4296-D890-4759-A153-E4D1F417546A}" type="sibTrans" cxnId="{154675C5-A353-4F80-919D-9E3B74758C3D}">
      <dgm:prSet/>
      <dgm:spPr/>
      <dgm:t>
        <a:bodyPr/>
        <a:lstStyle/>
        <a:p>
          <a:endParaRPr lang="en-US"/>
        </a:p>
      </dgm:t>
    </dgm:pt>
    <dgm:pt modelId="{5F3DFB35-E53A-40AD-8FD8-4821D2B8FD1C}">
      <dgm:prSet phldrT="[Text]"/>
      <dgm:spPr/>
      <dgm:t>
        <a:bodyPr/>
        <a:lstStyle/>
        <a:p>
          <a:r>
            <a:rPr lang="el-GR" dirty="0" smtClean="0"/>
            <a:t>Νέες βιβλιοθήκες</a:t>
          </a:r>
          <a:endParaRPr lang="en-US" dirty="0"/>
        </a:p>
      </dgm:t>
    </dgm:pt>
    <dgm:pt modelId="{DAA06B5C-0C65-40CF-ADBF-C096115CCB9D}" type="parTrans" cxnId="{E4E22619-30D2-4E2A-8C79-6E0B43B8E121}">
      <dgm:prSet/>
      <dgm:spPr/>
      <dgm:t>
        <a:bodyPr/>
        <a:lstStyle/>
        <a:p>
          <a:endParaRPr lang="en-US"/>
        </a:p>
      </dgm:t>
    </dgm:pt>
    <dgm:pt modelId="{8208BF73-8E81-402F-A546-96F5E0E16EE4}" type="sibTrans" cxnId="{E4E22619-30D2-4E2A-8C79-6E0B43B8E121}">
      <dgm:prSet/>
      <dgm:spPr/>
      <dgm:t>
        <a:bodyPr/>
        <a:lstStyle/>
        <a:p>
          <a:endParaRPr lang="en-US"/>
        </a:p>
      </dgm:t>
    </dgm:pt>
    <dgm:pt modelId="{A7E52F55-605D-4FA1-95B0-43F1B4A920A8}">
      <dgm:prSet phldrT="[Text]"/>
      <dgm:spPr/>
      <dgm:t>
        <a:bodyPr/>
        <a:lstStyle/>
        <a:p>
          <a:r>
            <a:rPr lang="el-GR" dirty="0" smtClean="0"/>
            <a:t>Τυποποιημένη σύνταξη (συναρτήσεις – μέθοδοι)</a:t>
          </a:r>
        </a:p>
      </dgm:t>
    </dgm:pt>
    <dgm:pt modelId="{99C95DA6-136A-4AB3-8EAE-893ED7B138B3}" type="parTrans" cxnId="{E12C9E8C-BA51-4050-8294-8E347D8EBCB2}">
      <dgm:prSet/>
      <dgm:spPr/>
      <dgm:t>
        <a:bodyPr/>
        <a:lstStyle/>
        <a:p>
          <a:endParaRPr lang="en-US"/>
        </a:p>
      </dgm:t>
    </dgm:pt>
    <dgm:pt modelId="{6A422D2F-CB07-47B7-B800-45F36AA50B00}" type="sibTrans" cxnId="{E12C9E8C-BA51-4050-8294-8E347D8EBCB2}">
      <dgm:prSet/>
      <dgm:spPr/>
      <dgm:t>
        <a:bodyPr/>
        <a:lstStyle/>
        <a:p>
          <a:endParaRPr lang="en-US"/>
        </a:p>
      </dgm:t>
    </dgm:pt>
    <dgm:pt modelId="{AABB3CB5-0B7C-4E35-A36C-20E0AA9718A9}" type="pres">
      <dgm:prSet presAssocID="{431E30E1-184B-4C5F-B720-2A74F044433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D0F0063-1CDA-4A95-BB0E-C4AC1F74CB53}" type="pres">
      <dgm:prSet presAssocID="{F46A9377-F25B-4604-96F1-C297466593BE}" presName="hierRoot1" presStyleCnt="0">
        <dgm:presLayoutVars>
          <dgm:hierBranch val="init"/>
        </dgm:presLayoutVars>
      </dgm:prSet>
      <dgm:spPr/>
    </dgm:pt>
    <dgm:pt modelId="{C728EA23-F9CF-4BD9-B01A-C7360D865F4A}" type="pres">
      <dgm:prSet presAssocID="{F46A9377-F25B-4604-96F1-C297466593BE}" presName="rootComposite1" presStyleCnt="0"/>
      <dgm:spPr/>
    </dgm:pt>
    <dgm:pt modelId="{264F5FCA-99DE-485D-BE3C-FFBB4369B9F2}" type="pres">
      <dgm:prSet presAssocID="{F46A9377-F25B-4604-96F1-C297466593BE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88FEDE5-1F85-4F31-9ABF-BE8BD13002C9}" type="pres">
      <dgm:prSet presAssocID="{F46A9377-F25B-4604-96F1-C297466593BE}" presName="rootConnector1" presStyleLbl="node1" presStyleIdx="0" presStyleCnt="0"/>
      <dgm:spPr/>
      <dgm:t>
        <a:bodyPr/>
        <a:lstStyle/>
        <a:p>
          <a:endParaRPr lang="en-US"/>
        </a:p>
      </dgm:t>
    </dgm:pt>
    <dgm:pt modelId="{2A6F0E8A-2CB9-46F2-B58D-C2BC7D44572E}" type="pres">
      <dgm:prSet presAssocID="{F46A9377-F25B-4604-96F1-C297466593BE}" presName="hierChild2" presStyleCnt="0"/>
      <dgm:spPr/>
    </dgm:pt>
    <dgm:pt modelId="{2081D0B7-6DF1-47BC-A0E0-34154A1F9203}" type="pres">
      <dgm:prSet presAssocID="{8AA8BC6E-FEC4-49DE-AB75-0B7D2761A4E7}" presName="Name37" presStyleLbl="parChTrans1D2" presStyleIdx="0" presStyleCnt="3"/>
      <dgm:spPr/>
      <dgm:t>
        <a:bodyPr/>
        <a:lstStyle/>
        <a:p>
          <a:endParaRPr lang="en-US"/>
        </a:p>
      </dgm:t>
    </dgm:pt>
    <dgm:pt modelId="{4CC17D3E-2643-4582-8FF0-FFFD77C65CE8}" type="pres">
      <dgm:prSet presAssocID="{7D81AB26-22DD-44B9-8369-DCE62F39A771}" presName="hierRoot2" presStyleCnt="0">
        <dgm:presLayoutVars>
          <dgm:hierBranch val="init"/>
        </dgm:presLayoutVars>
      </dgm:prSet>
      <dgm:spPr/>
    </dgm:pt>
    <dgm:pt modelId="{4F37BDED-D6D5-433C-BBB4-170AC0BBF0C9}" type="pres">
      <dgm:prSet presAssocID="{7D81AB26-22DD-44B9-8369-DCE62F39A771}" presName="rootComposite" presStyleCnt="0"/>
      <dgm:spPr/>
    </dgm:pt>
    <dgm:pt modelId="{F1E3697C-7952-423E-B7AF-B138E7BEE749}" type="pres">
      <dgm:prSet presAssocID="{7D81AB26-22DD-44B9-8369-DCE62F39A771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412C49-8B88-4389-9DE5-1291D87D5027}" type="pres">
      <dgm:prSet presAssocID="{7D81AB26-22DD-44B9-8369-DCE62F39A771}" presName="rootConnector" presStyleLbl="node2" presStyleIdx="0" presStyleCnt="3"/>
      <dgm:spPr/>
      <dgm:t>
        <a:bodyPr/>
        <a:lstStyle/>
        <a:p>
          <a:endParaRPr lang="en-US"/>
        </a:p>
      </dgm:t>
    </dgm:pt>
    <dgm:pt modelId="{699CF33A-05F0-4170-9E9B-16E773549318}" type="pres">
      <dgm:prSet presAssocID="{7D81AB26-22DD-44B9-8369-DCE62F39A771}" presName="hierChild4" presStyleCnt="0"/>
      <dgm:spPr/>
    </dgm:pt>
    <dgm:pt modelId="{3BE8066B-1F59-4141-837C-AD3523A29BFF}" type="pres">
      <dgm:prSet presAssocID="{7D81AB26-22DD-44B9-8369-DCE62F39A771}" presName="hierChild5" presStyleCnt="0"/>
      <dgm:spPr/>
    </dgm:pt>
    <dgm:pt modelId="{25AA29CA-DBE9-4066-BD76-A1A8D8C41A58}" type="pres">
      <dgm:prSet presAssocID="{DAA06B5C-0C65-40CF-ADBF-C096115CCB9D}" presName="Name37" presStyleLbl="parChTrans1D2" presStyleIdx="1" presStyleCnt="3"/>
      <dgm:spPr/>
      <dgm:t>
        <a:bodyPr/>
        <a:lstStyle/>
        <a:p>
          <a:endParaRPr lang="en-US"/>
        </a:p>
      </dgm:t>
    </dgm:pt>
    <dgm:pt modelId="{3EED4265-1E0C-4097-A486-9197D7528222}" type="pres">
      <dgm:prSet presAssocID="{5F3DFB35-E53A-40AD-8FD8-4821D2B8FD1C}" presName="hierRoot2" presStyleCnt="0">
        <dgm:presLayoutVars>
          <dgm:hierBranch val="init"/>
        </dgm:presLayoutVars>
      </dgm:prSet>
      <dgm:spPr/>
    </dgm:pt>
    <dgm:pt modelId="{6CA8E7FF-0B13-409C-916B-1F42FD638ABD}" type="pres">
      <dgm:prSet presAssocID="{5F3DFB35-E53A-40AD-8FD8-4821D2B8FD1C}" presName="rootComposite" presStyleCnt="0"/>
      <dgm:spPr/>
    </dgm:pt>
    <dgm:pt modelId="{89FC41C8-846A-47EC-85DB-5520E784BC11}" type="pres">
      <dgm:prSet presAssocID="{5F3DFB35-E53A-40AD-8FD8-4821D2B8FD1C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24F4871-76E2-4021-A1C3-A70F9A9F3CBD}" type="pres">
      <dgm:prSet presAssocID="{5F3DFB35-E53A-40AD-8FD8-4821D2B8FD1C}" presName="rootConnector" presStyleLbl="node2" presStyleIdx="1" presStyleCnt="3"/>
      <dgm:spPr/>
      <dgm:t>
        <a:bodyPr/>
        <a:lstStyle/>
        <a:p>
          <a:endParaRPr lang="en-US"/>
        </a:p>
      </dgm:t>
    </dgm:pt>
    <dgm:pt modelId="{3F4F1F8A-DD78-47A3-A1A7-30DC50FA148C}" type="pres">
      <dgm:prSet presAssocID="{5F3DFB35-E53A-40AD-8FD8-4821D2B8FD1C}" presName="hierChild4" presStyleCnt="0"/>
      <dgm:spPr/>
    </dgm:pt>
    <dgm:pt modelId="{E3543C67-3903-4C6D-ACCA-8152E7C57BC3}" type="pres">
      <dgm:prSet presAssocID="{5F3DFB35-E53A-40AD-8FD8-4821D2B8FD1C}" presName="hierChild5" presStyleCnt="0"/>
      <dgm:spPr/>
    </dgm:pt>
    <dgm:pt modelId="{64780695-964F-4DA8-971D-F610A631E346}" type="pres">
      <dgm:prSet presAssocID="{99C95DA6-136A-4AB3-8EAE-893ED7B138B3}" presName="Name37" presStyleLbl="parChTrans1D2" presStyleIdx="2" presStyleCnt="3"/>
      <dgm:spPr/>
      <dgm:t>
        <a:bodyPr/>
        <a:lstStyle/>
        <a:p>
          <a:endParaRPr lang="en-US"/>
        </a:p>
      </dgm:t>
    </dgm:pt>
    <dgm:pt modelId="{E82F33AA-B0BA-4C74-B83E-7F285491232C}" type="pres">
      <dgm:prSet presAssocID="{A7E52F55-605D-4FA1-95B0-43F1B4A920A8}" presName="hierRoot2" presStyleCnt="0">
        <dgm:presLayoutVars>
          <dgm:hierBranch val="init"/>
        </dgm:presLayoutVars>
      </dgm:prSet>
      <dgm:spPr/>
    </dgm:pt>
    <dgm:pt modelId="{92E38B0B-5C99-4E36-9EA0-824FFEDF2124}" type="pres">
      <dgm:prSet presAssocID="{A7E52F55-605D-4FA1-95B0-43F1B4A920A8}" presName="rootComposite" presStyleCnt="0"/>
      <dgm:spPr/>
    </dgm:pt>
    <dgm:pt modelId="{4ABD302B-31C1-49A5-99E8-2C6256A0CB5C}" type="pres">
      <dgm:prSet presAssocID="{A7E52F55-605D-4FA1-95B0-43F1B4A920A8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8EE726-6B1C-4807-8FA1-67F8D4237C8A}" type="pres">
      <dgm:prSet presAssocID="{A7E52F55-605D-4FA1-95B0-43F1B4A920A8}" presName="rootConnector" presStyleLbl="node2" presStyleIdx="2" presStyleCnt="3"/>
      <dgm:spPr/>
      <dgm:t>
        <a:bodyPr/>
        <a:lstStyle/>
        <a:p>
          <a:endParaRPr lang="en-US"/>
        </a:p>
      </dgm:t>
    </dgm:pt>
    <dgm:pt modelId="{FFD62B33-1A8F-4D60-9E28-764115C239CC}" type="pres">
      <dgm:prSet presAssocID="{A7E52F55-605D-4FA1-95B0-43F1B4A920A8}" presName="hierChild4" presStyleCnt="0"/>
      <dgm:spPr/>
    </dgm:pt>
    <dgm:pt modelId="{9D063254-451A-464F-8EAB-EAB6A3450037}" type="pres">
      <dgm:prSet presAssocID="{A7E52F55-605D-4FA1-95B0-43F1B4A920A8}" presName="hierChild5" presStyleCnt="0"/>
      <dgm:spPr/>
    </dgm:pt>
    <dgm:pt modelId="{B8F9C118-BFDE-4882-8E20-598382F7FA63}" type="pres">
      <dgm:prSet presAssocID="{F46A9377-F25B-4604-96F1-C297466593BE}" presName="hierChild3" presStyleCnt="0"/>
      <dgm:spPr/>
    </dgm:pt>
  </dgm:ptLst>
  <dgm:cxnLst>
    <dgm:cxn modelId="{CCD8B0BC-D644-496B-8F74-2C351B48389F}" type="presOf" srcId="{DAA06B5C-0C65-40CF-ADBF-C096115CCB9D}" destId="{25AA29CA-DBE9-4066-BD76-A1A8D8C41A58}" srcOrd="0" destOrd="0" presId="urn:microsoft.com/office/officeart/2005/8/layout/orgChart1"/>
    <dgm:cxn modelId="{BF939D7D-A04C-4B26-8861-17BCD7B9076B}" type="presOf" srcId="{F46A9377-F25B-4604-96F1-C297466593BE}" destId="{788FEDE5-1F85-4F31-9ABF-BE8BD13002C9}" srcOrd="1" destOrd="0" presId="urn:microsoft.com/office/officeart/2005/8/layout/orgChart1"/>
    <dgm:cxn modelId="{619E366A-3897-4691-8DF3-35A93F752B7D}" type="presOf" srcId="{8AA8BC6E-FEC4-49DE-AB75-0B7D2761A4E7}" destId="{2081D0B7-6DF1-47BC-A0E0-34154A1F9203}" srcOrd="0" destOrd="0" presId="urn:microsoft.com/office/officeart/2005/8/layout/orgChart1"/>
    <dgm:cxn modelId="{C4461AEC-BE5F-483C-8168-ED9558E280A7}" srcId="{431E30E1-184B-4C5F-B720-2A74F0444333}" destId="{F46A9377-F25B-4604-96F1-C297466593BE}" srcOrd="0" destOrd="0" parTransId="{67DF8A2F-2541-442D-A97C-02D582AC461E}" sibTransId="{DB6C4BCA-0284-4409-8086-291536CA127D}"/>
    <dgm:cxn modelId="{E9972092-87CF-4A4E-8349-E22DDD67EE0E}" type="presOf" srcId="{A7E52F55-605D-4FA1-95B0-43F1B4A920A8}" destId="{4ABD302B-31C1-49A5-99E8-2C6256A0CB5C}" srcOrd="0" destOrd="0" presId="urn:microsoft.com/office/officeart/2005/8/layout/orgChart1"/>
    <dgm:cxn modelId="{6DD01BD3-CA09-4665-9A36-A10DA8788409}" type="presOf" srcId="{431E30E1-184B-4C5F-B720-2A74F0444333}" destId="{AABB3CB5-0B7C-4E35-A36C-20E0AA9718A9}" srcOrd="0" destOrd="0" presId="urn:microsoft.com/office/officeart/2005/8/layout/orgChart1"/>
    <dgm:cxn modelId="{E4E22619-30D2-4E2A-8C79-6E0B43B8E121}" srcId="{F46A9377-F25B-4604-96F1-C297466593BE}" destId="{5F3DFB35-E53A-40AD-8FD8-4821D2B8FD1C}" srcOrd="1" destOrd="0" parTransId="{DAA06B5C-0C65-40CF-ADBF-C096115CCB9D}" sibTransId="{8208BF73-8E81-402F-A546-96F5E0E16EE4}"/>
    <dgm:cxn modelId="{0281BA20-ABF7-41C4-9AFE-360640FFE49F}" type="presOf" srcId="{F46A9377-F25B-4604-96F1-C297466593BE}" destId="{264F5FCA-99DE-485D-BE3C-FFBB4369B9F2}" srcOrd="0" destOrd="0" presId="urn:microsoft.com/office/officeart/2005/8/layout/orgChart1"/>
    <dgm:cxn modelId="{085F3CF1-38E8-4CB9-9469-B694500662E0}" type="presOf" srcId="{5F3DFB35-E53A-40AD-8FD8-4821D2B8FD1C}" destId="{89FC41C8-846A-47EC-85DB-5520E784BC11}" srcOrd="0" destOrd="0" presId="urn:microsoft.com/office/officeart/2005/8/layout/orgChart1"/>
    <dgm:cxn modelId="{72520C67-1CD3-40E3-B09E-6F57A48CB1FD}" type="presOf" srcId="{7D81AB26-22DD-44B9-8369-DCE62F39A771}" destId="{7F412C49-8B88-4389-9DE5-1291D87D5027}" srcOrd="1" destOrd="0" presId="urn:microsoft.com/office/officeart/2005/8/layout/orgChart1"/>
    <dgm:cxn modelId="{E12C9E8C-BA51-4050-8294-8E347D8EBCB2}" srcId="{F46A9377-F25B-4604-96F1-C297466593BE}" destId="{A7E52F55-605D-4FA1-95B0-43F1B4A920A8}" srcOrd="2" destOrd="0" parTransId="{99C95DA6-136A-4AB3-8EAE-893ED7B138B3}" sibTransId="{6A422D2F-CB07-47B7-B800-45F36AA50B00}"/>
    <dgm:cxn modelId="{E4085020-D944-4C35-AB9A-6803B80C4CA3}" type="presOf" srcId="{5F3DFB35-E53A-40AD-8FD8-4821D2B8FD1C}" destId="{424F4871-76E2-4021-A1C3-A70F9A9F3CBD}" srcOrd="1" destOrd="0" presId="urn:microsoft.com/office/officeart/2005/8/layout/orgChart1"/>
    <dgm:cxn modelId="{1314DD5E-C1C7-4F7A-B32F-479037385F51}" type="presOf" srcId="{A7E52F55-605D-4FA1-95B0-43F1B4A920A8}" destId="{D98EE726-6B1C-4807-8FA1-67F8D4237C8A}" srcOrd="1" destOrd="0" presId="urn:microsoft.com/office/officeart/2005/8/layout/orgChart1"/>
    <dgm:cxn modelId="{154675C5-A353-4F80-919D-9E3B74758C3D}" srcId="{F46A9377-F25B-4604-96F1-C297466593BE}" destId="{7D81AB26-22DD-44B9-8369-DCE62F39A771}" srcOrd="0" destOrd="0" parTransId="{8AA8BC6E-FEC4-49DE-AB75-0B7D2761A4E7}" sibTransId="{7CCC4296-D890-4759-A153-E4D1F417546A}"/>
    <dgm:cxn modelId="{0FFB3DD5-F9C4-4EE6-AEDA-3E15F43168CC}" type="presOf" srcId="{7D81AB26-22DD-44B9-8369-DCE62F39A771}" destId="{F1E3697C-7952-423E-B7AF-B138E7BEE749}" srcOrd="0" destOrd="0" presId="urn:microsoft.com/office/officeart/2005/8/layout/orgChart1"/>
    <dgm:cxn modelId="{99B4D444-8A65-44EA-8CD1-E63144C6597A}" type="presOf" srcId="{99C95DA6-136A-4AB3-8EAE-893ED7B138B3}" destId="{64780695-964F-4DA8-971D-F610A631E346}" srcOrd="0" destOrd="0" presId="urn:microsoft.com/office/officeart/2005/8/layout/orgChart1"/>
    <dgm:cxn modelId="{24DFFB15-76F5-4916-83D6-C0C91FCDC3B8}" type="presParOf" srcId="{AABB3CB5-0B7C-4E35-A36C-20E0AA9718A9}" destId="{5D0F0063-1CDA-4A95-BB0E-C4AC1F74CB53}" srcOrd="0" destOrd="0" presId="urn:microsoft.com/office/officeart/2005/8/layout/orgChart1"/>
    <dgm:cxn modelId="{B916ACE6-FE0B-4386-A9FC-57A07B243CA6}" type="presParOf" srcId="{5D0F0063-1CDA-4A95-BB0E-C4AC1F74CB53}" destId="{C728EA23-F9CF-4BD9-B01A-C7360D865F4A}" srcOrd="0" destOrd="0" presId="urn:microsoft.com/office/officeart/2005/8/layout/orgChart1"/>
    <dgm:cxn modelId="{E4AF8FC3-B197-4A3C-B49B-6E28F2822811}" type="presParOf" srcId="{C728EA23-F9CF-4BD9-B01A-C7360D865F4A}" destId="{264F5FCA-99DE-485D-BE3C-FFBB4369B9F2}" srcOrd="0" destOrd="0" presId="urn:microsoft.com/office/officeart/2005/8/layout/orgChart1"/>
    <dgm:cxn modelId="{9EA5EA02-2A43-4CC8-95CA-4AE99B9619B9}" type="presParOf" srcId="{C728EA23-F9CF-4BD9-B01A-C7360D865F4A}" destId="{788FEDE5-1F85-4F31-9ABF-BE8BD13002C9}" srcOrd="1" destOrd="0" presId="urn:microsoft.com/office/officeart/2005/8/layout/orgChart1"/>
    <dgm:cxn modelId="{F5163BD0-4003-49A3-A92F-A488FE494597}" type="presParOf" srcId="{5D0F0063-1CDA-4A95-BB0E-C4AC1F74CB53}" destId="{2A6F0E8A-2CB9-46F2-B58D-C2BC7D44572E}" srcOrd="1" destOrd="0" presId="urn:microsoft.com/office/officeart/2005/8/layout/orgChart1"/>
    <dgm:cxn modelId="{7D88A294-9887-46D0-977E-4A151C1C1CBC}" type="presParOf" srcId="{2A6F0E8A-2CB9-46F2-B58D-C2BC7D44572E}" destId="{2081D0B7-6DF1-47BC-A0E0-34154A1F9203}" srcOrd="0" destOrd="0" presId="urn:microsoft.com/office/officeart/2005/8/layout/orgChart1"/>
    <dgm:cxn modelId="{D6FA4727-BDEE-41B3-A27D-8D7610E9A50B}" type="presParOf" srcId="{2A6F0E8A-2CB9-46F2-B58D-C2BC7D44572E}" destId="{4CC17D3E-2643-4582-8FF0-FFFD77C65CE8}" srcOrd="1" destOrd="0" presId="urn:microsoft.com/office/officeart/2005/8/layout/orgChart1"/>
    <dgm:cxn modelId="{76B12681-530B-4006-80BE-88FF17AB94DD}" type="presParOf" srcId="{4CC17D3E-2643-4582-8FF0-FFFD77C65CE8}" destId="{4F37BDED-D6D5-433C-BBB4-170AC0BBF0C9}" srcOrd="0" destOrd="0" presId="urn:microsoft.com/office/officeart/2005/8/layout/orgChart1"/>
    <dgm:cxn modelId="{0627A35A-F85F-4A36-99D2-E1159B9DB77C}" type="presParOf" srcId="{4F37BDED-D6D5-433C-BBB4-170AC0BBF0C9}" destId="{F1E3697C-7952-423E-B7AF-B138E7BEE749}" srcOrd="0" destOrd="0" presId="urn:microsoft.com/office/officeart/2005/8/layout/orgChart1"/>
    <dgm:cxn modelId="{369797F9-5565-4D8C-A963-B778AC77A02F}" type="presParOf" srcId="{4F37BDED-D6D5-433C-BBB4-170AC0BBF0C9}" destId="{7F412C49-8B88-4389-9DE5-1291D87D5027}" srcOrd="1" destOrd="0" presId="urn:microsoft.com/office/officeart/2005/8/layout/orgChart1"/>
    <dgm:cxn modelId="{2B6F0AD1-08C8-412D-9C8D-8CBB3A2B4EA9}" type="presParOf" srcId="{4CC17D3E-2643-4582-8FF0-FFFD77C65CE8}" destId="{699CF33A-05F0-4170-9E9B-16E773549318}" srcOrd="1" destOrd="0" presId="urn:microsoft.com/office/officeart/2005/8/layout/orgChart1"/>
    <dgm:cxn modelId="{83A934F6-BDBC-4A9F-8F64-3F4440A23D4F}" type="presParOf" srcId="{4CC17D3E-2643-4582-8FF0-FFFD77C65CE8}" destId="{3BE8066B-1F59-4141-837C-AD3523A29BFF}" srcOrd="2" destOrd="0" presId="urn:microsoft.com/office/officeart/2005/8/layout/orgChart1"/>
    <dgm:cxn modelId="{C1317671-DFEF-4023-9D87-1910F0DB7738}" type="presParOf" srcId="{2A6F0E8A-2CB9-46F2-B58D-C2BC7D44572E}" destId="{25AA29CA-DBE9-4066-BD76-A1A8D8C41A58}" srcOrd="2" destOrd="0" presId="urn:microsoft.com/office/officeart/2005/8/layout/orgChart1"/>
    <dgm:cxn modelId="{9CF79D57-9BB1-47E0-B4EB-075EEB355F96}" type="presParOf" srcId="{2A6F0E8A-2CB9-46F2-B58D-C2BC7D44572E}" destId="{3EED4265-1E0C-4097-A486-9197D7528222}" srcOrd="3" destOrd="0" presId="urn:microsoft.com/office/officeart/2005/8/layout/orgChart1"/>
    <dgm:cxn modelId="{204E6564-EE95-4B40-AC20-2236A4AC4B0A}" type="presParOf" srcId="{3EED4265-1E0C-4097-A486-9197D7528222}" destId="{6CA8E7FF-0B13-409C-916B-1F42FD638ABD}" srcOrd="0" destOrd="0" presId="urn:microsoft.com/office/officeart/2005/8/layout/orgChart1"/>
    <dgm:cxn modelId="{33311F6E-ED61-4F36-B262-FC50C19C3A41}" type="presParOf" srcId="{6CA8E7FF-0B13-409C-916B-1F42FD638ABD}" destId="{89FC41C8-846A-47EC-85DB-5520E784BC11}" srcOrd="0" destOrd="0" presId="urn:microsoft.com/office/officeart/2005/8/layout/orgChart1"/>
    <dgm:cxn modelId="{EA258FCB-FA38-410D-82DB-093B1695263F}" type="presParOf" srcId="{6CA8E7FF-0B13-409C-916B-1F42FD638ABD}" destId="{424F4871-76E2-4021-A1C3-A70F9A9F3CBD}" srcOrd="1" destOrd="0" presId="urn:microsoft.com/office/officeart/2005/8/layout/orgChart1"/>
    <dgm:cxn modelId="{BC0965F7-5EDC-45DA-953D-03513B1C0A57}" type="presParOf" srcId="{3EED4265-1E0C-4097-A486-9197D7528222}" destId="{3F4F1F8A-DD78-47A3-A1A7-30DC50FA148C}" srcOrd="1" destOrd="0" presId="urn:microsoft.com/office/officeart/2005/8/layout/orgChart1"/>
    <dgm:cxn modelId="{C43CF91F-2BD1-45AF-8B64-0A8388AB9A59}" type="presParOf" srcId="{3EED4265-1E0C-4097-A486-9197D7528222}" destId="{E3543C67-3903-4C6D-ACCA-8152E7C57BC3}" srcOrd="2" destOrd="0" presId="urn:microsoft.com/office/officeart/2005/8/layout/orgChart1"/>
    <dgm:cxn modelId="{A6316B13-F75B-454C-B730-8F59899E3E89}" type="presParOf" srcId="{2A6F0E8A-2CB9-46F2-B58D-C2BC7D44572E}" destId="{64780695-964F-4DA8-971D-F610A631E346}" srcOrd="4" destOrd="0" presId="urn:microsoft.com/office/officeart/2005/8/layout/orgChart1"/>
    <dgm:cxn modelId="{A910D81C-CFCC-431B-9603-352341B74BD1}" type="presParOf" srcId="{2A6F0E8A-2CB9-46F2-B58D-C2BC7D44572E}" destId="{E82F33AA-B0BA-4C74-B83E-7F285491232C}" srcOrd="5" destOrd="0" presId="urn:microsoft.com/office/officeart/2005/8/layout/orgChart1"/>
    <dgm:cxn modelId="{B7D699C5-7144-491E-AA27-5B9E31D97F56}" type="presParOf" srcId="{E82F33AA-B0BA-4C74-B83E-7F285491232C}" destId="{92E38B0B-5C99-4E36-9EA0-824FFEDF2124}" srcOrd="0" destOrd="0" presId="urn:microsoft.com/office/officeart/2005/8/layout/orgChart1"/>
    <dgm:cxn modelId="{AE7677B2-EDDB-4AF7-8FBE-F72872B2B029}" type="presParOf" srcId="{92E38B0B-5C99-4E36-9EA0-824FFEDF2124}" destId="{4ABD302B-31C1-49A5-99E8-2C6256A0CB5C}" srcOrd="0" destOrd="0" presId="urn:microsoft.com/office/officeart/2005/8/layout/orgChart1"/>
    <dgm:cxn modelId="{9AE1E416-E861-4A9F-BEAA-07903E942332}" type="presParOf" srcId="{92E38B0B-5C99-4E36-9EA0-824FFEDF2124}" destId="{D98EE726-6B1C-4807-8FA1-67F8D4237C8A}" srcOrd="1" destOrd="0" presId="urn:microsoft.com/office/officeart/2005/8/layout/orgChart1"/>
    <dgm:cxn modelId="{A96E8D82-67FE-49E5-887F-4F4ED335954B}" type="presParOf" srcId="{E82F33AA-B0BA-4C74-B83E-7F285491232C}" destId="{FFD62B33-1A8F-4D60-9E28-764115C239CC}" srcOrd="1" destOrd="0" presId="urn:microsoft.com/office/officeart/2005/8/layout/orgChart1"/>
    <dgm:cxn modelId="{E91B1905-167C-4F8A-8191-545D65F83062}" type="presParOf" srcId="{E82F33AA-B0BA-4C74-B83E-7F285491232C}" destId="{9D063254-451A-464F-8EAB-EAB6A3450037}" srcOrd="2" destOrd="0" presId="urn:microsoft.com/office/officeart/2005/8/layout/orgChart1"/>
    <dgm:cxn modelId="{5B753DC7-E835-4FEA-9848-C50C9FF72D35}" type="presParOf" srcId="{5D0F0063-1CDA-4A95-BB0E-C4AC1F74CB53}" destId="{B8F9C118-BFDE-4882-8E20-598382F7FA6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964EC3-BA5A-4538-898A-DDE678A42DC2}">
      <dsp:nvSpPr>
        <dsp:cNvPr id="0" name=""/>
        <dsp:cNvSpPr/>
      </dsp:nvSpPr>
      <dsp:spPr>
        <a:xfrm>
          <a:off x="5636525" y="2759187"/>
          <a:ext cx="4414561" cy="5107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387"/>
              </a:lnTo>
              <a:lnTo>
                <a:pt x="4414561" y="255387"/>
              </a:lnTo>
              <a:lnTo>
                <a:pt x="4414561" y="510775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780695-964F-4DA8-971D-F610A631E346}">
      <dsp:nvSpPr>
        <dsp:cNvPr id="0" name=""/>
        <dsp:cNvSpPr/>
      </dsp:nvSpPr>
      <dsp:spPr>
        <a:xfrm>
          <a:off x="5636525" y="2759187"/>
          <a:ext cx="1471520" cy="5107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387"/>
              </a:lnTo>
              <a:lnTo>
                <a:pt x="1471520" y="255387"/>
              </a:lnTo>
              <a:lnTo>
                <a:pt x="1471520" y="510775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AA29CA-DBE9-4066-BD76-A1A8D8C41A58}">
      <dsp:nvSpPr>
        <dsp:cNvPr id="0" name=""/>
        <dsp:cNvSpPr/>
      </dsp:nvSpPr>
      <dsp:spPr>
        <a:xfrm>
          <a:off x="4165004" y="2759187"/>
          <a:ext cx="1471520" cy="510775"/>
        </a:xfrm>
        <a:custGeom>
          <a:avLst/>
          <a:gdLst/>
          <a:ahLst/>
          <a:cxnLst/>
          <a:rect l="0" t="0" r="0" b="0"/>
          <a:pathLst>
            <a:path>
              <a:moveTo>
                <a:pt x="1471520" y="0"/>
              </a:moveTo>
              <a:lnTo>
                <a:pt x="1471520" y="255387"/>
              </a:lnTo>
              <a:lnTo>
                <a:pt x="0" y="255387"/>
              </a:lnTo>
              <a:lnTo>
                <a:pt x="0" y="510775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81D0B7-6DF1-47BC-A0E0-34154A1F9203}">
      <dsp:nvSpPr>
        <dsp:cNvPr id="0" name=""/>
        <dsp:cNvSpPr/>
      </dsp:nvSpPr>
      <dsp:spPr>
        <a:xfrm>
          <a:off x="1221963" y="2759187"/>
          <a:ext cx="4414561" cy="510775"/>
        </a:xfrm>
        <a:custGeom>
          <a:avLst/>
          <a:gdLst/>
          <a:ahLst/>
          <a:cxnLst/>
          <a:rect l="0" t="0" r="0" b="0"/>
          <a:pathLst>
            <a:path>
              <a:moveTo>
                <a:pt x="4414561" y="0"/>
              </a:moveTo>
              <a:lnTo>
                <a:pt x="4414561" y="255387"/>
              </a:lnTo>
              <a:lnTo>
                <a:pt x="0" y="255387"/>
              </a:lnTo>
              <a:lnTo>
                <a:pt x="0" y="510775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F5FCA-99DE-485D-BE3C-FFBB4369B9F2}">
      <dsp:nvSpPr>
        <dsp:cNvPr id="0" name=""/>
        <dsp:cNvSpPr/>
      </dsp:nvSpPr>
      <dsp:spPr>
        <a:xfrm>
          <a:off x="4420392" y="1543054"/>
          <a:ext cx="2432265" cy="1216132"/>
        </a:xfrm>
        <a:prstGeom prst="rect">
          <a:avLst/>
        </a:prstGeom>
        <a:gradFill rotWithShape="0">
          <a:gsLst>
            <a:gs pos="0">
              <a:schemeClr val="accent1">
                <a:shade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Προγραμματιστικά χαρακτηριστικά</a:t>
          </a:r>
          <a:endParaRPr lang="en-US" sz="2400" kern="1200" dirty="0"/>
        </a:p>
      </dsp:txBody>
      <dsp:txXfrm>
        <a:off x="4420392" y="1543054"/>
        <a:ext cx="2432265" cy="1216132"/>
      </dsp:txXfrm>
    </dsp:sp>
    <dsp:sp modelId="{F1E3697C-7952-423E-B7AF-B138E7BEE749}">
      <dsp:nvSpPr>
        <dsp:cNvPr id="0" name=""/>
        <dsp:cNvSpPr/>
      </dsp:nvSpPr>
      <dsp:spPr>
        <a:xfrm>
          <a:off x="5831" y="3269963"/>
          <a:ext cx="2432265" cy="1216132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Συντακτική απλότητα </a:t>
          </a:r>
          <a:endParaRPr lang="en-US" sz="2400" kern="1200" dirty="0"/>
        </a:p>
      </dsp:txBody>
      <dsp:txXfrm>
        <a:off x="5831" y="3269963"/>
        <a:ext cx="2432265" cy="1216132"/>
      </dsp:txXfrm>
    </dsp:sp>
    <dsp:sp modelId="{89FC41C8-846A-47EC-85DB-5520E784BC11}">
      <dsp:nvSpPr>
        <dsp:cNvPr id="0" name=""/>
        <dsp:cNvSpPr/>
      </dsp:nvSpPr>
      <dsp:spPr>
        <a:xfrm>
          <a:off x="2948872" y="3269963"/>
          <a:ext cx="2432265" cy="1216132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Στοίχιση</a:t>
          </a:r>
          <a:endParaRPr lang="en-US" sz="2400" kern="1200" dirty="0"/>
        </a:p>
      </dsp:txBody>
      <dsp:txXfrm>
        <a:off x="2948872" y="3269963"/>
        <a:ext cx="2432265" cy="1216132"/>
      </dsp:txXfrm>
    </dsp:sp>
    <dsp:sp modelId="{4ABD302B-31C1-49A5-99E8-2C6256A0CB5C}">
      <dsp:nvSpPr>
        <dsp:cNvPr id="0" name=""/>
        <dsp:cNvSpPr/>
      </dsp:nvSpPr>
      <dsp:spPr>
        <a:xfrm>
          <a:off x="5891913" y="3269963"/>
          <a:ext cx="2432265" cy="1216132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Δομές Δεδομένων</a:t>
          </a:r>
        </a:p>
      </dsp:txBody>
      <dsp:txXfrm>
        <a:off x="5891913" y="3269963"/>
        <a:ext cx="2432265" cy="1216132"/>
      </dsp:txXfrm>
    </dsp:sp>
    <dsp:sp modelId="{313A8FB3-6603-4663-96E6-862265F2B58B}">
      <dsp:nvSpPr>
        <dsp:cNvPr id="0" name=""/>
        <dsp:cNvSpPr/>
      </dsp:nvSpPr>
      <dsp:spPr>
        <a:xfrm>
          <a:off x="8834954" y="3269963"/>
          <a:ext cx="2432265" cy="1216132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Προγραμματιστικά παραδείγματα</a:t>
          </a:r>
        </a:p>
      </dsp:txBody>
      <dsp:txXfrm>
        <a:off x="8834954" y="3269963"/>
        <a:ext cx="2432265" cy="12161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1E6304-B0B4-4F2B-8CF3-6116E4C048BC}">
      <dsp:nvSpPr>
        <dsp:cNvPr id="0" name=""/>
        <dsp:cNvSpPr/>
      </dsp:nvSpPr>
      <dsp:spPr>
        <a:xfrm>
          <a:off x="7542523" y="1564281"/>
          <a:ext cx="236019" cy="36311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31177"/>
              </a:lnTo>
              <a:lnTo>
                <a:pt x="236019" y="3631177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D8CD0C-EF49-403D-9A9E-30CE9EEE02CF}">
      <dsp:nvSpPr>
        <dsp:cNvPr id="0" name=""/>
        <dsp:cNvSpPr/>
      </dsp:nvSpPr>
      <dsp:spPr>
        <a:xfrm>
          <a:off x="7542523" y="1564281"/>
          <a:ext cx="208719" cy="26159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5946"/>
              </a:lnTo>
              <a:lnTo>
                <a:pt x="208719" y="2615946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C4F108-F9DA-4967-AA9B-7439862679D8}">
      <dsp:nvSpPr>
        <dsp:cNvPr id="0" name=""/>
        <dsp:cNvSpPr/>
      </dsp:nvSpPr>
      <dsp:spPr>
        <a:xfrm>
          <a:off x="7542523" y="1564281"/>
          <a:ext cx="208719" cy="16280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8009"/>
              </a:lnTo>
              <a:lnTo>
                <a:pt x="208719" y="1628009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85EA42-4D40-4AC4-8294-E7EFD66017EE}">
      <dsp:nvSpPr>
        <dsp:cNvPr id="0" name=""/>
        <dsp:cNvSpPr/>
      </dsp:nvSpPr>
      <dsp:spPr>
        <a:xfrm>
          <a:off x="7542523" y="1564281"/>
          <a:ext cx="208719" cy="6400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0072"/>
              </a:lnTo>
              <a:lnTo>
                <a:pt x="208719" y="640072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780695-964F-4DA8-971D-F610A631E346}">
      <dsp:nvSpPr>
        <dsp:cNvPr id="0" name=""/>
        <dsp:cNvSpPr/>
      </dsp:nvSpPr>
      <dsp:spPr>
        <a:xfrm>
          <a:off x="5483063" y="699168"/>
          <a:ext cx="2616043" cy="1693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79"/>
              </a:lnTo>
              <a:lnTo>
                <a:pt x="2616043" y="23279"/>
              </a:lnTo>
              <a:lnTo>
                <a:pt x="2616043" y="169382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47CEA9-D25D-45BD-91FE-0DD0AC55455D}">
      <dsp:nvSpPr>
        <dsp:cNvPr id="0" name=""/>
        <dsp:cNvSpPr/>
      </dsp:nvSpPr>
      <dsp:spPr>
        <a:xfrm>
          <a:off x="2269512" y="1603770"/>
          <a:ext cx="195068" cy="24931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3115"/>
              </a:lnTo>
              <a:lnTo>
                <a:pt x="195068" y="2493115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8D5801-3C45-4C72-80EF-750CEC535D66}">
      <dsp:nvSpPr>
        <dsp:cNvPr id="0" name=""/>
        <dsp:cNvSpPr/>
      </dsp:nvSpPr>
      <dsp:spPr>
        <a:xfrm>
          <a:off x="2269512" y="1603770"/>
          <a:ext cx="195068" cy="15051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5178"/>
              </a:lnTo>
              <a:lnTo>
                <a:pt x="195068" y="1505178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2DAF8E-6BD3-4867-A3F0-537FD400B040}">
      <dsp:nvSpPr>
        <dsp:cNvPr id="0" name=""/>
        <dsp:cNvSpPr/>
      </dsp:nvSpPr>
      <dsp:spPr>
        <a:xfrm>
          <a:off x="2269512" y="1603770"/>
          <a:ext cx="195068" cy="5172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7240"/>
              </a:lnTo>
              <a:lnTo>
                <a:pt x="195068" y="517240"/>
              </a:lnTo>
            </a:path>
          </a:pathLst>
        </a:custGeom>
        <a:noFill/>
        <a:ln w="127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AA29CA-DBE9-4066-BD76-A1A8D8C41A58}">
      <dsp:nvSpPr>
        <dsp:cNvPr id="0" name=""/>
        <dsp:cNvSpPr/>
      </dsp:nvSpPr>
      <dsp:spPr>
        <a:xfrm>
          <a:off x="2826097" y="699168"/>
          <a:ext cx="2656966" cy="208872"/>
        </a:xfrm>
        <a:custGeom>
          <a:avLst/>
          <a:gdLst/>
          <a:ahLst/>
          <a:cxnLst/>
          <a:rect l="0" t="0" r="0" b="0"/>
          <a:pathLst>
            <a:path>
              <a:moveTo>
                <a:pt x="2656966" y="0"/>
              </a:moveTo>
              <a:lnTo>
                <a:pt x="2656966" y="62768"/>
              </a:lnTo>
              <a:lnTo>
                <a:pt x="0" y="62768"/>
              </a:lnTo>
              <a:lnTo>
                <a:pt x="0" y="208872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F5FCA-99DE-485D-BE3C-FFBB4369B9F2}">
      <dsp:nvSpPr>
        <dsp:cNvPr id="0" name=""/>
        <dsp:cNvSpPr/>
      </dsp:nvSpPr>
      <dsp:spPr>
        <a:xfrm>
          <a:off x="4442494" y="3437"/>
          <a:ext cx="2081138" cy="695730"/>
        </a:xfrm>
        <a:prstGeom prst="rect">
          <a:avLst/>
        </a:prstGeom>
        <a:gradFill rotWithShape="0">
          <a:gsLst>
            <a:gs pos="0">
              <a:schemeClr val="accent1">
                <a:shade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Σύνδεση με τον πραγματικό κόσμο</a:t>
          </a:r>
          <a:endParaRPr lang="en-US" sz="2000" kern="1200" dirty="0"/>
        </a:p>
      </dsp:txBody>
      <dsp:txXfrm>
        <a:off x="4442494" y="3437"/>
        <a:ext cx="2081138" cy="695730"/>
      </dsp:txXfrm>
    </dsp:sp>
    <dsp:sp modelId="{89FC41C8-846A-47EC-85DB-5520E784BC11}">
      <dsp:nvSpPr>
        <dsp:cNvPr id="0" name=""/>
        <dsp:cNvSpPr/>
      </dsp:nvSpPr>
      <dsp:spPr>
        <a:xfrm>
          <a:off x="2130366" y="908040"/>
          <a:ext cx="1391460" cy="695730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Y</a:t>
          </a:r>
          <a:r>
            <a:rPr lang="el-GR" sz="2000" kern="1200" dirty="0" err="1" smtClean="0"/>
            <a:t>λική</a:t>
          </a:r>
          <a:r>
            <a:rPr lang="el-GR" sz="2000" kern="1200" dirty="0" smtClean="0"/>
            <a:t> υπόσταση</a:t>
          </a:r>
          <a:endParaRPr lang="en-US" sz="2000" kern="1200" dirty="0"/>
        </a:p>
      </dsp:txBody>
      <dsp:txXfrm>
        <a:off x="2130366" y="908040"/>
        <a:ext cx="1391460" cy="695730"/>
      </dsp:txXfrm>
    </dsp:sp>
    <dsp:sp modelId="{7C2CA721-3855-4E44-8D55-114C1071E74E}">
      <dsp:nvSpPr>
        <dsp:cNvPr id="0" name=""/>
        <dsp:cNvSpPr/>
      </dsp:nvSpPr>
      <dsp:spPr>
        <a:xfrm>
          <a:off x="2464581" y="1773146"/>
          <a:ext cx="1391460" cy="695730"/>
        </a:xfrm>
        <a:prstGeom prst="rect">
          <a:avLst/>
        </a:prstGeom>
        <a:gradFill rotWithShape="0">
          <a:gsLst>
            <a:gs pos="0">
              <a:schemeClr val="accent1">
                <a:tint val="99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99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99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Raspberry PI</a:t>
          </a:r>
          <a:endParaRPr lang="en-US" sz="2000" kern="1200" dirty="0"/>
        </a:p>
      </dsp:txBody>
      <dsp:txXfrm>
        <a:off x="2464581" y="1773146"/>
        <a:ext cx="1391460" cy="695730"/>
      </dsp:txXfrm>
    </dsp:sp>
    <dsp:sp modelId="{1C191F22-AE72-4943-AACD-DC23A817FFC8}">
      <dsp:nvSpPr>
        <dsp:cNvPr id="0" name=""/>
        <dsp:cNvSpPr/>
      </dsp:nvSpPr>
      <dsp:spPr>
        <a:xfrm>
          <a:off x="2464581" y="2761083"/>
          <a:ext cx="1391460" cy="695730"/>
        </a:xfrm>
        <a:prstGeom prst="rect">
          <a:avLst/>
        </a:prstGeom>
        <a:gradFill rotWithShape="0">
          <a:gsLst>
            <a:gs pos="0">
              <a:schemeClr val="accent1">
                <a:tint val="99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99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99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NAO</a:t>
          </a:r>
          <a:endParaRPr lang="en-US" sz="2000" kern="1200" dirty="0"/>
        </a:p>
      </dsp:txBody>
      <dsp:txXfrm>
        <a:off x="2464581" y="2761083"/>
        <a:ext cx="1391460" cy="695730"/>
      </dsp:txXfrm>
    </dsp:sp>
    <dsp:sp modelId="{C61716B8-0B30-435D-8134-12606B535FA7}">
      <dsp:nvSpPr>
        <dsp:cNvPr id="0" name=""/>
        <dsp:cNvSpPr/>
      </dsp:nvSpPr>
      <dsp:spPr>
        <a:xfrm>
          <a:off x="2464581" y="3749020"/>
          <a:ext cx="1391460" cy="695730"/>
        </a:xfrm>
        <a:prstGeom prst="rect">
          <a:avLst/>
        </a:prstGeom>
        <a:gradFill rotWithShape="0">
          <a:gsLst>
            <a:gs pos="0">
              <a:schemeClr val="accent1">
                <a:tint val="99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99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99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MicroPython</a:t>
          </a:r>
          <a:endParaRPr lang="en-US" sz="2000" kern="1200" dirty="0"/>
        </a:p>
      </dsp:txBody>
      <dsp:txXfrm>
        <a:off x="2464581" y="3749020"/>
        <a:ext cx="1391460" cy="695730"/>
      </dsp:txXfrm>
    </dsp:sp>
    <dsp:sp modelId="{4ABD302B-31C1-49A5-99E8-2C6256A0CB5C}">
      <dsp:nvSpPr>
        <dsp:cNvPr id="0" name=""/>
        <dsp:cNvSpPr/>
      </dsp:nvSpPr>
      <dsp:spPr>
        <a:xfrm>
          <a:off x="7403377" y="868550"/>
          <a:ext cx="1391460" cy="695730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Εφαρμογές</a:t>
          </a:r>
        </a:p>
      </dsp:txBody>
      <dsp:txXfrm>
        <a:off x="7403377" y="868550"/>
        <a:ext cx="1391460" cy="695730"/>
      </dsp:txXfrm>
    </dsp:sp>
    <dsp:sp modelId="{21797F2B-6C96-490C-80F3-F4F754852161}">
      <dsp:nvSpPr>
        <dsp:cNvPr id="0" name=""/>
        <dsp:cNvSpPr/>
      </dsp:nvSpPr>
      <dsp:spPr>
        <a:xfrm>
          <a:off x="7751242" y="1856487"/>
          <a:ext cx="1391460" cy="695730"/>
        </a:xfrm>
        <a:prstGeom prst="rect">
          <a:avLst/>
        </a:prstGeom>
        <a:gradFill rotWithShape="0">
          <a:gsLst>
            <a:gs pos="0">
              <a:schemeClr val="accent1">
                <a:tint val="99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99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99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Dropbox</a:t>
          </a:r>
          <a:endParaRPr lang="el-GR" sz="2000" kern="1200" dirty="0" smtClean="0"/>
        </a:p>
      </dsp:txBody>
      <dsp:txXfrm>
        <a:off x="7751242" y="1856487"/>
        <a:ext cx="1391460" cy="695730"/>
      </dsp:txXfrm>
    </dsp:sp>
    <dsp:sp modelId="{6F20F1DA-6827-4B83-9EA9-1B5E1D15C4AA}">
      <dsp:nvSpPr>
        <dsp:cNvPr id="0" name=""/>
        <dsp:cNvSpPr/>
      </dsp:nvSpPr>
      <dsp:spPr>
        <a:xfrm>
          <a:off x="7751242" y="2844425"/>
          <a:ext cx="1391460" cy="695730"/>
        </a:xfrm>
        <a:prstGeom prst="rect">
          <a:avLst/>
        </a:prstGeom>
        <a:gradFill rotWithShape="0">
          <a:gsLst>
            <a:gs pos="0">
              <a:schemeClr val="accent1">
                <a:tint val="99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99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99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Bitorrent</a:t>
          </a:r>
          <a:endParaRPr lang="el-GR" sz="2000" kern="1200" dirty="0" smtClean="0"/>
        </a:p>
      </dsp:txBody>
      <dsp:txXfrm>
        <a:off x="7751242" y="2844425"/>
        <a:ext cx="1391460" cy="695730"/>
      </dsp:txXfrm>
    </dsp:sp>
    <dsp:sp modelId="{6254AC93-9686-428A-9982-7D6BA7160751}">
      <dsp:nvSpPr>
        <dsp:cNvPr id="0" name=""/>
        <dsp:cNvSpPr/>
      </dsp:nvSpPr>
      <dsp:spPr>
        <a:xfrm>
          <a:off x="7751242" y="3832362"/>
          <a:ext cx="1391460" cy="695730"/>
        </a:xfrm>
        <a:prstGeom prst="rect">
          <a:avLst/>
        </a:prstGeom>
        <a:gradFill rotWithShape="0">
          <a:gsLst>
            <a:gs pos="0">
              <a:schemeClr val="accent1">
                <a:tint val="99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99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99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Calibre</a:t>
          </a:r>
          <a:endParaRPr lang="el-GR" sz="2000" kern="1200" dirty="0" smtClean="0"/>
        </a:p>
      </dsp:txBody>
      <dsp:txXfrm>
        <a:off x="7751242" y="3832362"/>
        <a:ext cx="1391460" cy="695730"/>
      </dsp:txXfrm>
    </dsp:sp>
    <dsp:sp modelId="{D76CE9EB-BE55-4FD9-BB6A-2A79FC591C2E}">
      <dsp:nvSpPr>
        <dsp:cNvPr id="0" name=""/>
        <dsp:cNvSpPr/>
      </dsp:nvSpPr>
      <dsp:spPr>
        <a:xfrm>
          <a:off x="7778543" y="4847593"/>
          <a:ext cx="1391460" cy="695730"/>
        </a:xfrm>
        <a:prstGeom prst="rect">
          <a:avLst/>
        </a:prstGeom>
        <a:gradFill rotWithShape="0">
          <a:gsLst>
            <a:gs pos="0">
              <a:schemeClr val="accent1">
                <a:tint val="99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99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99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reddit</a:t>
          </a:r>
          <a:endParaRPr lang="el-GR" sz="2000" kern="1200" dirty="0" smtClean="0"/>
        </a:p>
      </dsp:txBody>
      <dsp:txXfrm>
        <a:off x="7778543" y="4847593"/>
        <a:ext cx="1391460" cy="6957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C788E7-2211-48AA-BA39-D94F7232ECAC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76C1C4-F56F-46B1-B796-B9F0977DB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802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874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6048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Να προσθέσω</a:t>
            </a:r>
            <a:r>
              <a:rPr lang="el-GR" baseline="0" dirty="0" smtClean="0"/>
              <a:t> και τις άλλες δύο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2391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932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Να</a:t>
            </a:r>
            <a:r>
              <a:rPr lang="el-GR" baseline="0" dirty="0" smtClean="0"/>
              <a:t> αλλάξουμε παράδειγμα ώστε να επιστρέφει δύο διακριτά πράγματα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8291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Να ενσωματωθεί με την προηγούμενη χωρίς παραδείγματα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609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09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447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884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438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425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801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04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21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244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36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319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3C839-2365-46F2-818D-9E676149DB34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0234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0668" y="1204249"/>
            <a:ext cx="9144000" cy="2387600"/>
          </a:xfrm>
        </p:spPr>
        <p:txBody>
          <a:bodyPr/>
          <a:lstStyle/>
          <a:p>
            <a:r>
              <a:rPr lang="en-US" dirty="0" smtClean="0"/>
              <a:t>Python</a:t>
            </a:r>
            <a:endParaRPr lang="en-US" dirty="0"/>
          </a:p>
        </p:txBody>
      </p:sp>
      <p:pic>
        <p:nvPicPr>
          <p:cNvPr id="2050" name="Picture 2" descr="http://www.unixstickers.com/image/cache/data/stickers/python/python.sh-600x6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614" y="1009935"/>
            <a:ext cx="5715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128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290" y="155398"/>
            <a:ext cx="10515600" cy="1325563"/>
          </a:xfrm>
        </p:spPr>
        <p:txBody>
          <a:bodyPr/>
          <a:lstStyle/>
          <a:p>
            <a:r>
              <a:rPr lang="el-GR" dirty="0" smtClean="0"/>
              <a:t>Η </a:t>
            </a:r>
            <a:r>
              <a:rPr lang="en-US" dirty="0" smtClean="0"/>
              <a:t>Python </a:t>
            </a:r>
            <a:r>
              <a:rPr lang="el-GR" dirty="0" smtClean="0"/>
              <a:t>σαν αριθμομηχανή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63883" y="4927354"/>
            <a:ext cx="260217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&gt;&gt;&gt; 20 ** 3</a:t>
            </a:r>
          </a:p>
          <a:p>
            <a:r>
              <a:rPr lang="en-US" sz="28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8000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73290" y="4927355"/>
            <a:ext cx="260217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&gt;&gt;&gt; 120 // 35</a:t>
            </a:r>
          </a:p>
          <a:p>
            <a:r>
              <a:rPr lang="en-US" sz="28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73290" y="1696304"/>
            <a:ext cx="763221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3600" dirty="0"/>
              <a:t>Αριθμητικές Πράξεις: +, -, *, /, **, //, %</a:t>
            </a:r>
            <a:endParaRPr lang="en-US" sz="3600" dirty="0"/>
          </a:p>
        </p:txBody>
      </p:sp>
      <p:sp>
        <p:nvSpPr>
          <p:cNvPr id="6" name="Rectangle 5"/>
          <p:cNvSpPr/>
          <p:nvPr/>
        </p:nvSpPr>
        <p:spPr>
          <a:xfrm>
            <a:off x="508399" y="2773321"/>
            <a:ext cx="61109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3600" dirty="0" smtClean="0"/>
              <a:t>Συγκρίσεις: &gt;, &gt;=, &lt;, &lt;= ,==, !=</a:t>
            </a:r>
            <a:endParaRPr lang="en-US" sz="3600" dirty="0"/>
          </a:p>
        </p:txBody>
      </p:sp>
      <p:sp>
        <p:nvSpPr>
          <p:cNvPr id="7" name="Rectangle 6"/>
          <p:cNvSpPr/>
          <p:nvPr/>
        </p:nvSpPr>
        <p:spPr>
          <a:xfrm>
            <a:off x="673290" y="3850338"/>
            <a:ext cx="55410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3600" dirty="0" smtClean="0"/>
              <a:t>Λογικές πράξεις: </a:t>
            </a:r>
            <a:r>
              <a:rPr lang="en-US" sz="3600" dirty="0" smtClean="0"/>
              <a:t>and, or, not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07675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2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3" y="174054"/>
            <a:ext cx="10515600" cy="1325563"/>
          </a:xfrm>
        </p:spPr>
        <p:txBody>
          <a:bodyPr/>
          <a:lstStyle/>
          <a:p>
            <a:r>
              <a:rPr lang="el-GR" dirty="0" smtClean="0"/>
              <a:t>Μεταβλητές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27328" y="2640516"/>
            <a:ext cx="13837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/>
              <a:t>num</a:t>
            </a:r>
            <a:r>
              <a:rPr lang="en-US" sz="2800" dirty="0" smtClean="0"/>
              <a:t> </a:t>
            </a:r>
            <a:r>
              <a:rPr lang="en-US" sz="2800" dirty="0"/>
              <a:t>= 5</a:t>
            </a:r>
          </a:p>
        </p:txBody>
      </p:sp>
      <p:sp>
        <p:nvSpPr>
          <p:cNvPr id="7" name="Rectangle 6"/>
          <p:cNvSpPr/>
          <p:nvPr/>
        </p:nvSpPr>
        <p:spPr>
          <a:xfrm>
            <a:off x="1227327" y="3374951"/>
            <a:ext cx="38523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word </a:t>
            </a:r>
            <a:r>
              <a:rPr lang="en-US" sz="2800" dirty="0"/>
              <a:t>= </a:t>
            </a:r>
            <a:r>
              <a:rPr lang="en-US" sz="2800" dirty="0" smtClean="0"/>
              <a:t>“Python seminar”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1163407" y="5203834"/>
            <a:ext cx="20056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a = b = c = 0</a:t>
            </a:r>
          </a:p>
        </p:txBody>
      </p:sp>
      <p:sp>
        <p:nvSpPr>
          <p:cNvPr id="10" name="Rectangle 9"/>
          <p:cNvSpPr/>
          <p:nvPr/>
        </p:nvSpPr>
        <p:spPr>
          <a:xfrm>
            <a:off x="1163406" y="5938269"/>
            <a:ext cx="35087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name</a:t>
            </a:r>
            <a:r>
              <a:rPr lang="el-GR" sz="2800" dirty="0" smtClean="0"/>
              <a:t>,</a:t>
            </a:r>
            <a:r>
              <a:rPr lang="en-US" sz="2800" dirty="0" smtClean="0"/>
              <a:t> age </a:t>
            </a:r>
            <a:r>
              <a:rPr lang="en-US" sz="2800" dirty="0"/>
              <a:t>= </a:t>
            </a:r>
            <a:r>
              <a:rPr lang="en-US" sz="2800" dirty="0" smtClean="0"/>
              <a:t>“John”</a:t>
            </a:r>
            <a:r>
              <a:rPr lang="el-GR" sz="2800" dirty="0" smtClean="0"/>
              <a:t>, </a:t>
            </a:r>
            <a:r>
              <a:rPr lang="en-US" sz="2800" dirty="0" smtClean="0"/>
              <a:t>2</a:t>
            </a:r>
            <a:r>
              <a:rPr lang="el-GR" sz="2800" dirty="0" smtClean="0"/>
              <a:t>3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1163406" y="1777680"/>
            <a:ext cx="37205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3200" dirty="0"/>
              <a:t>Χωρίς δήλωση τύπου</a:t>
            </a:r>
            <a:endParaRPr lang="en-US" sz="3200" dirty="0"/>
          </a:p>
        </p:txBody>
      </p:sp>
      <p:sp>
        <p:nvSpPr>
          <p:cNvPr id="12" name="Rectangle 11"/>
          <p:cNvSpPr/>
          <p:nvPr/>
        </p:nvSpPr>
        <p:spPr>
          <a:xfrm>
            <a:off x="1163406" y="4340997"/>
            <a:ext cx="36986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3200" dirty="0"/>
              <a:t>Πολλαπλή εκχώρηση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8185343" y="1493453"/>
            <a:ext cx="183606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int</a:t>
            </a:r>
            <a:endParaRPr lang="en-US" sz="3600" dirty="0" smtClean="0"/>
          </a:p>
          <a:p>
            <a:r>
              <a:rPr lang="en-US" sz="3600" dirty="0" smtClean="0"/>
              <a:t>float</a:t>
            </a:r>
          </a:p>
          <a:p>
            <a:r>
              <a:rPr lang="en-US" sz="3600" dirty="0" err="1"/>
              <a:t>b</a:t>
            </a:r>
            <a:r>
              <a:rPr lang="en-US" sz="3600" dirty="0" err="1" smtClean="0"/>
              <a:t>ool</a:t>
            </a:r>
            <a:endParaRPr lang="el-GR" sz="3600" dirty="0" smtClean="0"/>
          </a:p>
          <a:p>
            <a:r>
              <a:rPr lang="en-US" sz="3600" dirty="0" err="1" smtClean="0"/>
              <a:t>str</a:t>
            </a:r>
            <a:endParaRPr lang="en-US" sz="3600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8185342" y="3971665"/>
            <a:ext cx="400665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type(23.56)</a:t>
            </a:r>
          </a:p>
          <a:p>
            <a:r>
              <a:rPr lang="en-US" sz="2800" dirty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&lt;class 'float'&gt;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185343" y="5434214"/>
            <a:ext cx="325540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type(True)</a:t>
            </a:r>
          </a:p>
          <a:p>
            <a:r>
              <a:rPr lang="en-US" sz="2800" dirty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&lt;class '</a:t>
            </a:r>
            <a:r>
              <a:rPr lang="en-US" sz="28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sz="2800" dirty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'&gt;</a:t>
            </a:r>
          </a:p>
        </p:txBody>
      </p:sp>
    </p:spTree>
    <p:extLst>
      <p:ext uri="{BB962C8B-B14F-4D97-AF65-F5344CB8AC3E}">
        <p14:creationId xmlns:p14="http://schemas.microsoft.com/office/powerpoint/2010/main" val="3715119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9232"/>
            <a:ext cx="10515600" cy="1007489"/>
          </a:xfrm>
        </p:spPr>
        <p:txBody>
          <a:bodyPr/>
          <a:lstStyle/>
          <a:p>
            <a:r>
              <a:rPr lang="el-GR" dirty="0" smtClean="0"/>
              <a:t>Είσοδος - έξοδος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43991"/>
            <a:ext cx="4702791" cy="10404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("Hello </a:t>
            </a:r>
            <a:r>
              <a:rPr lang="el-G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ΣΕΠ Χίου")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 </a:t>
            </a:r>
            <a:r>
              <a:rPr lang="el-GR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ΣΕΠ </a:t>
            </a:r>
            <a:r>
              <a:rPr lang="el-GR" sz="2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Χίου</a:t>
            </a:r>
            <a:endParaRPr lang="en-US" sz="2400" dirty="0" smtClean="0">
              <a:solidFill>
                <a:schemeClr val="accent4">
                  <a:lumMod val="60000"/>
                  <a:lumOff val="4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accent4">
                  <a:lumMod val="60000"/>
                  <a:lumOff val="4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1240850"/>
            <a:ext cx="37065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dirty="0"/>
              <a:t>Συνάρτηση </a:t>
            </a:r>
            <a:r>
              <a:rPr lang="en-US" sz="3200" b="1" dirty="0"/>
              <a:t>print()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0" y="3196836"/>
            <a:ext cx="494845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print("Python")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</a:t>
            </a:r>
            <a:r>
              <a:rPr lang="el-GR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ή ΑΕΠΠ;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Python</a:t>
            </a:r>
            <a:endParaRPr lang="en-US" sz="2400" dirty="0">
              <a:solidFill>
                <a:schemeClr val="accent4">
                  <a:lumMod val="60000"/>
                  <a:lumOff val="4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sz="2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ή </a:t>
            </a:r>
            <a:r>
              <a:rPr lang="el-GR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ΑΕΠΠ;</a:t>
            </a:r>
            <a:endParaRPr lang="en-US" sz="2400" dirty="0">
              <a:solidFill>
                <a:schemeClr val="accent4">
                  <a:lumMod val="60000"/>
                  <a:lumOff val="4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4878936"/>
            <a:ext cx="45882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print("1, 2", end=", ")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print("3, 4")</a:t>
            </a:r>
          </a:p>
          <a:p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1, 2, 3, 4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980852" y="4400802"/>
            <a:ext cx="4702791" cy="20776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l-G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("Πώς σε λένε;")</a:t>
            </a:r>
          </a:p>
          <a:p>
            <a:pPr marL="0" indent="0">
              <a:buNone/>
            </a:pPr>
            <a:r>
              <a:rPr lang="el-GR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Πώς σε λένε;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l-G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&gt;? </a:t>
            </a:r>
            <a:r>
              <a:rPr lang="en-US" sz="24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l-GR" sz="24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ολφγκανγκ</a:t>
            </a:r>
            <a:endParaRPr lang="el-GR" sz="2400" dirty="0">
              <a:solidFill>
                <a:schemeClr val="accent3">
                  <a:lumMod val="40000"/>
                  <a:lumOff val="6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l-GR" sz="2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</a:t>
            </a:r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l-GR" sz="24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ολφγκανγκ</a:t>
            </a:r>
            <a:r>
              <a:rPr lang="el-GR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endParaRPr lang="en-US" sz="2400" dirty="0">
              <a:solidFill>
                <a:schemeClr val="accent4">
                  <a:lumMod val="60000"/>
                  <a:lumOff val="4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980852" y="3597661"/>
            <a:ext cx="37065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dirty="0"/>
              <a:t>Συνάρτηση </a:t>
            </a:r>
            <a:r>
              <a:rPr lang="en-US" sz="3200" b="1" dirty="0" smtClean="0"/>
              <a:t>input()</a:t>
            </a:r>
            <a:endParaRPr lang="en-US" sz="3200" b="1" dirty="0"/>
          </a:p>
        </p:txBody>
      </p:sp>
      <p:sp>
        <p:nvSpPr>
          <p:cNvPr id="11" name="Rectangle 10"/>
          <p:cNvSpPr/>
          <p:nvPr/>
        </p:nvSpPr>
        <p:spPr>
          <a:xfrm>
            <a:off x="5980852" y="1240850"/>
            <a:ext cx="64459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grade = 18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print("Ο βα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θμός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σου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είν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αι",grade)</a:t>
            </a:r>
          </a:p>
          <a:p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Ο βα</a:t>
            </a:r>
            <a:r>
              <a:rPr lang="en-US" sz="24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θμός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σου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είν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αι 18</a:t>
            </a:r>
          </a:p>
        </p:txBody>
      </p:sp>
    </p:spTree>
    <p:extLst>
      <p:ext uri="{BB962C8B-B14F-4D97-AF65-F5344CB8AC3E}">
        <p14:creationId xmlns:p14="http://schemas.microsoft.com/office/powerpoint/2010/main" val="2748468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  <p:bldP spid="6" grpId="0"/>
      <p:bldP spid="7" grpId="0"/>
      <p:bldP spid="8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Casting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199" y="1513058"/>
            <a:ext cx="10735102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= input("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Δωσε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έν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αν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αριθμό και θα υπολογί</a:t>
            </a:r>
            <a:r>
              <a:rPr lang="el-GR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σ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ω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το τετράγωνό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του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r>
              <a:rPr lang="en-US" sz="22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Δωσε</a:t>
            </a:r>
            <a:r>
              <a:rPr lang="en-US" sz="22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έν</a:t>
            </a:r>
            <a:r>
              <a:rPr lang="en-US" sz="2200" dirty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αν αριθμό και θα </a:t>
            </a:r>
            <a:r>
              <a:rPr lang="en-US" sz="22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υπολογί</a:t>
            </a:r>
            <a:r>
              <a:rPr lang="el-GR" sz="22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σ</a:t>
            </a:r>
            <a:r>
              <a:rPr lang="en-US" sz="22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ω </a:t>
            </a:r>
            <a:r>
              <a:rPr lang="en-US" sz="2200" dirty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το τετράγωνό του</a:t>
            </a:r>
          </a:p>
          <a:p>
            <a:r>
              <a:rPr lang="en-US" sz="22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&gt;? 12</a:t>
            </a: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tetr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** 2</a:t>
            </a:r>
            <a:endParaRPr 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198" y="5171825"/>
            <a:ext cx="1102170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Δωσε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έν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αν αριθμό και θα υπολογί</a:t>
            </a:r>
            <a:r>
              <a:rPr lang="el-GR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σ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ω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το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τετράγωνό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του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  <a:r>
              <a:rPr lang="el-GR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8198" y="3680995"/>
            <a:ext cx="1073510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err="1"/>
              <a:t>Traceback</a:t>
            </a:r>
            <a:r>
              <a:rPr lang="en-US" sz="2200" b="1" dirty="0"/>
              <a:t> (most recent call last):</a:t>
            </a:r>
          </a:p>
          <a:p>
            <a:r>
              <a:rPr lang="en-US" sz="2200" b="1" dirty="0" smtClean="0"/>
              <a:t> File </a:t>
            </a:r>
            <a:r>
              <a:rPr lang="en-US" sz="2200" b="1" dirty="0"/>
              <a:t>"&lt;input&gt;", line 1, in &lt;module&gt;</a:t>
            </a:r>
          </a:p>
          <a:p>
            <a:r>
              <a:rPr lang="en-US" sz="2200" b="1" dirty="0" err="1"/>
              <a:t>TypeError</a:t>
            </a:r>
            <a:r>
              <a:rPr lang="en-US" sz="2200" b="1" dirty="0"/>
              <a:t>: unsupported operand type(s) for ** or pow(): '</a:t>
            </a:r>
            <a:r>
              <a:rPr lang="en-US" sz="2200" b="1" dirty="0" err="1"/>
              <a:t>str</a:t>
            </a:r>
            <a:r>
              <a:rPr lang="en-US" sz="2200" b="1" dirty="0"/>
              <a:t>' and '</a:t>
            </a:r>
            <a:r>
              <a:rPr lang="en-US" sz="2200" b="1" dirty="0" err="1"/>
              <a:t>int</a:t>
            </a:r>
            <a:r>
              <a:rPr lang="en-US" sz="2200" b="1" dirty="0"/>
              <a:t>'</a:t>
            </a:r>
          </a:p>
        </p:txBody>
      </p:sp>
    </p:spTree>
    <p:extLst>
      <p:ext uri="{BB962C8B-B14F-4D97-AF65-F5344CB8AC3E}">
        <p14:creationId xmlns:p14="http://schemas.microsoft.com/office/powerpoint/2010/main" val="2113944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Casting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1690687"/>
            <a:ext cx="635417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number = 5</a:t>
            </a: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word = "Give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me"+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3162751"/>
            <a:ext cx="107192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/>
              <a:t>Traceback</a:t>
            </a:r>
            <a:r>
              <a:rPr lang="en-US" sz="2800" b="1" dirty="0"/>
              <a:t> (most recent call last):</a:t>
            </a:r>
          </a:p>
          <a:p>
            <a:r>
              <a:rPr lang="en-US" sz="2800" b="1" dirty="0" smtClean="0"/>
              <a:t>File </a:t>
            </a:r>
            <a:r>
              <a:rPr lang="en-US" sz="2800" b="1" dirty="0"/>
              <a:t>"&lt;input&gt;", line 1, in &lt;module&gt;</a:t>
            </a:r>
          </a:p>
          <a:p>
            <a:r>
              <a:rPr lang="en-US" sz="2800" b="1" dirty="0" err="1"/>
              <a:t>TypeError</a:t>
            </a:r>
            <a:r>
              <a:rPr lang="en-US" sz="2800" b="1" dirty="0"/>
              <a:t>: Can't convert '</a:t>
            </a:r>
            <a:r>
              <a:rPr lang="en-US" sz="2800" b="1" dirty="0" err="1"/>
              <a:t>int</a:t>
            </a:r>
            <a:r>
              <a:rPr lang="en-US" sz="2800" b="1" dirty="0"/>
              <a:t>' object to </a:t>
            </a:r>
            <a:r>
              <a:rPr lang="en-US" sz="2800" b="1" dirty="0" err="1"/>
              <a:t>str</a:t>
            </a:r>
            <a:r>
              <a:rPr lang="en-US" sz="2800" b="1" dirty="0"/>
              <a:t> implicitly</a:t>
            </a:r>
          </a:p>
        </p:txBody>
      </p:sp>
      <p:sp>
        <p:nvSpPr>
          <p:cNvPr id="6" name="Rectangle 5"/>
          <p:cNvSpPr/>
          <p:nvPr/>
        </p:nvSpPr>
        <p:spPr>
          <a:xfrm>
            <a:off x="838200" y="5065703"/>
            <a:ext cx="70583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word = "Give me"+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(number)</a:t>
            </a:r>
          </a:p>
        </p:txBody>
      </p:sp>
    </p:spTree>
    <p:extLst>
      <p:ext uri="{BB962C8B-B14F-4D97-AF65-F5344CB8AC3E}">
        <p14:creationId xmlns:p14="http://schemas.microsoft.com/office/powerpoint/2010/main" val="1147857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Σχόλια</a:t>
            </a: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38199" y="1973211"/>
            <a:ext cx="8425722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1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kumimoji="0" lang="en-US" altLang="en-US" sz="2800" b="0" i="1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Αυτό</a:t>
            </a:r>
            <a:r>
              <a:rPr kumimoji="0" lang="en-US" altLang="en-US" sz="2800" b="0" i="1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800" b="0" i="1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είν</a:t>
            </a:r>
            <a:r>
              <a:rPr kumimoji="0" lang="en-US" altLang="en-US" sz="2800" b="0" i="1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αι σχόλιο μιας γραμμής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838199" y="2928628"/>
            <a:ext cx="5344237" cy="310854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'''</a:t>
            </a:r>
            <a:br>
              <a:rPr kumimoji="0" lang="en-US" altLang="en-US" sz="2800" b="1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b="1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Αυτά</a:t>
            </a:r>
            <a:br>
              <a:rPr kumimoji="0" lang="en-US" altLang="en-US" sz="2800" b="1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b="1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είναι</a:t>
            </a:r>
            <a:br>
              <a:rPr kumimoji="0" lang="en-US" altLang="en-US" sz="2800" b="1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b="1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σχόλια</a:t>
            </a:r>
            <a:br>
              <a:rPr kumimoji="0" lang="en-US" altLang="en-US" sz="2800" b="1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b="1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πολλών</a:t>
            </a:r>
            <a:br>
              <a:rPr kumimoji="0" lang="en-US" altLang="en-US" sz="2800" b="1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b="1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γραμμών</a:t>
            </a:r>
            <a:br>
              <a:rPr kumimoji="0" lang="en-US" altLang="en-US" sz="2800" b="1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b="1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'''</a:t>
            </a:r>
            <a:endParaRPr kumimoji="0" lang="en-US" altLang="en-US" sz="2800" b="0" i="0" u="none" strike="noStrike" cap="none" normalizeH="0" baseline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85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AB5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sd.keepcalm-o-matic.co.uk/i/keep-calm-its-your-turn-now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0745" y="-1"/>
            <a:ext cx="5882185" cy="6862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0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Επιλογή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2504607" cy="9625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if</a:t>
            </a:r>
            <a:r>
              <a:rPr lang="en-US" dirty="0" smtClean="0"/>
              <a:t> </a:t>
            </a:r>
            <a:r>
              <a:rPr lang="el-GR" dirty="0" smtClean="0"/>
              <a:t>συνθήκη:</a:t>
            </a:r>
          </a:p>
          <a:p>
            <a:pPr marL="457200" lvl="1" indent="0">
              <a:buNone/>
            </a:pPr>
            <a:r>
              <a:rPr lang="el-GR" sz="2800" dirty="0" smtClean="0"/>
              <a:t>Εντολές</a:t>
            </a:r>
          </a:p>
          <a:p>
            <a:pPr lvl="1"/>
            <a:endParaRPr lang="el-GR" sz="2800" dirty="0"/>
          </a:p>
          <a:p>
            <a:pPr marL="457200" lvl="1" indent="0">
              <a:buNone/>
            </a:pPr>
            <a:endParaRPr lang="en-US" sz="28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3519513"/>
            <a:ext cx="2939321" cy="192191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rgbClr val="00B0F0"/>
                </a:solidFill>
              </a:rPr>
              <a:t>if</a:t>
            </a:r>
            <a:r>
              <a:rPr lang="en-US" dirty="0" smtClean="0"/>
              <a:t> </a:t>
            </a:r>
            <a:r>
              <a:rPr lang="el-GR" dirty="0" smtClean="0"/>
              <a:t>συνθήκη: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l-GR" sz="2800" dirty="0" smtClean="0"/>
              <a:t>Εντολές</a:t>
            </a:r>
            <a:endParaRPr lang="en-US" sz="2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rgbClr val="00B0F0"/>
                </a:solidFill>
              </a:rPr>
              <a:t>else</a:t>
            </a:r>
            <a:r>
              <a:rPr lang="en-US" dirty="0" smtClean="0"/>
              <a:t>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l-GR" dirty="0"/>
              <a:t> </a:t>
            </a:r>
            <a:r>
              <a:rPr lang="el-GR" dirty="0" smtClean="0"/>
              <a:t>     Εντολές</a:t>
            </a:r>
          </a:p>
          <a:p>
            <a:pPr lvl="1"/>
            <a:endParaRPr lang="el-GR" sz="2800" dirty="0" smtClean="0"/>
          </a:p>
          <a:p>
            <a:pPr marL="457200" lvl="1" indent="0">
              <a:buFont typeface="Arial" panose="020B0604020202020204" pitchFamily="34" charset="0"/>
              <a:buNone/>
            </a:pPr>
            <a:endParaRPr lang="en-US" sz="28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26339" y="1825625"/>
            <a:ext cx="2939321" cy="45302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rgbClr val="00B0F0"/>
                </a:solidFill>
              </a:rPr>
              <a:t>if</a:t>
            </a:r>
            <a:r>
              <a:rPr lang="en-US" dirty="0" smtClean="0"/>
              <a:t> </a:t>
            </a:r>
            <a:r>
              <a:rPr lang="el-GR" dirty="0" smtClean="0"/>
              <a:t>συνθήκη: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l-GR" sz="2800" dirty="0" smtClean="0"/>
              <a:t>Εντολές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err="1" smtClean="0">
                <a:solidFill>
                  <a:srgbClr val="00B0F0"/>
                </a:solidFill>
              </a:rPr>
              <a:t>elif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l-GR" dirty="0" smtClean="0"/>
              <a:t>συνθήκη:</a:t>
            </a:r>
          </a:p>
          <a:p>
            <a:pPr marL="0" lvl="1" indent="0">
              <a:spcBef>
                <a:spcPts val="1000"/>
              </a:spcBef>
              <a:buNone/>
            </a:pPr>
            <a:r>
              <a:rPr lang="el-GR" sz="2800" dirty="0" smtClean="0"/>
              <a:t>     Εντολές     </a:t>
            </a:r>
            <a:endParaRPr lang="en-US" sz="2800" dirty="0" smtClean="0"/>
          </a:p>
          <a:p>
            <a:pPr marL="0" indent="0">
              <a:buNone/>
            </a:pPr>
            <a:r>
              <a:rPr lang="en-US" dirty="0" err="1">
                <a:solidFill>
                  <a:srgbClr val="00B0F0"/>
                </a:solidFill>
              </a:rPr>
              <a:t>elif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l-GR" dirty="0"/>
              <a:t>συνθήκη:</a:t>
            </a:r>
          </a:p>
          <a:p>
            <a:pPr marL="0" lvl="1" indent="0">
              <a:spcBef>
                <a:spcPts val="1000"/>
              </a:spcBef>
              <a:buNone/>
            </a:pPr>
            <a:r>
              <a:rPr lang="el-GR" sz="2800" dirty="0"/>
              <a:t>     Εντολές     </a:t>
            </a:r>
            <a:endParaRPr lang="en-US" sz="2800" dirty="0" smtClean="0"/>
          </a:p>
          <a:p>
            <a:pPr marL="0" lvl="1" indent="0">
              <a:spcBef>
                <a:spcPts val="1000"/>
              </a:spcBef>
              <a:buNone/>
            </a:pPr>
            <a:r>
              <a:rPr lang="en-US" sz="2800" dirty="0" smtClean="0"/>
              <a:t>…..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rgbClr val="00B0F0"/>
                </a:solidFill>
              </a:rPr>
              <a:t>else</a:t>
            </a:r>
            <a:r>
              <a:rPr lang="en-US" dirty="0" smtClean="0"/>
              <a:t>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l-GR" dirty="0"/>
              <a:t> </a:t>
            </a:r>
            <a:r>
              <a:rPr lang="el-GR" dirty="0" smtClean="0"/>
              <a:t>     Εντολές</a:t>
            </a:r>
          </a:p>
          <a:p>
            <a:pPr lvl="1"/>
            <a:endParaRPr lang="el-GR" sz="2800" dirty="0" smtClean="0"/>
          </a:p>
          <a:p>
            <a:pPr marL="457200" lvl="1" indent="0">
              <a:buFont typeface="Arial" panose="020B0604020202020204" pitchFamily="34" charset="0"/>
              <a:buNone/>
            </a:pP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8349343" y="1690688"/>
            <a:ext cx="30044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dirty="0" smtClean="0"/>
              <a:t>Στοίχιση υποχρεωτικά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99823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Επιλογή</a:t>
            </a:r>
            <a:endParaRPr lang="en-US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838200" y="3244960"/>
            <a:ext cx="6282128" cy="193899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age =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(input(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Δώσε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την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ηλικί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α σου"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age &gt; 18: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"Απαγορεύεται η είσοδος σε ενήλικες"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"Καλωσήρθες"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kumimoji="0" lang="en-US" sz="3200" b="0" i="0" u="none" strike="noStrike" cap="none" normalizeH="0" baseline="0" dirty="0" smtClean="0">
              <a:ln>
                <a:noFill/>
              </a:ln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838200" y="1690688"/>
            <a:ext cx="4490827" cy="1015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 = input(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Πώς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σε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λένε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;"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 ==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Στέλιος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Δώσ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αμε, δώσαμε!"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kumimoji="0" lang="en-US" sz="3200" b="0" i="0" u="none" strike="noStrike" cap="none" normalizeH="0" baseline="0" dirty="0" smtClean="0">
              <a:ln>
                <a:noFill/>
              </a:ln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7120328" y="1690688"/>
            <a:ext cx="6024773" cy="378565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 = input(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Πώς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σε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λένε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;"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 ==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Στέλιος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Δώσ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αμε, δώσαμε!"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elif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 ==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"Ηλίας"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"Σσσσσωραίος +1"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elif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 ==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"Βασίλης"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"Χώσιμο μου μυρίζει!"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elif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 ==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"Δημήτρης"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"Ζούμπα time :)"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elif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 ==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"Πολύκαρπος"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"Πρόεδρε, άσε κάτω το τσίπουρο!"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kumimoji="0" lang="en-US" sz="3200" b="0" i="0" u="none" strike="noStrike" cap="none" normalizeH="0" baseline="0" dirty="0" smtClean="0">
              <a:ln>
                <a:noFill/>
              </a:ln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176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Επανάληψη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1" y="1690688"/>
            <a:ext cx="39136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F0"/>
                </a:solidFill>
              </a:rPr>
              <a:t>while</a:t>
            </a:r>
            <a:r>
              <a:rPr lang="en-US" sz="2800" dirty="0" smtClean="0"/>
              <a:t> </a:t>
            </a:r>
            <a:r>
              <a:rPr lang="el-GR" sz="2800" dirty="0" smtClean="0"/>
              <a:t>συνθήκη:</a:t>
            </a:r>
          </a:p>
          <a:p>
            <a:r>
              <a:rPr lang="el-GR" sz="2800" dirty="0"/>
              <a:t>	</a:t>
            </a:r>
            <a:r>
              <a:rPr lang="el-GR" sz="2800" dirty="0" smtClean="0"/>
              <a:t>Εντολές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7993" y="1690688"/>
            <a:ext cx="57262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F0"/>
                </a:solidFill>
              </a:rPr>
              <a:t>for </a:t>
            </a:r>
            <a:r>
              <a:rPr lang="en-US" sz="2800" dirty="0" smtClean="0"/>
              <a:t>variable</a:t>
            </a:r>
            <a:r>
              <a:rPr lang="en-US" sz="2800" dirty="0" smtClean="0">
                <a:solidFill>
                  <a:srgbClr val="00B0F0"/>
                </a:solidFill>
              </a:rPr>
              <a:t> in </a:t>
            </a:r>
            <a:r>
              <a:rPr lang="en-US" sz="2800" dirty="0" smtClean="0"/>
              <a:t>sequence</a:t>
            </a:r>
            <a:r>
              <a:rPr lang="el-GR" sz="2800" dirty="0" smtClean="0"/>
              <a:t>:</a:t>
            </a:r>
          </a:p>
          <a:p>
            <a:r>
              <a:rPr lang="el-GR" sz="2800" dirty="0"/>
              <a:t>	</a:t>
            </a:r>
            <a:r>
              <a:rPr lang="el-GR" sz="2800" dirty="0" smtClean="0"/>
              <a:t>Εντολές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397993" y="3000862"/>
            <a:ext cx="61057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 smtClean="0"/>
              <a:t>Η εντολή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B0F0"/>
                </a:solidFill>
              </a:rPr>
              <a:t>for</a:t>
            </a:r>
            <a:r>
              <a:rPr lang="el-GR" sz="2400" dirty="0" smtClean="0">
                <a:solidFill>
                  <a:srgbClr val="00B0F0"/>
                </a:solidFill>
              </a:rPr>
              <a:t> </a:t>
            </a:r>
            <a:r>
              <a:rPr lang="el-GR" sz="2400" dirty="0" smtClean="0"/>
              <a:t>κάνει επανάληψη διατρέχοντας τα στοιχεία μιας ακολουθίας, για παράδειγμα μιας συμβολοσειράς ή μιας λίστας με τη σειρά με την οποία αυτά εμφανίζονται στη</a:t>
            </a:r>
            <a:r>
              <a:rPr lang="el-GR" sz="2400" dirty="0"/>
              <a:t>ν</a:t>
            </a:r>
            <a:r>
              <a:rPr lang="el-GR" sz="2400" dirty="0" smtClean="0"/>
              <a:t> ακολουθία.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397993" y="5233925"/>
            <a:ext cx="39574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or c in “hello”:</a:t>
            </a: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print(c)</a:t>
            </a:r>
          </a:p>
        </p:txBody>
      </p:sp>
    </p:spTree>
    <p:extLst>
      <p:ext uri="{BB962C8B-B14F-4D97-AF65-F5344CB8AC3E}">
        <p14:creationId xmlns:p14="http://schemas.microsoft.com/office/powerpoint/2010/main" val="3491469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Γιατί </a:t>
            </a:r>
            <a:r>
              <a:rPr lang="en-US" dirty="0" smtClean="0"/>
              <a:t>Python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678359498"/>
              </p:ext>
            </p:extLst>
          </p:nvPr>
        </p:nvGraphicFramePr>
        <p:xfrm>
          <a:off x="395785" y="109182"/>
          <a:ext cx="11273051" cy="60291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505736"/>
              </p:ext>
            </p:extLst>
          </p:nvPr>
        </p:nvGraphicFramePr>
        <p:xfrm>
          <a:off x="218997" y="5038407"/>
          <a:ext cx="11754005" cy="1595052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2009038"/>
                <a:gridCol w="9744967"/>
              </a:tblGrid>
              <a:tr h="15950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el-GR" sz="1400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85" marR="61685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el-GR" sz="14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Αυτό το υλικό διατίθεται με άδεια </a:t>
                      </a:r>
                      <a:r>
                        <a:rPr lang="el-GR" sz="1400" i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Creative</a:t>
                      </a:r>
                      <a:r>
                        <a:rPr lang="el-GR" sz="14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400" i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Commons</a:t>
                      </a:r>
                      <a:r>
                        <a:rPr lang="el-GR" sz="14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Αναφορά Δημιουργού - Παρόμοια Διανομή 4.0 (http://creativecommons.org/licenses/by-sa/4.0/). Η αναφορά σε αυτό θα πρέπει να γίνεται ως εξής:</a:t>
                      </a:r>
                      <a:endParaRPr lang="en-US" sz="1400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el-GR" sz="14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«Μια εισαγωγή στην </a:t>
                      </a:r>
                      <a:r>
                        <a:rPr lang="en-US" sz="14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Python</a:t>
                      </a:r>
                      <a:r>
                        <a:rPr lang="el-GR" sz="14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». </a:t>
                      </a:r>
                      <a:r>
                        <a:rPr lang="el-GR" sz="14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Βασίλης Βασιλάκης, Γιώργος </a:t>
                      </a:r>
                      <a:r>
                        <a:rPr lang="el-GR" sz="1400" i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Μπουκέας</a:t>
                      </a:r>
                      <a:r>
                        <a:rPr lang="el-GR" sz="14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Σύλλογος Εκπαιδευτικών Πληροφορικής Χίου, 2015.</a:t>
                      </a:r>
                      <a:endParaRPr lang="en-US" sz="1400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85" marR="61685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5" name="Εικόνα 478" descr="http://mirrors.creativecommons.org/presskit/buttons/88x31/png/by-sa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12" y="5927098"/>
            <a:ext cx="1355525" cy="474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060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Επανάληψη - </a:t>
            </a:r>
            <a:r>
              <a:rPr lang="en-US" dirty="0" smtClean="0"/>
              <a:t>while</a:t>
            </a: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38200" y="1690688"/>
            <a:ext cx="8756176" cy="178510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(input(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Δώσε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τον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π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ρώτο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α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ριθμό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b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 =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(input(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Δώσε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το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δεύτερο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α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ριθμό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b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 % b != 0:</a:t>
            </a:r>
            <a:b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a , b = b, a % b</a:t>
            </a:r>
            <a:b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"O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μέγιστος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κοινός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δι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αιρέτης είναι"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,b)</a:t>
            </a:r>
            <a:endParaRPr kumimoji="0" lang="en-US" sz="22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838200" y="3908803"/>
            <a:ext cx="8019197" cy="178510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hile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b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(input(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Δώσε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έν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αν αριθμό"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b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 == 0:</a:t>
            </a:r>
            <a:b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b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print(num**3)</a:t>
            </a:r>
            <a:endParaRPr kumimoji="0" lang="en-US" sz="22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58989" y="2152353"/>
            <a:ext cx="24583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temp = a</a:t>
            </a: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= b</a:t>
            </a: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l-GR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temp</a:t>
            </a:r>
            <a:r>
              <a:rPr lang="el-GR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%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endParaRPr 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347147" y="2923082"/>
            <a:ext cx="4811842" cy="0"/>
          </a:xfrm>
          <a:prstGeom prst="straightConnector1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3092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 </a:t>
            </a:r>
            <a:r>
              <a:rPr lang="el-GR" dirty="0" smtClean="0"/>
              <a:t>ακολουθία </a:t>
            </a:r>
            <a:r>
              <a:rPr lang="en-US" dirty="0" smtClean="0"/>
              <a:t>range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690688"/>
            <a:ext cx="61358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range(0,10) </a:t>
            </a:r>
            <a:r>
              <a:rPr lang="en-US" sz="2800" dirty="0" smtClean="0">
                <a:sym typeface="Wingdings" panose="05000000000000000000" pitchFamily="2" charset="2"/>
              </a:rPr>
              <a:t> (0,1,2,3,4,5,6,7,8,9)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759315" y="1690688"/>
            <a:ext cx="61358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range(5,50,10) </a:t>
            </a:r>
            <a:r>
              <a:rPr lang="en-US" sz="2800" dirty="0" smtClean="0">
                <a:sym typeface="Wingdings" panose="05000000000000000000" pitchFamily="2" charset="2"/>
              </a:rPr>
              <a:t> (5,15,25,35,45)</a:t>
            </a:r>
            <a:endParaRPr lang="en-US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38199" y="2708474"/>
            <a:ext cx="4934803" cy="83099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range(10):</a:t>
            </a:r>
            <a:b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i,end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 "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199" y="4034037"/>
            <a:ext cx="37747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0 1 2 3 4 5 6 7 8 9 </a:t>
            </a:r>
          </a:p>
        </p:txBody>
      </p:sp>
    </p:spTree>
    <p:extLst>
      <p:ext uri="{BB962C8B-B14F-4D97-AF65-F5344CB8AC3E}">
        <p14:creationId xmlns:p14="http://schemas.microsoft.com/office/powerpoint/2010/main" val="2718827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66568"/>
            <a:ext cx="4962993" cy="12214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random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random.randint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(1,6))</a:t>
            </a:r>
          </a:p>
          <a:p>
            <a:pPr marL="0" indent="0">
              <a:buNone/>
            </a:pPr>
            <a:endParaRPr lang="en-US" sz="2400" dirty="0" smtClean="0">
              <a:solidFill>
                <a:srgbClr val="FFC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dirty="0">
              <a:solidFill>
                <a:srgbClr val="FFC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393547" y="1866568"/>
            <a:ext cx="5253810" cy="12214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random </a:t>
            </a:r>
            <a:r>
              <a:rPr lang="en-US" sz="24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randint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randint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(1,6))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199" y="3861416"/>
            <a:ext cx="4266063" cy="13551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random </a:t>
            </a:r>
            <a:r>
              <a:rPr lang="en-US" sz="24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randint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(1,6))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892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AB5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sd.keepcalm-o-matic.co.uk/i/keep-calm-its-your-turn-now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0745" y="-1"/>
            <a:ext cx="5882185" cy="6862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649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Ακολουθιακοί</a:t>
            </a:r>
            <a:r>
              <a:rPr lang="el-GR" dirty="0"/>
              <a:t> </a:t>
            </a:r>
            <a:r>
              <a:rPr lang="el-GR" dirty="0" smtClean="0"/>
              <a:t>τύποι δεδομένων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/>
              <a:t>Strings</a:t>
            </a:r>
          </a:p>
          <a:p>
            <a:pPr marL="0" indent="0">
              <a:buNone/>
            </a:pPr>
            <a:r>
              <a:rPr lang="el-GR" sz="4400" dirty="0" smtClean="0"/>
              <a:t>Λίστες</a:t>
            </a:r>
          </a:p>
          <a:p>
            <a:pPr marL="0" indent="0">
              <a:buNone/>
            </a:pPr>
            <a:r>
              <a:rPr lang="el-GR" sz="4400" dirty="0" smtClean="0"/>
              <a:t>Πλειάδες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97175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690688"/>
            <a:ext cx="3419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word = “Creativity”</a:t>
            </a:r>
            <a:endParaRPr lang="en-US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490736"/>
              </p:ext>
            </p:extLst>
          </p:nvPr>
        </p:nvGraphicFramePr>
        <p:xfrm>
          <a:off x="863221" y="3189911"/>
          <a:ext cx="1027828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7828"/>
                <a:gridCol w="1027828"/>
                <a:gridCol w="1027828"/>
                <a:gridCol w="1027828"/>
                <a:gridCol w="1027828"/>
                <a:gridCol w="1027828"/>
                <a:gridCol w="1027828"/>
                <a:gridCol w="1027828"/>
                <a:gridCol w="1027828"/>
                <a:gridCol w="10278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i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v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i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y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144221"/>
              </p:ext>
            </p:extLst>
          </p:nvPr>
        </p:nvGraphicFramePr>
        <p:xfrm>
          <a:off x="838200" y="2537093"/>
          <a:ext cx="1027828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7828"/>
                <a:gridCol w="1027828"/>
                <a:gridCol w="1027828"/>
                <a:gridCol w="1027828"/>
                <a:gridCol w="1027828"/>
                <a:gridCol w="1027828"/>
                <a:gridCol w="1027828"/>
                <a:gridCol w="1027828"/>
                <a:gridCol w="1027828"/>
                <a:gridCol w="10278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6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7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8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9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2165229"/>
              </p:ext>
            </p:extLst>
          </p:nvPr>
        </p:nvGraphicFramePr>
        <p:xfrm>
          <a:off x="867771" y="3931439"/>
          <a:ext cx="1027828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7828"/>
                <a:gridCol w="1027828"/>
                <a:gridCol w="1027828"/>
                <a:gridCol w="1027828"/>
                <a:gridCol w="1027828"/>
                <a:gridCol w="1027828"/>
                <a:gridCol w="1027828"/>
                <a:gridCol w="1027828"/>
                <a:gridCol w="1027828"/>
                <a:gridCol w="10278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-10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-9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-8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-7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-6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-5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-4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-3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-2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-1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3525672" y="4669132"/>
            <a:ext cx="30798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word[-10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38200" y="4662693"/>
            <a:ext cx="38020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word[9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14782" y="4729636"/>
            <a:ext cx="53772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word[0]= "X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8200" y="5111663"/>
            <a:ext cx="5373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'y'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525672" y="5148788"/>
            <a:ext cx="6062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'C'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790384" y="5192352"/>
            <a:ext cx="521673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/>
              <a:t>Traceback</a:t>
            </a:r>
            <a:r>
              <a:rPr lang="en-US" sz="2000" b="1" dirty="0"/>
              <a:t> (most recent call last):</a:t>
            </a:r>
          </a:p>
          <a:p>
            <a:r>
              <a:rPr lang="en-US" sz="2000" b="1" dirty="0"/>
              <a:t>  File "&lt;input&gt;", line 1, in &lt;module&gt;</a:t>
            </a:r>
          </a:p>
          <a:p>
            <a:r>
              <a:rPr lang="en-US" sz="2000" b="1" dirty="0" err="1"/>
              <a:t>TypeError</a:t>
            </a:r>
            <a:r>
              <a:rPr lang="en-US" sz="2000" b="1" dirty="0"/>
              <a:t>: '</a:t>
            </a:r>
            <a:r>
              <a:rPr lang="en-US" sz="2000" b="1" dirty="0" err="1"/>
              <a:t>str</a:t>
            </a:r>
            <a:r>
              <a:rPr lang="en-US" sz="2000" b="1" dirty="0"/>
              <a:t>' object does not support item assignment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44351" y="613205"/>
            <a:ext cx="51588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4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immutable</a:t>
            </a:r>
          </a:p>
        </p:txBody>
      </p:sp>
    </p:spTree>
    <p:extLst>
      <p:ext uri="{BB962C8B-B14F-4D97-AF65-F5344CB8AC3E}">
        <p14:creationId xmlns:p14="http://schemas.microsoft.com/office/powerpoint/2010/main" val="1840945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3" grpId="0"/>
      <p:bldP spid="10" grpId="0"/>
      <p:bldP spid="11" grpId="0"/>
      <p:bldP spid="12" grpId="0"/>
      <p:bldP spid="1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 - Slicing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690688"/>
            <a:ext cx="3419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word = “Creativity”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838200" y="2505334"/>
            <a:ext cx="307870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word[2:5]</a:t>
            </a:r>
          </a:p>
          <a:p>
            <a:r>
              <a:rPr lang="en-US" sz="2800" dirty="0" smtClean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'eat</a:t>
            </a:r>
            <a:r>
              <a:rPr lang="en-US" sz="2800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3963429"/>
            <a:ext cx="341990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word[:5]</a:t>
            </a:r>
          </a:p>
          <a:p>
            <a:r>
              <a:rPr lang="en-US" sz="2800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800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</a:t>
            </a:r>
            <a:r>
              <a:rPr lang="en-US" sz="2800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</p:txBody>
      </p:sp>
      <p:sp>
        <p:nvSpPr>
          <p:cNvPr id="7" name="Rectangle 6"/>
          <p:cNvSpPr/>
          <p:nvPr/>
        </p:nvSpPr>
        <p:spPr>
          <a:xfrm>
            <a:off x="4258101" y="3963429"/>
            <a:ext cx="29433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word[6:]</a:t>
            </a:r>
          </a:p>
          <a:p>
            <a:r>
              <a:rPr lang="en-US" sz="2800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800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vity</a:t>
            </a:r>
            <a:r>
              <a:rPr lang="en-US" sz="2800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</p:txBody>
      </p:sp>
      <p:sp>
        <p:nvSpPr>
          <p:cNvPr id="8" name="Rectangle 7"/>
          <p:cNvSpPr/>
          <p:nvPr/>
        </p:nvSpPr>
        <p:spPr>
          <a:xfrm>
            <a:off x="7947546" y="3963429"/>
            <a:ext cx="328456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word[::2]</a:t>
            </a:r>
          </a:p>
          <a:p>
            <a:r>
              <a:rPr lang="en-US" sz="2800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800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Cetvt</a:t>
            </a:r>
            <a:r>
              <a:rPr lang="en-US" sz="2800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</p:txBody>
      </p:sp>
      <p:sp>
        <p:nvSpPr>
          <p:cNvPr id="9" name="Rectangle 8"/>
          <p:cNvSpPr/>
          <p:nvPr/>
        </p:nvSpPr>
        <p:spPr>
          <a:xfrm>
            <a:off x="4487180" y="2505334"/>
            <a:ext cx="75959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i="1" dirty="0" smtClean="0"/>
              <a:t>το </a:t>
            </a:r>
            <a:r>
              <a:rPr lang="el-GR" sz="3200" i="1" dirty="0"/>
              <a:t>δεξί άκρο του διαστήματος είναι ανοικτό</a:t>
            </a:r>
            <a:endParaRPr lang="en-US" sz="3200" dirty="0"/>
          </a:p>
        </p:txBody>
      </p:sp>
      <p:sp>
        <p:nvSpPr>
          <p:cNvPr id="10" name="Rectangle 9"/>
          <p:cNvSpPr/>
          <p:nvPr/>
        </p:nvSpPr>
        <p:spPr>
          <a:xfrm>
            <a:off x="838197" y="5421524"/>
            <a:ext cx="62371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word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“X” + word[1:]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125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 - O</a:t>
            </a:r>
            <a:r>
              <a:rPr lang="el-GR" dirty="0" smtClean="0"/>
              <a:t>ι</a:t>
            </a:r>
            <a:r>
              <a:rPr lang="en-US" dirty="0" smtClean="0"/>
              <a:t> </a:t>
            </a:r>
            <a:r>
              <a:rPr lang="el-GR" dirty="0" smtClean="0"/>
              <a:t>τελεστές </a:t>
            </a:r>
            <a:r>
              <a:rPr lang="en-US" dirty="0" smtClean="0"/>
              <a:t>+</a:t>
            </a:r>
            <a:r>
              <a:rPr lang="el-GR" dirty="0" smtClean="0"/>
              <a:t>, *</a:t>
            </a:r>
            <a:r>
              <a:rPr lang="en-US" dirty="0" smtClean="0"/>
              <a:t>, in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38200" y="1690688"/>
            <a:ext cx="551763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sent1 = "Show me "</a:t>
            </a:r>
          </a:p>
          <a:p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sent2 = "the money"</a:t>
            </a:r>
          </a:p>
          <a:p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s = sent1 + sent2</a:t>
            </a:r>
          </a:p>
          <a:p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print(s)</a:t>
            </a:r>
          </a:p>
        </p:txBody>
      </p:sp>
      <p:sp>
        <p:nvSpPr>
          <p:cNvPr id="7" name="Rectangle 6"/>
          <p:cNvSpPr/>
          <p:nvPr/>
        </p:nvSpPr>
        <p:spPr>
          <a:xfrm>
            <a:off x="6481853" y="1690688"/>
            <a:ext cx="40511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message = 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“a "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81853" y="2213908"/>
            <a:ext cx="51251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print(message * 10)</a:t>
            </a:r>
          </a:p>
        </p:txBody>
      </p:sp>
      <p:sp>
        <p:nvSpPr>
          <p:cNvPr id="9" name="Rectangle 8"/>
          <p:cNvSpPr/>
          <p:nvPr/>
        </p:nvSpPr>
        <p:spPr>
          <a:xfrm>
            <a:off x="6481853" y="2722494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 smtClean="0">
                <a:solidFill>
                  <a:srgbClr val="FFC000"/>
                </a:solidFill>
              </a:rPr>
              <a:t>a </a:t>
            </a:r>
            <a:r>
              <a:rPr lang="en-US" sz="2800" dirty="0" err="1" smtClean="0">
                <a:solidFill>
                  <a:srgbClr val="FFC000"/>
                </a:solidFill>
              </a:rPr>
              <a:t>a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a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a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a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a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a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a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a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a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endParaRPr lang="en-US" sz="2800" dirty="0">
              <a:solidFill>
                <a:srgbClr val="FFC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8200" y="3539471"/>
            <a:ext cx="31245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</a:rPr>
              <a:t>Show me the money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481853" y="3754300"/>
            <a:ext cx="54952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"money" in 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dirty="0">
                <a:solidFill>
                  <a:srgbClr val="FFC000"/>
                </a:solidFill>
                <a:cs typeface="Courier New" panose="02070309020205020404" pitchFamily="49" charset="0"/>
              </a:rPr>
              <a:t>True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481853" y="5187584"/>
            <a:ext cx="54952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“honey"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dirty="0">
                <a:solidFill>
                  <a:srgbClr val="FFC000"/>
                </a:solidFill>
                <a:cs typeface="Courier New" panose="02070309020205020404" pitchFamily="49" charset="0"/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4090869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 – </a:t>
            </a:r>
            <a:r>
              <a:rPr lang="el-GR" dirty="0" smtClean="0"/>
              <a:t>Συναρτήσεις και μέθοδοι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38200" y="2369920"/>
            <a:ext cx="298317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(s)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dirty="0" smtClean="0">
                <a:solidFill>
                  <a:srgbClr val="FFC000"/>
                </a:solidFill>
                <a:cs typeface="Courier New" panose="02070309020205020404" pitchFamily="49" charset="0"/>
              </a:rPr>
              <a:t>17</a:t>
            </a:r>
            <a:endParaRPr lang="en-US" sz="2800" dirty="0">
              <a:solidFill>
                <a:srgbClr val="FFC000"/>
              </a:solidFill>
              <a:cs typeface="Courier New" panose="02070309020205020404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38200" y="3539471"/>
            <a:ext cx="361387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s.count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("e")</a:t>
            </a:r>
          </a:p>
          <a:p>
            <a:r>
              <a:rPr lang="en-US" sz="2800" dirty="0">
                <a:solidFill>
                  <a:srgbClr val="FFC000"/>
                </a:solidFill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38200" y="1690688"/>
            <a:ext cx="59843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 "Show me the money"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38200" y="4849644"/>
            <a:ext cx="52028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s.replace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("e","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r>
              <a:rPr lang="en-US" sz="2800" dirty="0">
                <a:solidFill>
                  <a:srgbClr val="FFC000"/>
                </a:solidFill>
                <a:cs typeface="Courier New" panose="02070309020205020404" pitchFamily="49" charset="0"/>
              </a:rPr>
              <a:t>'Show mi </a:t>
            </a:r>
            <a:r>
              <a:rPr lang="en-US" sz="2800" dirty="0" err="1">
                <a:solidFill>
                  <a:srgbClr val="FFC000"/>
                </a:solidFill>
                <a:cs typeface="Courier New" panose="02070309020205020404" pitchFamily="49" charset="0"/>
              </a:rPr>
              <a:t>thi</a:t>
            </a:r>
            <a:r>
              <a:rPr lang="en-US" sz="2800" dirty="0">
                <a:solidFill>
                  <a:srgbClr val="FFC000"/>
                </a:solidFill>
                <a:cs typeface="Courier New" panose="02070309020205020404" pitchFamily="49" charset="0"/>
              </a:rPr>
              <a:t> </a:t>
            </a:r>
            <a:r>
              <a:rPr lang="en-US" sz="2800" dirty="0" err="1">
                <a:solidFill>
                  <a:srgbClr val="FFC000"/>
                </a:solidFill>
                <a:cs typeface="Courier New" panose="02070309020205020404" pitchFamily="49" charset="0"/>
              </a:rPr>
              <a:t>moniy</a:t>
            </a:r>
            <a:r>
              <a:rPr lang="en-US" sz="2800" dirty="0">
                <a:solidFill>
                  <a:srgbClr val="FFC000"/>
                </a:solidFill>
                <a:cs typeface="Courier New" panose="02070309020205020404" pitchFamily="49" charset="0"/>
              </a:rPr>
              <a:t>'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66435" y="4493578"/>
            <a:ext cx="29161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Περισσότερα</a:t>
            </a:r>
          </a:p>
          <a:p>
            <a:endParaRPr lang="el-GR" sz="3200" dirty="0"/>
          </a:p>
          <a:p>
            <a:r>
              <a:rPr lang="en-US" sz="3200" dirty="0" smtClean="0"/>
              <a:t>help(</a:t>
            </a:r>
            <a:r>
              <a:rPr lang="en-US" sz="3200" dirty="0" err="1" smtClean="0"/>
              <a:t>str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15" name="Rectangle 14"/>
          <p:cNvSpPr/>
          <p:nvPr/>
        </p:nvSpPr>
        <p:spPr>
          <a:xfrm>
            <a:off x="6866435" y="2369919"/>
            <a:ext cx="475062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s.split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2800" dirty="0">
                <a:solidFill>
                  <a:srgbClr val="FFC000"/>
                </a:solidFill>
                <a:cs typeface="Courier New" panose="02070309020205020404" pitchFamily="49" charset="0"/>
              </a:rPr>
              <a:t>['Show', 'me', 'the', 'money']</a:t>
            </a:r>
          </a:p>
        </p:txBody>
      </p:sp>
    </p:spTree>
    <p:extLst>
      <p:ext uri="{BB962C8B-B14F-4D97-AF65-F5344CB8AC3E}">
        <p14:creationId xmlns:p14="http://schemas.microsoft.com/office/powerpoint/2010/main" val="3373859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14" grpId="0"/>
      <p:bldP spid="1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 - </a:t>
            </a:r>
            <a:r>
              <a:rPr lang="el-GR" dirty="0" smtClean="0"/>
              <a:t>Διάσχιση</a:t>
            </a: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38200" y="1674182"/>
            <a:ext cx="5352738" cy="13849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word = 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"Creativity"</a:t>
            </a:r>
            <a:br>
              <a:rPr kumimoji="0" lang="en-US" altLang="en-US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 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word:</a:t>
            </a:r>
            <a:br>
              <a:rPr kumimoji="0" lang="en-US" altLang="en-US" sz="28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print(c * 2,end=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""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735597" y="1690688"/>
            <a:ext cx="29563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rgbClr val="FFC000"/>
                </a:solidFill>
              </a:rPr>
              <a:t>CCrreeaattiivviittyy</a:t>
            </a:r>
            <a:endParaRPr lang="en-US" sz="2800" dirty="0">
              <a:solidFill>
                <a:srgbClr val="FFC000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838200" y="4031237"/>
            <a:ext cx="7031636" cy="13849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word = 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"Creativity"</a:t>
            </a:r>
            <a:br>
              <a:rPr kumimoji="0" lang="en-US" altLang="en-US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range(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(word)):</a:t>
            </a:r>
            <a:br>
              <a:rPr kumimoji="0" lang="en-US" altLang="en-US" sz="28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print(word[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 * 2,end=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""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35597" y="4031237"/>
            <a:ext cx="29563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rgbClr val="FFC000"/>
                </a:solidFill>
              </a:rPr>
              <a:t>CCrreeaattiivviittyy</a:t>
            </a:r>
            <a:endParaRPr lang="en-US" sz="2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631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Γιατί </a:t>
            </a:r>
            <a:r>
              <a:rPr lang="en-US" dirty="0" smtClean="0"/>
              <a:t>Python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874210688"/>
              </p:ext>
            </p:extLst>
          </p:nvPr>
        </p:nvGraphicFramePr>
        <p:xfrm>
          <a:off x="464024" y="1041952"/>
          <a:ext cx="11313993" cy="5642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239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 -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Τελεστές: +, *, </a:t>
            </a:r>
            <a:r>
              <a:rPr lang="en-US" dirty="0" smtClean="0"/>
              <a:t>in</a:t>
            </a:r>
          </a:p>
          <a:p>
            <a:endParaRPr lang="en-US" dirty="0" smtClean="0"/>
          </a:p>
          <a:p>
            <a:r>
              <a:rPr lang="en-US" dirty="0" smtClean="0"/>
              <a:t>Slicing: </a:t>
            </a:r>
            <a:r>
              <a:rPr lang="en-US" dirty="0" err="1" smtClean="0"/>
              <a:t>str</a:t>
            </a:r>
            <a:r>
              <a:rPr lang="en-US" dirty="0" smtClean="0"/>
              <a:t>[</a:t>
            </a:r>
            <a:r>
              <a:rPr lang="en-US" dirty="0" err="1" smtClean="0"/>
              <a:t>start:stop:step</a:t>
            </a:r>
            <a:r>
              <a:rPr lang="en-US" dirty="0" smtClean="0"/>
              <a:t>]</a:t>
            </a:r>
          </a:p>
          <a:p>
            <a:endParaRPr lang="en-US" dirty="0"/>
          </a:p>
          <a:p>
            <a:r>
              <a:rPr lang="el-GR" dirty="0" smtClean="0"/>
              <a:t>Συναρτήσεις - μέθοδοι: </a:t>
            </a:r>
            <a:r>
              <a:rPr lang="en-US" dirty="0" err="1" smtClean="0"/>
              <a:t>len</a:t>
            </a:r>
            <a:r>
              <a:rPr lang="en-US" dirty="0" smtClean="0"/>
              <a:t>(</a:t>
            </a:r>
            <a:r>
              <a:rPr lang="en-US" dirty="0" err="1" smtClean="0"/>
              <a:t>str</a:t>
            </a:r>
            <a:r>
              <a:rPr lang="en-US" dirty="0" smtClean="0"/>
              <a:t>), </a:t>
            </a:r>
            <a:r>
              <a:rPr lang="en-US" dirty="0" err="1" smtClean="0"/>
              <a:t>str.count</a:t>
            </a:r>
            <a:r>
              <a:rPr lang="en-US" dirty="0" smtClean="0"/>
              <a:t>(), </a:t>
            </a:r>
            <a:r>
              <a:rPr lang="en-US" dirty="0" err="1" smtClean="0"/>
              <a:t>str.replace</a:t>
            </a:r>
            <a:r>
              <a:rPr lang="en-US" dirty="0" smtClean="0"/>
              <a:t>(), </a:t>
            </a:r>
            <a:r>
              <a:rPr lang="en-US" dirty="0" err="1" smtClean="0"/>
              <a:t>str.split</a:t>
            </a:r>
            <a:r>
              <a:rPr lang="en-US" dirty="0" smtClean="0"/>
              <a:t>()</a:t>
            </a:r>
          </a:p>
          <a:p>
            <a:endParaRPr lang="en-US" dirty="0"/>
          </a:p>
          <a:p>
            <a:r>
              <a:rPr lang="el-GR" dirty="0" smtClean="0"/>
              <a:t>Διάσχιση: </a:t>
            </a:r>
            <a:r>
              <a:rPr lang="en-US" dirty="0" smtClean="0"/>
              <a:t>for character in </a:t>
            </a:r>
            <a:r>
              <a:rPr lang="en-US" dirty="0" err="1" smtClean="0"/>
              <a:t>str</a:t>
            </a:r>
            <a:r>
              <a:rPr lang="en-US" dirty="0" smtClean="0"/>
              <a:t>: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21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AB5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sd.keepcalm-o-matic.co.uk/i/keep-calm-its-your-turn-now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0745" y="-1"/>
            <a:ext cx="5882185" cy="6862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129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Λίστες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84203"/>
              </p:ext>
            </p:extLst>
          </p:nvPr>
        </p:nvGraphicFramePr>
        <p:xfrm>
          <a:off x="1100541" y="3285445"/>
          <a:ext cx="992685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5370"/>
                <a:gridCol w="1985370"/>
                <a:gridCol w="1985370"/>
                <a:gridCol w="1985370"/>
                <a:gridCol w="198537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"</a:t>
                      </a:r>
                      <a:r>
                        <a:rPr lang="en-US" sz="2400" dirty="0" err="1" smtClean="0"/>
                        <a:t>Γιάννης</a:t>
                      </a:r>
                      <a:r>
                        <a:rPr lang="en-US" sz="2400" dirty="0" smtClean="0"/>
                        <a:t>"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"</a:t>
                      </a:r>
                      <a:r>
                        <a:rPr lang="en-US" sz="2400" dirty="0" err="1" smtClean="0"/>
                        <a:t>Γιώργος</a:t>
                      </a:r>
                      <a:r>
                        <a:rPr lang="en-US" sz="2400" dirty="0" smtClean="0"/>
                        <a:t>"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"Μα</a:t>
                      </a:r>
                      <a:r>
                        <a:rPr lang="en-US" sz="2400" dirty="0" err="1" smtClean="0"/>
                        <a:t>ρί</a:t>
                      </a:r>
                      <a:r>
                        <a:rPr lang="en-US" sz="2400" dirty="0" smtClean="0"/>
                        <a:t>α"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"</a:t>
                      </a:r>
                      <a:r>
                        <a:rPr lang="en-US" sz="2400" dirty="0" err="1" smtClean="0"/>
                        <a:t>Νίκος</a:t>
                      </a:r>
                      <a:r>
                        <a:rPr lang="en-US" sz="2400" dirty="0" smtClean="0"/>
                        <a:t>"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"</a:t>
                      </a:r>
                      <a:r>
                        <a:rPr lang="en-US" sz="2400" dirty="0" err="1" smtClean="0"/>
                        <a:t>Ελένη</a:t>
                      </a:r>
                      <a:r>
                        <a:rPr lang="en-US" sz="2400" dirty="0" smtClean="0"/>
                        <a:t>"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705960"/>
              </p:ext>
            </p:extLst>
          </p:nvPr>
        </p:nvGraphicFramePr>
        <p:xfrm>
          <a:off x="1075517" y="2632627"/>
          <a:ext cx="9938225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7645"/>
                <a:gridCol w="1987645"/>
                <a:gridCol w="1987645"/>
                <a:gridCol w="1987645"/>
                <a:gridCol w="198764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086889"/>
              </p:ext>
            </p:extLst>
          </p:nvPr>
        </p:nvGraphicFramePr>
        <p:xfrm>
          <a:off x="1105091" y="4026973"/>
          <a:ext cx="993595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7190"/>
                <a:gridCol w="1987190"/>
                <a:gridCol w="1987190"/>
                <a:gridCol w="1987190"/>
                <a:gridCol w="19871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-5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-4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-3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-2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-1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838200" y="1690688"/>
            <a:ext cx="84812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names </a:t>
            </a:r>
            <a:r>
              <a:rPr lang="en-US" sz="2800" dirty="0"/>
              <a:t>= ["</a:t>
            </a:r>
            <a:r>
              <a:rPr lang="en-US" sz="2800" dirty="0" err="1"/>
              <a:t>Γιάννης</a:t>
            </a:r>
            <a:r>
              <a:rPr lang="en-US" sz="2800" dirty="0"/>
              <a:t>","</a:t>
            </a:r>
            <a:r>
              <a:rPr lang="en-US" sz="2800" dirty="0" err="1"/>
              <a:t>Γιώργος</a:t>
            </a:r>
            <a:r>
              <a:rPr lang="en-US" sz="2800" dirty="0"/>
              <a:t>","Μα</a:t>
            </a:r>
            <a:r>
              <a:rPr lang="en-US" sz="2800" dirty="0" err="1"/>
              <a:t>ρί</a:t>
            </a:r>
            <a:r>
              <a:rPr lang="en-US" sz="2800" dirty="0"/>
              <a:t>α","Νίκος","Ελένη"]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2665" y="4655630"/>
            <a:ext cx="61221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&gt;&gt;&gt; </a:t>
            </a:r>
            <a:r>
              <a:rPr lang="en-US" sz="2800" dirty="0">
                <a:solidFill>
                  <a:schemeClr val="tx2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names[0] = "</a:t>
            </a:r>
            <a:r>
              <a:rPr lang="el-GR" sz="2800" dirty="0">
                <a:solidFill>
                  <a:schemeClr val="tx2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Πολύκαρπος"</a:t>
            </a:r>
          </a:p>
          <a:p>
            <a:r>
              <a:rPr lang="el-GR" sz="2800" dirty="0">
                <a:solidFill>
                  <a:schemeClr val="tx2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&gt;&gt;&gt; </a:t>
            </a:r>
            <a:r>
              <a:rPr lang="en-US" sz="2800" dirty="0" smtClean="0">
                <a:solidFill>
                  <a:schemeClr val="tx2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print(names)</a:t>
            </a:r>
            <a:endParaRPr lang="en-US" sz="2800" dirty="0">
              <a:solidFill>
                <a:schemeClr val="tx2"/>
              </a:solidFill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38200" y="5609737"/>
            <a:ext cx="64890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C000"/>
                </a:solidFill>
              </a:rPr>
              <a:t>['</a:t>
            </a:r>
            <a:r>
              <a:rPr lang="en-US" sz="2400" dirty="0" err="1">
                <a:solidFill>
                  <a:srgbClr val="FFC000"/>
                </a:solidFill>
              </a:rPr>
              <a:t>Πολύκ</a:t>
            </a:r>
            <a:r>
              <a:rPr lang="en-US" sz="2400" dirty="0">
                <a:solidFill>
                  <a:srgbClr val="FFC000"/>
                </a:solidFill>
              </a:rPr>
              <a:t>αρπος', 'Γιώργος', 'Μαρία', 'Νίκος', 'Ελένη']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74528" y="613205"/>
            <a:ext cx="51588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4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mutable</a:t>
            </a:r>
            <a:endParaRPr lang="en-US" sz="44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57885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Λίστες</a:t>
            </a:r>
            <a:r>
              <a:rPr lang="en-US" dirty="0" smtClean="0"/>
              <a:t> – </a:t>
            </a:r>
            <a:r>
              <a:rPr lang="el-GR" dirty="0" smtClean="0"/>
              <a:t>ομοιότητες με τα </a:t>
            </a:r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1690688"/>
            <a:ext cx="84812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names </a:t>
            </a:r>
            <a:r>
              <a:rPr lang="en-US" sz="2800" dirty="0"/>
              <a:t>= ["</a:t>
            </a:r>
            <a:r>
              <a:rPr lang="en-US" sz="2800" dirty="0" err="1"/>
              <a:t>Γιάννης</a:t>
            </a:r>
            <a:r>
              <a:rPr lang="en-US" sz="2800" dirty="0"/>
              <a:t>","</a:t>
            </a:r>
            <a:r>
              <a:rPr lang="en-US" sz="2800" dirty="0" err="1"/>
              <a:t>Γιώργος</a:t>
            </a:r>
            <a:r>
              <a:rPr lang="en-US" sz="2800" dirty="0"/>
              <a:t>","Μα</a:t>
            </a:r>
            <a:r>
              <a:rPr lang="en-US" sz="2800" dirty="0" err="1"/>
              <a:t>ρί</a:t>
            </a:r>
            <a:r>
              <a:rPr lang="en-US" sz="2800" dirty="0"/>
              <a:t>α","Νίκος","Ελένη"]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199" y="2491686"/>
            <a:ext cx="324248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names[2:4]</a:t>
            </a:r>
          </a:p>
          <a:p>
            <a:r>
              <a:rPr lang="en-US" sz="2000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['Μα</a:t>
            </a:r>
            <a:r>
              <a:rPr lang="en-US" sz="2000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ρί</a:t>
            </a:r>
            <a:r>
              <a:rPr lang="en-US" sz="2000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α', 'Νίκος']</a:t>
            </a:r>
          </a:p>
        </p:txBody>
      </p:sp>
      <p:sp>
        <p:nvSpPr>
          <p:cNvPr id="6" name="Rectangle 5"/>
          <p:cNvSpPr/>
          <p:nvPr/>
        </p:nvSpPr>
        <p:spPr>
          <a:xfrm>
            <a:off x="838196" y="3477350"/>
            <a:ext cx="1197839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newnames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names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+ ["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Μάνος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","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Ευ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αγγελία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"]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print(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newnames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['</a:t>
            </a:r>
            <a:r>
              <a:rPr lang="en-US" sz="2000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Πολύκ</a:t>
            </a:r>
            <a:r>
              <a:rPr lang="en-US" sz="2000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αρπος', 'Γιώργος', 'Μαρία', 'Νίκος', 'Ελένη', 'Μάνος', 'Ευαγγελία']</a:t>
            </a:r>
          </a:p>
        </p:txBody>
      </p:sp>
      <p:sp>
        <p:nvSpPr>
          <p:cNvPr id="7" name="Rectangle 6"/>
          <p:cNvSpPr/>
          <p:nvPr/>
        </p:nvSpPr>
        <p:spPr>
          <a:xfrm>
            <a:off x="838197" y="4770791"/>
            <a:ext cx="1111724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morenames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names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morenames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['</a:t>
            </a:r>
            <a:r>
              <a:rPr lang="en-US" sz="2000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Πολύκ</a:t>
            </a:r>
            <a:r>
              <a:rPr lang="en-US" sz="2000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αρπος', 'Γιώργος', 'Μαρία', 'Νίκος', 'Ελένη', 'Πολύκαρπος', 'Γιώργος', 'Μαρία', 'Νίκος', 'Ελένη']</a:t>
            </a:r>
          </a:p>
        </p:txBody>
      </p:sp>
      <p:sp>
        <p:nvSpPr>
          <p:cNvPr id="8" name="Rectangle 7"/>
          <p:cNvSpPr/>
          <p:nvPr/>
        </p:nvSpPr>
        <p:spPr>
          <a:xfrm>
            <a:off x="7239545" y="2491686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"Μα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ρί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α" in names</a:t>
            </a:r>
          </a:p>
          <a:p>
            <a:r>
              <a:rPr lang="en-US" sz="2000" dirty="0" smtClean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endParaRPr lang="en-US" sz="2000" dirty="0">
              <a:solidFill>
                <a:srgbClr val="FFC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266320" y="2491686"/>
            <a:ext cx="32976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(names)</a:t>
            </a:r>
          </a:p>
          <a:p>
            <a:r>
              <a:rPr lang="en-US" sz="2000" dirty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894311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Λίστες</a:t>
            </a:r>
            <a:r>
              <a:rPr lang="en-US" dirty="0" smtClean="0"/>
              <a:t> - </a:t>
            </a:r>
            <a:r>
              <a:rPr lang="el-GR" dirty="0" smtClean="0"/>
              <a:t>Μέθοδοι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199" y="2554586"/>
            <a:ext cx="56225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fruits.append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("orange")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l-GR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fruits</a:t>
            </a:r>
            <a:r>
              <a:rPr lang="el-GR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400" dirty="0">
                <a:solidFill>
                  <a:srgbClr val="FFC000"/>
                </a:solidFill>
                <a:cs typeface="Courier New" panose="02070309020205020404" pitchFamily="49" charset="0"/>
              </a:rPr>
              <a:t>['banana', 'apple', 'orange</a:t>
            </a:r>
            <a:r>
              <a:rPr lang="en-US" sz="2400" dirty="0" smtClean="0">
                <a:solidFill>
                  <a:srgbClr val="FFC000"/>
                </a:solidFill>
                <a:cs typeface="Courier New" panose="02070309020205020404" pitchFamily="49" charset="0"/>
              </a:rPr>
              <a:t>']</a:t>
            </a:r>
            <a:endParaRPr lang="en-US" sz="2400" dirty="0">
              <a:solidFill>
                <a:srgbClr val="FFC000"/>
              </a:solidFill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1861027"/>
            <a:ext cx="70583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fruits = ["banana", "apple"]</a:t>
            </a:r>
          </a:p>
        </p:txBody>
      </p:sp>
      <p:sp>
        <p:nvSpPr>
          <p:cNvPr id="7" name="Rectangle 6"/>
          <p:cNvSpPr/>
          <p:nvPr/>
        </p:nvSpPr>
        <p:spPr>
          <a:xfrm>
            <a:off x="838199" y="5170311"/>
            <a:ext cx="82008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fruits.extend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(["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lemon","strawberry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"])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print(fruits)</a:t>
            </a:r>
          </a:p>
          <a:p>
            <a:r>
              <a:rPr lang="en-US" sz="2400" dirty="0">
                <a:solidFill>
                  <a:srgbClr val="FFC000"/>
                </a:solidFill>
                <a:cs typeface="Courier New" panose="02070309020205020404" pitchFamily="49" charset="0"/>
              </a:rPr>
              <a:t>['banana', 'apple', 'orange', 'lemon', 'strawberry']</a:t>
            </a:r>
          </a:p>
        </p:txBody>
      </p:sp>
      <p:sp>
        <p:nvSpPr>
          <p:cNvPr id="8" name="Rectangle 7"/>
          <p:cNvSpPr/>
          <p:nvPr/>
        </p:nvSpPr>
        <p:spPr>
          <a:xfrm>
            <a:off x="838199" y="3862448"/>
            <a:ext cx="77382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fruits.append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(["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lemon","strawberry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"])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print(fruits)</a:t>
            </a:r>
          </a:p>
          <a:p>
            <a:r>
              <a:rPr lang="en-US" sz="2400" dirty="0">
                <a:solidFill>
                  <a:srgbClr val="FFC000"/>
                </a:solidFill>
                <a:cs typeface="Courier New" panose="02070309020205020404" pitchFamily="49" charset="0"/>
              </a:rPr>
              <a:t>['banana', 'apple', 'orange', ['lemon', 'strawberry']]</a:t>
            </a:r>
          </a:p>
        </p:txBody>
      </p:sp>
    </p:spTree>
    <p:extLst>
      <p:ext uri="{BB962C8B-B14F-4D97-AF65-F5344CB8AC3E}">
        <p14:creationId xmlns:p14="http://schemas.microsoft.com/office/powerpoint/2010/main" val="3694916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Λίστες</a:t>
            </a:r>
            <a:r>
              <a:rPr lang="en-US" dirty="0" smtClean="0"/>
              <a:t> - </a:t>
            </a:r>
            <a:r>
              <a:rPr lang="el-GR" dirty="0"/>
              <a:t>Συναρτήσεις και μέθοδοι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38200" y="1861027"/>
            <a:ext cx="88184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&gt;&gt;&gt; fruits = ['banana', 'apple', 'orange', 'lemon', 'strawberry']</a:t>
            </a:r>
          </a:p>
        </p:txBody>
      </p:sp>
      <p:sp>
        <p:nvSpPr>
          <p:cNvPr id="3" name="Rectangle 2"/>
          <p:cNvSpPr/>
          <p:nvPr/>
        </p:nvSpPr>
        <p:spPr>
          <a:xfrm>
            <a:off x="838200" y="2667084"/>
            <a:ext cx="91902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fruits.reverse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print(fruits)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solidFill>
                  <a:srgbClr val="FFC000"/>
                </a:solidFill>
                <a:cs typeface="Courier New" panose="02070309020205020404" pitchFamily="49" charset="0"/>
              </a:rPr>
              <a:t>['strawberry', 'lemon', 'orange', 'apple', 'banana']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0" y="4150250"/>
            <a:ext cx="85006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alphafruits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sorted(fruits)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print(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alphafruits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400" dirty="0">
                <a:solidFill>
                  <a:srgbClr val="FFC000"/>
                </a:solidFill>
              </a:rPr>
              <a:t>['apple', 'banana', 'lemon', 'orange', 'strawberry']</a:t>
            </a:r>
          </a:p>
        </p:txBody>
      </p:sp>
    </p:spTree>
    <p:extLst>
      <p:ext uri="{BB962C8B-B14F-4D97-AF65-F5344CB8AC3E}">
        <p14:creationId xmlns:p14="http://schemas.microsoft.com/office/powerpoint/2010/main" val="294534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Λίστες - Διάσχιση</a:t>
            </a: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38200" y="1644522"/>
            <a:ext cx="10719216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fruits = [</a:t>
            </a: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'banana'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'apple'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'orange'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'lemon'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'strawberry'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br>
              <a:rPr kumimoji="0" lang="en-US" alt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fruit </a:t>
            </a: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fruits:</a:t>
            </a:r>
            <a:br>
              <a:rPr kumimoji="0" lang="en-US" alt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fruit.upper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(),end=</a:t>
            </a: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 "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kumimoji="0" lang="en-US" altLang="en-US" sz="22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3016251"/>
            <a:ext cx="61309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C000"/>
                </a:solidFill>
              </a:rPr>
              <a:t>BANANA APPLE ORANGE LEMON STRAWBERRY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838200" y="3706517"/>
            <a:ext cx="10515600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fruits = [</a:t>
            </a: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'banana'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'apple'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'orange'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'lemon'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'strawberry'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br>
              <a:rPr kumimoji="0" lang="en-US" alt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range(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(fruits)):</a:t>
            </a:r>
            <a:br>
              <a:rPr kumimoji="0" lang="en-US" alt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print(fruits[</a:t>
            </a:r>
            <a:r>
              <a:rPr kumimoji="0" lang="en-US" altLang="en-US" sz="22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].upper(),end=</a:t>
            </a: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 "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kumimoji="0" lang="en-US" altLang="en-US" sz="22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8199" y="5104668"/>
            <a:ext cx="61309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C000"/>
                </a:solidFill>
              </a:rPr>
              <a:t>BANANA APPLE ORANGE LEMON STRAWBERRY </a:t>
            </a:r>
          </a:p>
        </p:txBody>
      </p:sp>
    </p:spTree>
    <p:extLst>
      <p:ext uri="{BB962C8B-B14F-4D97-AF65-F5344CB8AC3E}">
        <p14:creationId xmlns:p14="http://schemas.microsoft.com/office/powerpoint/2010/main" val="4073082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</a:t>
            </a:r>
            <a:r>
              <a:rPr lang="el-GR" dirty="0" smtClean="0"/>
              <a:t>σε λίστα – Λίστα σε </a:t>
            </a:r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1690688"/>
            <a:ext cx="714574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word = "Creativity"</a:t>
            </a: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listword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list(word)</a:t>
            </a: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print(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listword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800" dirty="0">
                <a:solidFill>
                  <a:srgbClr val="FFC000"/>
                </a:solidFill>
              </a:rPr>
              <a:t>['C', 'r', 'e', 'a', 't', '</a:t>
            </a:r>
            <a:r>
              <a:rPr lang="en-US" sz="2800" dirty="0" err="1">
                <a:solidFill>
                  <a:srgbClr val="FFC000"/>
                </a:solidFill>
              </a:rPr>
              <a:t>i</a:t>
            </a:r>
            <a:r>
              <a:rPr lang="en-US" sz="2800" dirty="0">
                <a:solidFill>
                  <a:srgbClr val="FFC000"/>
                </a:solidFill>
              </a:rPr>
              <a:t>', 'v', '</a:t>
            </a:r>
            <a:r>
              <a:rPr lang="en-US" sz="2800" dirty="0" err="1">
                <a:solidFill>
                  <a:srgbClr val="FFC000"/>
                </a:solidFill>
              </a:rPr>
              <a:t>i</a:t>
            </a:r>
            <a:r>
              <a:rPr lang="en-US" sz="2800" dirty="0">
                <a:solidFill>
                  <a:srgbClr val="FFC000"/>
                </a:solidFill>
              </a:rPr>
              <a:t>', 't', 'y']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0" y="4067650"/>
            <a:ext cx="892039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words = ["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Can","you","see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","?"]</a:t>
            </a: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sentence = " ".join(words)</a:t>
            </a: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print(sentence)</a:t>
            </a:r>
          </a:p>
          <a:p>
            <a:r>
              <a:rPr lang="en-US" sz="2800" dirty="0">
                <a:solidFill>
                  <a:srgbClr val="FFC000"/>
                </a:solidFill>
              </a:rPr>
              <a:t>Can you see ?</a:t>
            </a:r>
          </a:p>
        </p:txBody>
      </p:sp>
    </p:spTree>
    <p:extLst>
      <p:ext uri="{BB962C8B-B14F-4D97-AF65-F5344CB8AC3E}">
        <p14:creationId xmlns:p14="http://schemas.microsoft.com/office/powerpoint/2010/main" val="317943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comprehension</a:t>
            </a:r>
            <a:endParaRPr lang="en-US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38200" y="2246811"/>
            <a:ext cx="9115269" cy="83099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numbers = [x ** 2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range(1,11)]</a:t>
            </a:r>
            <a:b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print(numbers)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3144558"/>
            <a:ext cx="77484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C000"/>
                </a:solidFill>
              </a:rPr>
              <a:t>[1, 4, 9, 16, 25, 36, 49, 64, 81, 100]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838200" y="3951768"/>
            <a:ext cx="11622437" cy="83099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numbers = [x ** 2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range(1,11)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x % 2 == 0]</a:t>
            </a:r>
            <a:b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print(numbers)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4796449"/>
            <a:ext cx="43177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C000"/>
                </a:solidFill>
              </a:rPr>
              <a:t>[4, 16, 36, 64, 100]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38200" y="1379148"/>
            <a:ext cx="6462410" cy="7513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158700" rIns="9144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effectLst/>
              </a:rPr>
              <a:t>[ expression for item in list if conditional ]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96792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 -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Τελεστές: +, *, </a:t>
            </a:r>
            <a:r>
              <a:rPr lang="en-US" dirty="0" smtClean="0"/>
              <a:t>in</a:t>
            </a:r>
          </a:p>
          <a:p>
            <a:r>
              <a:rPr lang="en-US" dirty="0" smtClean="0"/>
              <a:t>Slicing: list[</a:t>
            </a:r>
            <a:r>
              <a:rPr lang="en-US" dirty="0" err="1" smtClean="0"/>
              <a:t>start:stop:step</a:t>
            </a:r>
            <a:r>
              <a:rPr lang="en-US" dirty="0" smtClean="0"/>
              <a:t>]</a:t>
            </a:r>
          </a:p>
          <a:p>
            <a:r>
              <a:rPr lang="el-GR" dirty="0" smtClean="0"/>
              <a:t>Συναρτήσεις: </a:t>
            </a:r>
            <a:r>
              <a:rPr lang="en-US" dirty="0" err="1" smtClean="0"/>
              <a:t>len</a:t>
            </a:r>
            <a:r>
              <a:rPr lang="en-US" dirty="0" smtClean="0"/>
              <a:t>(list), sorted(list)</a:t>
            </a:r>
          </a:p>
          <a:p>
            <a:r>
              <a:rPr lang="el-GR" dirty="0" smtClean="0"/>
              <a:t>Μέθοδοι: </a:t>
            </a:r>
            <a:r>
              <a:rPr lang="en-US" dirty="0" err="1" smtClean="0"/>
              <a:t>list.append</a:t>
            </a:r>
            <a:r>
              <a:rPr lang="en-US" dirty="0" smtClean="0"/>
              <a:t>(), </a:t>
            </a:r>
            <a:r>
              <a:rPr lang="en-US" dirty="0" err="1" smtClean="0"/>
              <a:t>list.extend</a:t>
            </a:r>
            <a:r>
              <a:rPr lang="en-US" dirty="0" smtClean="0"/>
              <a:t>(), </a:t>
            </a:r>
            <a:r>
              <a:rPr lang="en-US" dirty="0" err="1" smtClean="0"/>
              <a:t>list.reverse</a:t>
            </a:r>
            <a:r>
              <a:rPr lang="en-US" dirty="0" smtClean="0"/>
              <a:t>()</a:t>
            </a:r>
          </a:p>
          <a:p>
            <a:r>
              <a:rPr lang="el-GR" dirty="0" smtClean="0"/>
              <a:t>Διάσχιση: </a:t>
            </a:r>
            <a:r>
              <a:rPr lang="en-US" dirty="0" smtClean="0"/>
              <a:t>for item in list: </a:t>
            </a:r>
          </a:p>
          <a:p>
            <a:r>
              <a:rPr lang="en-US" dirty="0" smtClean="0"/>
              <a:t>Casting: list(</a:t>
            </a:r>
            <a:r>
              <a:rPr lang="en-US" dirty="0" err="1" smtClean="0"/>
              <a:t>str</a:t>
            </a:r>
            <a:r>
              <a:rPr lang="en-US" dirty="0" smtClean="0"/>
              <a:t>)</a:t>
            </a:r>
          </a:p>
          <a:p>
            <a:r>
              <a:rPr lang="el-GR" dirty="0" smtClean="0"/>
              <a:t>Λίστα σε </a:t>
            </a:r>
            <a:r>
              <a:rPr lang="en-US" dirty="0" smtClean="0"/>
              <a:t>String: </a:t>
            </a:r>
            <a:r>
              <a:rPr lang="en-US" dirty="0" err="1" smtClean="0"/>
              <a:t>str.join</a:t>
            </a:r>
            <a:r>
              <a:rPr lang="en-US" dirty="0" smtClean="0"/>
              <a:t>(list)</a:t>
            </a:r>
          </a:p>
          <a:p>
            <a:pPr lvl="0"/>
            <a:r>
              <a:rPr lang="en-US" dirty="0" smtClean="0"/>
              <a:t>List comprehension</a:t>
            </a:r>
            <a:r>
              <a:rPr lang="en-US" dirty="0"/>
              <a:t>: </a:t>
            </a:r>
            <a:r>
              <a:rPr lang="en-US" altLang="en-US" dirty="0" smtClean="0"/>
              <a:t>[expression </a:t>
            </a:r>
            <a:r>
              <a:rPr lang="en-US" altLang="en-US" dirty="0"/>
              <a:t>for item in list if conditional ]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05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Γιατί </a:t>
            </a:r>
            <a:r>
              <a:rPr lang="en-US" dirty="0" smtClean="0"/>
              <a:t>Python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664333072"/>
              </p:ext>
            </p:extLst>
          </p:nvPr>
        </p:nvGraphicFramePr>
        <p:xfrm>
          <a:off x="395785" y="109182"/>
          <a:ext cx="11273051" cy="60291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608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Πλειάδες</a:t>
            </a:r>
            <a:r>
              <a:rPr lang="en-US" dirty="0" smtClean="0"/>
              <a:t> </a:t>
            </a:r>
            <a:r>
              <a:rPr lang="el-GR" dirty="0"/>
              <a:t>(</a:t>
            </a:r>
            <a:r>
              <a:rPr lang="en-US" dirty="0"/>
              <a:t>Tuples</a:t>
            </a:r>
            <a:r>
              <a:rPr lang="el-GR" dirty="0" smtClean="0"/>
              <a:t>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199" y="1690688"/>
            <a:ext cx="113538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days = ("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Δευτέρ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α","Τρίτη","Τετάρτη","Πέμπτη","Παρασκευή")</a:t>
            </a:r>
          </a:p>
        </p:txBody>
      </p:sp>
      <p:sp>
        <p:nvSpPr>
          <p:cNvPr id="6" name="Rectangle 5"/>
          <p:cNvSpPr/>
          <p:nvPr/>
        </p:nvSpPr>
        <p:spPr>
          <a:xfrm>
            <a:off x="838199" y="2646919"/>
            <a:ext cx="47772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days[0] = "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Κυρι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ακή"</a:t>
            </a:r>
          </a:p>
        </p:txBody>
      </p:sp>
      <p:sp>
        <p:nvSpPr>
          <p:cNvPr id="7" name="Rectangle 6"/>
          <p:cNvSpPr/>
          <p:nvPr/>
        </p:nvSpPr>
        <p:spPr>
          <a:xfrm>
            <a:off x="838198" y="3281234"/>
            <a:ext cx="783722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/>
              <a:t>Traceback</a:t>
            </a:r>
            <a:r>
              <a:rPr lang="en-US" sz="2400" b="1" dirty="0"/>
              <a:t> (most recent call last):</a:t>
            </a:r>
          </a:p>
          <a:p>
            <a:r>
              <a:rPr lang="en-US" sz="2400" b="1" dirty="0"/>
              <a:t>  File "&lt;input&gt;", line 1, in &lt;module&gt;</a:t>
            </a:r>
          </a:p>
          <a:p>
            <a:r>
              <a:rPr lang="en-US" sz="2400" b="1" dirty="0" err="1"/>
              <a:t>TypeError</a:t>
            </a:r>
            <a:r>
              <a:rPr lang="en-US" sz="2400" b="1" dirty="0"/>
              <a:t>: 'tuple' object does not support item assignment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22856" y="598215"/>
            <a:ext cx="51588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: immutable</a:t>
            </a:r>
            <a:endParaRPr lang="en-US" sz="44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72471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AB5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sd.keepcalm-o-matic.co.uk/i/keep-calm-its-your-turn-now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0745" y="-1"/>
            <a:ext cx="5882185" cy="6862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196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Συναρτήσεις</a:t>
            </a: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38199" y="1414659"/>
            <a:ext cx="5847413" cy="12003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milestometers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(miles):</a:t>
            </a:r>
            <a:b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m = miles * 1852</a:t>
            </a:r>
            <a:b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838200" y="2737020"/>
            <a:ext cx="11089943" cy="132343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Πρόγρ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αμμα μετατροπής ναυτικών μιλίων σε χιλιόμετρα και μέτρα"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miles = float(input(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"Πόσα ναυτικά μίλια θέλετε να μετατρέψω;"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meters = milestometers(miles)</a:t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print(miles,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"ναυτικά μίλια αντιστοιχούν σε"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,meters,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"μέτρα"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9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Συναρτήσεις</a:t>
            </a:r>
            <a:r>
              <a:rPr lang="en-US" sz="3200" dirty="0" smtClean="0"/>
              <a:t> – </a:t>
            </a:r>
            <a:r>
              <a:rPr lang="el-GR" sz="3200" dirty="0" smtClean="0"/>
              <a:t>Επιστροφή πολλών αποτελεσμάτων</a:t>
            </a:r>
            <a:endParaRPr lang="en-US" sz="3200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838200" y="1690688"/>
            <a:ext cx="4034051" cy="132343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milestometers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(miles):</a:t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m = miles * 1852</a:t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feet =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miles * </a:t>
            </a:r>
            <a:r>
              <a:rPr lang="en-US" alt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5280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m,feet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38200" y="3630150"/>
            <a:ext cx="11198902" cy="163121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Πρόγρ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αμμα μετατροπής ναυτικών μιλίων σε</a:t>
            </a:r>
            <a:r>
              <a:rPr kumimoji="0" lang="en-US" altLang="en-US" sz="2000" b="1" i="0" u="none" strike="noStrike" cap="none" normalizeH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μέτρα </a:t>
            </a:r>
            <a:r>
              <a:rPr kumimoji="0" lang="el-GR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και</a:t>
            </a:r>
            <a:r>
              <a:rPr kumimoji="0" lang="el-GR" altLang="en-US" sz="2000" b="1" i="0" u="none" strike="noStrike" cap="none" normalizeH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πόδια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miles = float(input(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"Πόσα ναυτικά μίλια θέλετε να μετατρέψω;"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meters,feet = milestometers(miles)</a:t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print(miles,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"ναυτικά μίλια αντιστοιχούν σε"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,meters,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"μέτρα ή σε"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,feet,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l-GR" altLang="en-US" sz="2000" b="1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πόδια</a:t>
            </a:r>
            <a:r>
              <a:rPr kumimoji="0" lang="en-US" altLang="en-US" sz="2000" b="1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2000" b="0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5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Συναρτήσεις  - </a:t>
            </a:r>
            <a:r>
              <a:rPr lang="en-US" dirty="0" smtClean="0"/>
              <a:t>default </a:t>
            </a:r>
            <a:r>
              <a:rPr lang="el-GR" dirty="0" smtClean="0"/>
              <a:t>τιμές παραμέτρων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3791565"/>
            <a:ext cx="18777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C000"/>
                </a:solidFill>
              </a:rPr>
              <a:t>Hello</a:t>
            </a:r>
          </a:p>
          <a:p>
            <a:r>
              <a:rPr lang="en-US" sz="2400" dirty="0">
                <a:solidFill>
                  <a:srgbClr val="FFC000"/>
                </a:solidFill>
              </a:rPr>
              <a:t>Hello</a:t>
            </a:r>
          </a:p>
          <a:p>
            <a:r>
              <a:rPr lang="en-US" sz="2400" dirty="0">
                <a:solidFill>
                  <a:srgbClr val="FFC000"/>
                </a:solidFill>
              </a:rPr>
              <a:t>Hello</a:t>
            </a:r>
          </a:p>
          <a:p>
            <a:r>
              <a:rPr lang="en-US" sz="2400" dirty="0">
                <a:solidFill>
                  <a:srgbClr val="FFC000"/>
                </a:solidFill>
              </a:rPr>
              <a:t>Hello</a:t>
            </a:r>
          </a:p>
          <a:p>
            <a:r>
              <a:rPr lang="en-US" sz="2400" dirty="0">
                <a:solidFill>
                  <a:srgbClr val="FFC000"/>
                </a:solidFill>
              </a:rPr>
              <a:t>Hello</a:t>
            </a:r>
          </a:p>
          <a:p>
            <a:endParaRPr lang="en-US" sz="2400" dirty="0">
              <a:solidFill>
                <a:srgbClr val="FFC000"/>
              </a:solidFill>
            </a:endParaRPr>
          </a:p>
          <a:p>
            <a:r>
              <a:rPr lang="en-US" sz="2400" dirty="0">
                <a:solidFill>
                  <a:srgbClr val="FFC000"/>
                </a:solidFill>
              </a:rPr>
              <a:t>Goodbye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011236" y="1949117"/>
            <a:ext cx="39714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dirty="0" smtClean="0"/>
              <a:t>Πρέπει να είναι πάντα τελευταίες σε σειρά</a:t>
            </a:r>
            <a:endParaRPr lang="en-US" sz="28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38200" y="1949117"/>
            <a:ext cx="7173036" cy="70788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printmessage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message,separator,times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=1):</a:t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print((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message+separator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)*times)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838200" y="2887962"/>
            <a:ext cx="6831842" cy="70788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printmessage(</a:t>
            </a:r>
            <a:r>
              <a:rPr kumimoji="0" lang="en-US" altLang="en-US" sz="2000" b="1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"Hello"</a:t>
            </a:r>
            <a:r>
              <a:rPr kumimoji="0" lang="en-US" altLang="en-US" sz="2000" b="0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kumimoji="0" lang="en-US" altLang="en-US" sz="2000" b="1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"\n"</a:t>
            </a:r>
            <a:r>
              <a:rPr kumimoji="0" lang="en-US" altLang="en-US" sz="2000" b="0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,5)</a:t>
            </a:r>
            <a:br>
              <a:rPr kumimoji="0" lang="en-US" altLang="en-US" sz="2000" b="0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printmessage(</a:t>
            </a:r>
            <a:r>
              <a:rPr kumimoji="0" lang="en-US" altLang="en-US" sz="2000" b="1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"Good bye"</a:t>
            </a:r>
            <a:r>
              <a:rPr kumimoji="0" lang="en-US" altLang="en-US" sz="2000" b="0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kumimoji="0" lang="en-US" altLang="en-US" sz="2000" b="1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"\n"</a:t>
            </a:r>
            <a:r>
              <a:rPr kumimoji="0" lang="en-US" altLang="en-US" sz="2000" b="0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672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Συναρτήσεις  - </a:t>
            </a:r>
            <a:r>
              <a:rPr lang="en-US" dirty="0" smtClean="0"/>
              <a:t>keyword arguments</a:t>
            </a:r>
            <a:endParaRPr lang="en-US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38199" y="1887561"/>
            <a:ext cx="8455925" cy="83099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printmessage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message,separator,times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=1):</a:t>
            </a:r>
            <a:b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print((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message+separator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)*times)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38200" y="3204992"/>
            <a:ext cx="9588690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printmessage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(separator=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l-GR" altLang="en-US" sz="24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,times=10,message=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beee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737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Συναρτήσεις  - Εμβέλεια μεταβλητών</a:t>
            </a:r>
            <a:endParaRPr lang="en-US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38200" y="1624210"/>
            <a:ext cx="7307093" cy="13849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dosomething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(x):</a:t>
            </a:r>
            <a:br>
              <a:rPr kumimoji="0" lang="en-US" altLang="en-US" sz="28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a = 2 * x</a:t>
            </a:r>
            <a:br>
              <a:rPr kumimoji="0" lang="en-US" altLang="en-US" sz="28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print(a)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38200" y="3755273"/>
            <a:ext cx="8635584" cy="13849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dosomething2(x):</a:t>
            </a:r>
            <a:br>
              <a:rPr kumimoji="0" lang="en-US" altLang="en-US" sz="28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x.append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(1)</a:t>
            </a:r>
            <a:br>
              <a:rPr kumimoji="0" lang="en-US" altLang="en-US" sz="28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print(x)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559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Συναρτήσεις  - Εμβέλεια μεταβλητών</a:t>
            </a:r>
            <a:endParaRPr lang="en-US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38200" y="1808876"/>
            <a:ext cx="10515600" cy="1015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dosomething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(x):</a:t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a = 2 * x</a:t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Μέσ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α στη συνάρτηση η τιμή της μεταβλητής α είναι"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,a)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38199" y="3132315"/>
            <a:ext cx="11226421" cy="132343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 = 5</a:t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Πριν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την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κλήση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της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συνάρτησης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η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τιμή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της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μετ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αβλητής α είναι"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,a)</a:t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dosomething(10)</a:t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"Μετά την κλήση της συνάρτησης η τιμή της μεταβλητής α είναι"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,a)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199" y="4974051"/>
            <a:ext cx="1076239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solidFill>
                  <a:srgbClr val="FFC000"/>
                </a:solidFill>
              </a:rPr>
              <a:t>Πριν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την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κλήση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της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συνάρτησης</a:t>
            </a:r>
            <a:r>
              <a:rPr lang="en-US" sz="2000" dirty="0">
                <a:solidFill>
                  <a:srgbClr val="FFC000"/>
                </a:solidFill>
              </a:rPr>
              <a:t> η </a:t>
            </a:r>
            <a:r>
              <a:rPr lang="en-US" sz="2000" dirty="0" err="1">
                <a:solidFill>
                  <a:srgbClr val="FFC000"/>
                </a:solidFill>
              </a:rPr>
              <a:t>τιμή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της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μετ</a:t>
            </a:r>
            <a:r>
              <a:rPr lang="en-US" sz="2000" dirty="0">
                <a:solidFill>
                  <a:srgbClr val="FFC000"/>
                </a:solidFill>
              </a:rPr>
              <a:t>αβλητής α είναι </a:t>
            </a:r>
            <a:r>
              <a:rPr lang="en-US" sz="2000" dirty="0" smtClean="0">
                <a:solidFill>
                  <a:srgbClr val="FFC000"/>
                </a:solidFill>
              </a:rPr>
              <a:t>5</a:t>
            </a:r>
          </a:p>
          <a:p>
            <a:endParaRPr lang="en-US" sz="2000" dirty="0">
              <a:solidFill>
                <a:srgbClr val="FFC000"/>
              </a:solidFill>
            </a:endParaRPr>
          </a:p>
          <a:p>
            <a:r>
              <a:rPr lang="en-US" sz="2000" dirty="0" err="1">
                <a:solidFill>
                  <a:srgbClr val="FFC000"/>
                </a:solidFill>
              </a:rPr>
              <a:t>Μέσ</a:t>
            </a:r>
            <a:r>
              <a:rPr lang="en-US" sz="2000" dirty="0">
                <a:solidFill>
                  <a:srgbClr val="FFC000"/>
                </a:solidFill>
              </a:rPr>
              <a:t>α στη συνάρτηση η τιμή της μεταβλητής α είναι </a:t>
            </a:r>
            <a:r>
              <a:rPr lang="en-US" sz="2000" dirty="0" smtClean="0">
                <a:solidFill>
                  <a:srgbClr val="FFC000"/>
                </a:solidFill>
              </a:rPr>
              <a:t>20</a:t>
            </a:r>
          </a:p>
          <a:p>
            <a:endParaRPr lang="en-US" sz="2000" dirty="0">
              <a:solidFill>
                <a:srgbClr val="FFC000"/>
              </a:solidFill>
            </a:endParaRPr>
          </a:p>
          <a:p>
            <a:r>
              <a:rPr lang="en-US" sz="2000" dirty="0" err="1">
                <a:solidFill>
                  <a:srgbClr val="FFC000"/>
                </a:solidFill>
              </a:rPr>
              <a:t>Μετά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την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κλήση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της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συνάρτησης</a:t>
            </a:r>
            <a:r>
              <a:rPr lang="en-US" sz="2000" dirty="0">
                <a:solidFill>
                  <a:srgbClr val="FFC000"/>
                </a:solidFill>
              </a:rPr>
              <a:t> η </a:t>
            </a:r>
            <a:r>
              <a:rPr lang="en-US" sz="2000" dirty="0" err="1">
                <a:solidFill>
                  <a:srgbClr val="FFC000"/>
                </a:solidFill>
              </a:rPr>
              <a:t>τιμή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της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μετ</a:t>
            </a:r>
            <a:r>
              <a:rPr lang="en-US" sz="2000" dirty="0">
                <a:solidFill>
                  <a:srgbClr val="FFC000"/>
                </a:solidFill>
              </a:rPr>
              <a:t>αβλητής α είναι </a:t>
            </a:r>
            <a:r>
              <a:rPr lang="en-US" sz="2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09509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Συναρτήσεις  - Εμβέλεια μεταβλητών</a:t>
            </a:r>
            <a:endParaRPr 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838199" y="1690688"/>
            <a:ext cx="11008057" cy="286232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dosomething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(x):</a:t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global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2 * x</a:t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Μέσ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α στη συνάρτηση η τιμή της μεταβλητής α είναι"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,a)</a:t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 = 5</a:t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"Πριν την κλήση της συνάρτησης η τιμή της μεταβλητής α είναι"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,a)</a:t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dosomething(10)</a:t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"Μετά την κλήση της συνάρτησης η τιμή της μεταβλητής α είναι"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,a)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8199" y="4974051"/>
            <a:ext cx="1076239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solidFill>
                  <a:srgbClr val="FFC000"/>
                </a:solidFill>
              </a:rPr>
              <a:t>Πριν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την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κλήση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της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συνάρτησης</a:t>
            </a:r>
            <a:r>
              <a:rPr lang="en-US" sz="2000" dirty="0">
                <a:solidFill>
                  <a:srgbClr val="FFC000"/>
                </a:solidFill>
              </a:rPr>
              <a:t> η </a:t>
            </a:r>
            <a:r>
              <a:rPr lang="en-US" sz="2000" dirty="0" err="1">
                <a:solidFill>
                  <a:srgbClr val="FFC000"/>
                </a:solidFill>
              </a:rPr>
              <a:t>τιμή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της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μετ</a:t>
            </a:r>
            <a:r>
              <a:rPr lang="en-US" sz="2000" dirty="0">
                <a:solidFill>
                  <a:srgbClr val="FFC000"/>
                </a:solidFill>
              </a:rPr>
              <a:t>αβλητής α είναι </a:t>
            </a:r>
            <a:r>
              <a:rPr lang="en-US" sz="2000" dirty="0" smtClean="0">
                <a:solidFill>
                  <a:srgbClr val="FFC000"/>
                </a:solidFill>
              </a:rPr>
              <a:t>5</a:t>
            </a:r>
          </a:p>
          <a:p>
            <a:endParaRPr lang="en-US" sz="2000" dirty="0">
              <a:solidFill>
                <a:srgbClr val="FFC000"/>
              </a:solidFill>
            </a:endParaRPr>
          </a:p>
          <a:p>
            <a:r>
              <a:rPr lang="en-US" sz="2000" dirty="0" err="1">
                <a:solidFill>
                  <a:srgbClr val="FFC000"/>
                </a:solidFill>
              </a:rPr>
              <a:t>Μέσ</a:t>
            </a:r>
            <a:r>
              <a:rPr lang="en-US" sz="2000" dirty="0">
                <a:solidFill>
                  <a:srgbClr val="FFC000"/>
                </a:solidFill>
              </a:rPr>
              <a:t>α στη συνάρτηση η τιμή της μεταβλητής α είναι </a:t>
            </a:r>
            <a:r>
              <a:rPr lang="en-US" sz="2000" dirty="0" smtClean="0">
                <a:solidFill>
                  <a:srgbClr val="FFC000"/>
                </a:solidFill>
              </a:rPr>
              <a:t>20</a:t>
            </a:r>
          </a:p>
          <a:p>
            <a:endParaRPr lang="en-US" sz="2000" dirty="0">
              <a:solidFill>
                <a:srgbClr val="FFC000"/>
              </a:solidFill>
            </a:endParaRPr>
          </a:p>
          <a:p>
            <a:r>
              <a:rPr lang="en-US" sz="2000" dirty="0" err="1">
                <a:solidFill>
                  <a:srgbClr val="FFC000"/>
                </a:solidFill>
              </a:rPr>
              <a:t>Μετά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την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κλήση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της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συνάρτησης</a:t>
            </a:r>
            <a:r>
              <a:rPr lang="en-US" sz="2000" dirty="0">
                <a:solidFill>
                  <a:srgbClr val="FFC000"/>
                </a:solidFill>
              </a:rPr>
              <a:t> η </a:t>
            </a:r>
            <a:r>
              <a:rPr lang="en-US" sz="2000" dirty="0" err="1">
                <a:solidFill>
                  <a:srgbClr val="FFC000"/>
                </a:solidFill>
              </a:rPr>
              <a:t>τιμή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της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μετ</a:t>
            </a:r>
            <a:r>
              <a:rPr lang="en-US" sz="2000" dirty="0">
                <a:solidFill>
                  <a:srgbClr val="FFC000"/>
                </a:solidFill>
              </a:rPr>
              <a:t>αβλητής α είναι </a:t>
            </a:r>
            <a:r>
              <a:rPr lang="el-GR" sz="20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20</a:t>
            </a:r>
            <a:endParaRPr lang="en-US" sz="2000" b="1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098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Συναρτήσεις  - Εμβέλεια μεταβλητών</a:t>
            </a:r>
            <a:endParaRPr lang="en-US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38200" y="1899524"/>
            <a:ext cx="12427424" cy="230832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dosomething2(x):</a:t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x.append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(1)</a:t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Μέσ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α στη συνάρτηση οι τιμές που περιέχει η λίστα είναι"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,x)</a:t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nums = [10,50]</a:t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"Πριν την κλήση της συνάρτησης οι τιμές που περιέχει η λίστα είναι"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,nums)</a:t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dosomething2(nums)</a:t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"Μετά την κλήση της συνάρτησης οι τιμές που περιέχει η λίστα είναι"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,nums)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4626296"/>
            <a:ext cx="1108994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solidFill>
                  <a:srgbClr val="FFC000"/>
                </a:solidFill>
              </a:rPr>
              <a:t>Πριν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την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κλήση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της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συνάρτησης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οι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τιμές</a:t>
            </a:r>
            <a:r>
              <a:rPr lang="en-US" sz="2000" dirty="0">
                <a:solidFill>
                  <a:srgbClr val="FFC000"/>
                </a:solidFill>
              </a:rPr>
              <a:t> π</a:t>
            </a:r>
            <a:r>
              <a:rPr lang="en-US" sz="2000" dirty="0" err="1">
                <a:solidFill>
                  <a:srgbClr val="FFC000"/>
                </a:solidFill>
              </a:rPr>
              <a:t>ου</a:t>
            </a:r>
            <a:r>
              <a:rPr lang="en-US" sz="2000" dirty="0">
                <a:solidFill>
                  <a:srgbClr val="FFC000"/>
                </a:solidFill>
              </a:rPr>
              <a:t> π</a:t>
            </a:r>
            <a:r>
              <a:rPr lang="en-US" sz="2000" dirty="0" err="1">
                <a:solidFill>
                  <a:srgbClr val="FFC000"/>
                </a:solidFill>
              </a:rPr>
              <a:t>εριέχει</a:t>
            </a:r>
            <a:r>
              <a:rPr lang="en-US" sz="2000" dirty="0">
                <a:solidFill>
                  <a:srgbClr val="FFC000"/>
                </a:solidFill>
              </a:rPr>
              <a:t> η </a:t>
            </a:r>
            <a:r>
              <a:rPr lang="en-US" sz="2000" dirty="0" err="1">
                <a:solidFill>
                  <a:srgbClr val="FFC000"/>
                </a:solidFill>
              </a:rPr>
              <a:t>λίστ</a:t>
            </a:r>
            <a:r>
              <a:rPr lang="en-US" sz="2000" dirty="0">
                <a:solidFill>
                  <a:srgbClr val="FFC000"/>
                </a:solidFill>
              </a:rPr>
              <a:t>α είναι [10, 50</a:t>
            </a:r>
            <a:r>
              <a:rPr lang="en-US" sz="2000" dirty="0" smtClean="0">
                <a:solidFill>
                  <a:srgbClr val="FFC000"/>
                </a:solidFill>
              </a:rPr>
              <a:t>]</a:t>
            </a:r>
            <a:endParaRPr lang="el-GR" sz="2000" dirty="0" smtClean="0">
              <a:solidFill>
                <a:srgbClr val="FFC000"/>
              </a:solidFill>
            </a:endParaRPr>
          </a:p>
          <a:p>
            <a:endParaRPr lang="en-US" sz="2000" dirty="0">
              <a:solidFill>
                <a:srgbClr val="FFC000"/>
              </a:solidFill>
            </a:endParaRPr>
          </a:p>
          <a:p>
            <a:r>
              <a:rPr lang="en-US" sz="2000" dirty="0" err="1">
                <a:solidFill>
                  <a:srgbClr val="FFC000"/>
                </a:solidFill>
              </a:rPr>
              <a:t>Μέσ</a:t>
            </a:r>
            <a:r>
              <a:rPr lang="en-US" sz="2000" dirty="0">
                <a:solidFill>
                  <a:srgbClr val="FFC000"/>
                </a:solidFill>
              </a:rPr>
              <a:t>α στη συνάρτηση οι τιμές που περιέχει η λίστα είναι [10, 50, 1</a:t>
            </a:r>
            <a:r>
              <a:rPr lang="en-US" sz="2000" dirty="0" smtClean="0">
                <a:solidFill>
                  <a:srgbClr val="FFC000"/>
                </a:solidFill>
              </a:rPr>
              <a:t>]</a:t>
            </a:r>
            <a:endParaRPr lang="el-GR" sz="2000" dirty="0" smtClean="0">
              <a:solidFill>
                <a:srgbClr val="FFC000"/>
              </a:solidFill>
            </a:endParaRPr>
          </a:p>
          <a:p>
            <a:endParaRPr lang="en-US" sz="2000" dirty="0">
              <a:solidFill>
                <a:srgbClr val="FFC000"/>
              </a:solidFill>
            </a:endParaRPr>
          </a:p>
          <a:p>
            <a:r>
              <a:rPr lang="en-US" sz="2000" dirty="0" err="1">
                <a:solidFill>
                  <a:srgbClr val="FFC000"/>
                </a:solidFill>
              </a:rPr>
              <a:t>Μετά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την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κλήση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της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συνάρτησης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οι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τιμές</a:t>
            </a:r>
            <a:r>
              <a:rPr lang="en-US" sz="2000" dirty="0">
                <a:solidFill>
                  <a:srgbClr val="FFC000"/>
                </a:solidFill>
              </a:rPr>
              <a:t> π</a:t>
            </a:r>
            <a:r>
              <a:rPr lang="en-US" sz="2000" dirty="0" err="1">
                <a:solidFill>
                  <a:srgbClr val="FFC000"/>
                </a:solidFill>
              </a:rPr>
              <a:t>ου</a:t>
            </a:r>
            <a:r>
              <a:rPr lang="en-US" sz="2000" dirty="0">
                <a:solidFill>
                  <a:srgbClr val="FFC000"/>
                </a:solidFill>
              </a:rPr>
              <a:t> π</a:t>
            </a:r>
            <a:r>
              <a:rPr lang="en-US" sz="2000" dirty="0" err="1">
                <a:solidFill>
                  <a:srgbClr val="FFC000"/>
                </a:solidFill>
              </a:rPr>
              <a:t>εριέχει</a:t>
            </a:r>
            <a:r>
              <a:rPr lang="en-US" sz="2000" dirty="0">
                <a:solidFill>
                  <a:srgbClr val="FFC000"/>
                </a:solidFill>
              </a:rPr>
              <a:t> η </a:t>
            </a:r>
            <a:r>
              <a:rPr lang="en-US" sz="2000" dirty="0" err="1">
                <a:solidFill>
                  <a:srgbClr val="FFC000"/>
                </a:solidFill>
              </a:rPr>
              <a:t>λίστ</a:t>
            </a:r>
            <a:r>
              <a:rPr lang="en-US" sz="2000" dirty="0">
                <a:solidFill>
                  <a:srgbClr val="FFC000"/>
                </a:solidFill>
              </a:rPr>
              <a:t>α είναι [10, 50, 1]</a:t>
            </a:r>
          </a:p>
        </p:txBody>
      </p:sp>
    </p:spTree>
    <p:extLst>
      <p:ext uri="{BB962C8B-B14F-4D97-AF65-F5344CB8AC3E}">
        <p14:creationId xmlns:p14="http://schemas.microsoft.com/office/powerpoint/2010/main" val="4106731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2 Vs Python 3</a:t>
            </a:r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205116331"/>
              </p:ext>
            </p:extLst>
          </p:nvPr>
        </p:nvGraphicFramePr>
        <p:xfrm>
          <a:off x="1121559" y="1304145"/>
          <a:ext cx="10232241" cy="48491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52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Συναρτήσεις  - Άγνωστος αριθμός παραμέτρων</a:t>
            </a:r>
            <a:endParaRPr lang="en-US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38200" y="1750523"/>
            <a:ext cx="5316940" cy="132343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calc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(*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print(n ** 2,end=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 "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print()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38200" y="3276713"/>
            <a:ext cx="4771030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calc(1,2,3)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3879574"/>
            <a:ext cx="7617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C000"/>
                </a:solidFill>
              </a:rPr>
              <a:t>1 4 9 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838200" y="4510980"/>
            <a:ext cx="1973239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calc(8)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8200" y="5113841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C000"/>
                </a:solidFill>
              </a:rPr>
              <a:t>64</a:t>
            </a:r>
          </a:p>
        </p:txBody>
      </p:sp>
    </p:spTree>
    <p:extLst>
      <p:ext uri="{BB962C8B-B14F-4D97-AF65-F5344CB8AC3E}">
        <p14:creationId xmlns:p14="http://schemas.microsoft.com/office/powerpoint/2010/main" val="206913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AB5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sd.keepcalm-o-matic.co.uk/i/keep-calm-its-your-turn-now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0745" y="-1"/>
            <a:ext cx="5882185" cy="6862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577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Λεξικά</a:t>
            </a:r>
            <a:r>
              <a:rPr lang="en-US" dirty="0" smtClean="0"/>
              <a:t> (Dictionaries)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690688"/>
            <a:ext cx="5952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dict</a:t>
            </a:r>
            <a:r>
              <a:rPr lang="en-US" sz="2800" dirty="0" smtClean="0"/>
              <a:t> = {key1:value1, key2:value2……}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2446599"/>
            <a:ext cx="1104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Αποτελούνται από ζεύγη κλειδιών και τιμών. Ονομάζονται και </a:t>
            </a:r>
            <a:r>
              <a:rPr lang="en-US" sz="2800" dirty="0" err="1" smtClean="0"/>
              <a:t>hashtables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838200" y="3315148"/>
            <a:ext cx="11678587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phonebook </a:t>
            </a:r>
            <a:r>
              <a:rPr lang="en-US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{"</a:t>
            </a:r>
            <a:r>
              <a:rPr lang="en-US" sz="2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Άνν</a:t>
            </a:r>
            <a:r>
              <a:rPr lang="en-US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α":"2271012345","Νίκος":"2271054321","Μαρία":"2271098765"}</a:t>
            </a:r>
          </a:p>
        </p:txBody>
      </p:sp>
      <p:sp>
        <p:nvSpPr>
          <p:cNvPr id="7" name="Rectangle 6"/>
          <p:cNvSpPr/>
          <p:nvPr/>
        </p:nvSpPr>
        <p:spPr>
          <a:xfrm>
            <a:off x="838200" y="4486823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phonebook["Μα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ρί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α"]</a:t>
            </a:r>
          </a:p>
          <a:p>
            <a:r>
              <a:rPr lang="en-US" sz="2400" dirty="0">
                <a:solidFill>
                  <a:srgbClr val="FFC000"/>
                </a:solidFill>
                <a:cs typeface="Courier New" panose="02070309020205020404" pitchFamily="49" charset="0"/>
              </a:rPr>
              <a:t>'2271098765'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37457" y="613205"/>
            <a:ext cx="51588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4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mutable</a:t>
            </a:r>
            <a:endParaRPr lang="en-US" sz="44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38200" y="5458443"/>
            <a:ext cx="70054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phonebook["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Νίκος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"] = "2271099999"</a:t>
            </a:r>
          </a:p>
        </p:txBody>
      </p:sp>
      <p:sp>
        <p:nvSpPr>
          <p:cNvPr id="10" name="Rectangle 9"/>
          <p:cNvSpPr/>
          <p:nvPr/>
        </p:nvSpPr>
        <p:spPr>
          <a:xfrm>
            <a:off x="838200" y="6060731"/>
            <a:ext cx="70054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phonebook["</a:t>
            </a:r>
            <a:r>
              <a:rPr lang="el-GR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Ελένη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"]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 "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22710</a:t>
            </a:r>
            <a:r>
              <a:rPr lang="el-GR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34215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301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426" y="331944"/>
            <a:ext cx="10515600" cy="1325563"/>
          </a:xfrm>
        </p:spPr>
        <p:txBody>
          <a:bodyPr/>
          <a:lstStyle/>
          <a:p>
            <a:r>
              <a:rPr lang="el-GR" dirty="0" smtClean="0"/>
              <a:t>Λεξικά - Διάσχιση</a:t>
            </a: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93426" y="1690688"/>
            <a:ext cx="12188252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phonebook = {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Άνν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α"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"2271012345"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"Νίκος"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"2271054321"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"Μαρία"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"2271098765"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93426" y="2308365"/>
            <a:ext cx="6177197" cy="70788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key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phonebook:</a:t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key,phonebook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[key])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1552" y="3233818"/>
            <a:ext cx="29411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solidFill>
                  <a:srgbClr val="FFC000"/>
                </a:solidFill>
              </a:rPr>
              <a:t>Νίκος</a:t>
            </a:r>
            <a:r>
              <a:rPr lang="en-US" sz="2000" dirty="0">
                <a:solidFill>
                  <a:srgbClr val="FFC000"/>
                </a:solidFill>
              </a:rPr>
              <a:t> 2271054321</a:t>
            </a:r>
          </a:p>
          <a:p>
            <a:r>
              <a:rPr lang="en-US" sz="2000" dirty="0" err="1">
                <a:solidFill>
                  <a:srgbClr val="FFC000"/>
                </a:solidFill>
              </a:rPr>
              <a:t>Άνν</a:t>
            </a:r>
            <a:r>
              <a:rPr lang="en-US" sz="2000" dirty="0">
                <a:solidFill>
                  <a:srgbClr val="FFC000"/>
                </a:solidFill>
              </a:rPr>
              <a:t>α 2271012345</a:t>
            </a:r>
          </a:p>
          <a:p>
            <a:r>
              <a:rPr lang="en-US" sz="2000" dirty="0">
                <a:solidFill>
                  <a:srgbClr val="FFC000"/>
                </a:solidFill>
              </a:rPr>
              <a:t>Μα</a:t>
            </a:r>
            <a:r>
              <a:rPr lang="en-US" sz="2000" dirty="0" err="1">
                <a:solidFill>
                  <a:srgbClr val="FFC000"/>
                </a:solidFill>
              </a:rPr>
              <a:t>ρί</a:t>
            </a:r>
            <a:r>
              <a:rPr lang="en-US" sz="2000" dirty="0">
                <a:solidFill>
                  <a:srgbClr val="FFC000"/>
                </a:solidFill>
              </a:rPr>
              <a:t>α 2271098765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445145" y="2308365"/>
            <a:ext cx="6355830" cy="70788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kumimoji="0" lang="en-US" altLang="en-US" sz="2000" b="0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val </a:t>
            </a:r>
            <a:r>
              <a:rPr kumimoji="0" lang="en-US" altLang="en-US" sz="2000" b="1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kumimoji="0" lang="en-US" altLang="en-US" sz="2000" b="0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phonebook.values():</a:t>
            </a:r>
            <a:br>
              <a:rPr kumimoji="0" lang="en-US" altLang="en-US" sz="2000" b="0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print(val)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45145" y="3279984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FFC000"/>
                </a:solidFill>
              </a:rPr>
              <a:t>2271054321</a:t>
            </a:r>
          </a:p>
          <a:p>
            <a:r>
              <a:rPr lang="en-US" sz="2000" dirty="0">
                <a:solidFill>
                  <a:srgbClr val="FFC000"/>
                </a:solidFill>
              </a:rPr>
              <a:t>2271012345</a:t>
            </a:r>
          </a:p>
          <a:p>
            <a:r>
              <a:rPr lang="en-US" sz="2000" dirty="0">
                <a:solidFill>
                  <a:srgbClr val="FFC000"/>
                </a:solidFill>
              </a:rPr>
              <a:t>2271098765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489679" y="4467219"/>
            <a:ext cx="6315856" cy="70788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kumimoji="0" lang="en-US" altLang="en-US" sz="2000" b="0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(k,v) </a:t>
            </a:r>
            <a:r>
              <a:rPr kumimoji="0" lang="en-US" altLang="en-US" sz="2000" b="1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kumimoji="0" lang="en-US" altLang="en-US" sz="2000" b="0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phonebook.items():</a:t>
            </a:r>
            <a:br>
              <a:rPr kumimoji="0" lang="en-US" altLang="en-US" sz="2000" b="0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print(k,v)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9679" y="5364127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 err="1">
                <a:solidFill>
                  <a:srgbClr val="FFC000"/>
                </a:solidFill>
              </a:rPr>
              <a:t>Άνν</a:t>
            </a:r>
            <a:r>
              <a:rPr lang="en-US" sz="2000" dirty="0">
                <a:solidFill>
                  <a:srgbClr val="FFC000"/>
                </a:solidFill>
              </a:rPr>
              <a:t>α 2271012345</a:t>
            </a:r>
          </a:p>
          <a:p>
            <a:r>
              <a:rPr lang="en-US" sz="2000" dirty="0">
                <a:solidFill>
                  <a:srgbClr val="FFC000"/>
                </a:solidFill>
              </a:rPr>
              <a:t>Μα</a:t>
            </a:r>
            <a:r>
              <a:rPr lang="en-US" sz="2000" dirty="0" err="1">
                <a:solidFill>
                  <a:srgbClr val="FFC000"/>
                </a:solidFill>
              </a:rPr>
              <a:t>ρί</a:t>
            </a:r>
            <a:r>
              <a:rPr lang="en-US" sz="2000" dirty="0">
                <a:solidFill>
                  <a:srgbClr val="FFC000"/>
                </a:solidFill>
              </a:rPr>
              <a:t>α 2271098765</a:t>
            </a:r>
          </a:p>
          <a:p>
            <a:r>
              <a:rPr lang="en-US" sz="2000" dirty="0" err="1">
                <a:solidFill>
                  <a:srgbClr val="FFC000"/>
                </a:solidFill>
              </a:rPr>
              <a:t>Νίκος</a:t>
            </a:r>
            <a:r>
              <a:rPr lang="en-US" sz="2000" dirty="0">
                <a:solidFill>
                  <a:srgbClr val="FFC000"/>
                </a:solidFill>
              </a:rPr>
              <a:t> 2271054321</a:t>
            </a:r>
          </a:p>
        </p:txBody>
      </p:sp>
    </p:spTree>
    <p:extLst>
      <p:ext uri="{BB962C8B-B14F-4D97-AF65-F5344CB8AC3E}">
        <p14:creationId xmlns:p14="http://schemas.microsoft.com/office/powerpoint/2010/main" val="4214304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Αρχεία</a:t>
            </a: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38200" y="1468151"/>
            <a:ext cx="5911234" cy="119773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8887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n-US" sz="2400" b="1" i="0" u="none" strike="noStrike" cap="none" normalizeH="0" baseline="0" dirty="0" smtClean="0">
                <a:ln>
                  <a:noFill/>
                </a:ln>
                <a:effectLst/>
              </a:rPr>
              <a:t>Άνοιγμα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effectLst/>
              </a:rPr>
              <a:t>file_</a:t>
            </a:r>
            <a:r>
              <a:rPr lang="en-US" altLang="en-US" sz="2400" dirty="0" err="1" smtClean="0"/>
              <a:t>variable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</a:rPr>
              <a:t> = open(filename, mode, encoding)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838199" y="2332049"/>
            <a:ext cx="10515601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myfile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open(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test.txt"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", encoding </a:t>
            </a:r>
            <a:r>
              <a:rPr lang="en-US" altLang="en-US" sz="24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altLang="en-US" sz="2400" b="1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altLang="en-US" sz="24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utf-8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895476" y="2020425"/>
            <a:ext cx="1969956" cy="0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954125" y="1780536"/>
            <a:ext cx="3237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modes: r, w, a, r+</a:t>
            </a:r>
            <a:endParaRPr lang="en-US" sz="2400" dirty="0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838200" y="3105337"/>
            <a:ext cx="1785079" cy="45907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8887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altLang="en-US" sz="2400" b="1" dirty="0" smtClean="0"/>
              <a:t>Διάβασμα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838199" y="3616416"/>
            <a:ext cx="5037945" cy="15696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line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myfile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b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print(line)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n-US" sz="24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</a:rPr>
              <a:t>ή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lines = </a:t>
            </a:r>
            <a:r>
              <a:rPr lang="en-US" alt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myfile.readlines</a:t>
            </a:r>
            <a:r>
              <a:rPr lang="en-US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5110397" y="3129812"/>
            <a:ext cx="1785079" cy="45907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8887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altLang="en-US" sz="2400" b="1" dirty="0" smtClean="0"/>
              <a:t>Εγγραφή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5110397" y="3479952"/>
            <a:ext cx="7510071" cy="83099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myfile.write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Τηλέφων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α"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myfile.write((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"Αντώνης - 2271061324"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838199" y="5497699"/>
            <a:ext cx="1785079" cy="45907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8887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altLang="en-US" sz="2400" b="1" dirty="0" smtClean="0"/>
              <a:t>Κλείσιμο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838199" y="6008778"/>
            <a:ext cx="3299085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myfile.close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011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  <p:bldP spid="10" grpId="0"/>
      <p:bldP spid="11" grpId="0"/>
      <p:bldP spid="12" grpId="0"/>
      <p:bldP spid="14" grpId="0"/>
      <p:bldP spid="15" grpId="0"/>
      <p:bldP spid="17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AB5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sd.keepcalm-o-matic.co.uk/i/keep-calm-its-your-turn-now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0745" y="-1"/>
            <a:ext cx="5882185" cy="6862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917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Επιπλέον </a:t>
            </a:r>
            <a:r>
              <a:rPr lang="en-US" dirty="0" smtClean="0"/>
              <a:t>modules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586441" cy="2311660"/>
          </a:xfrm>
        </p:spPr>
        <p:txBody>
          <a:bodyPr/>
          <a:lstStyle/>
          <a:p>
            <a:r>
              <a:rPr lang="en-US" dirty="0" smtClean="0"/>
              <a:t>Turtle</a:t>
            </a:r>
          </a:p>
          <a:p>
            <a:r>
              <a:rPr lang="en-US" dirty="0" err="1" smtClean="0"/>
              <a:t>Matplotlib</a:t>
            </a:r>
            <a:endParaRPr lang="en-US" dirty="0" smtClean="0"/>
          </a:p>
          <a:p>
            <a:r>
              <a:rPr lang="en-US" dirty="0" err="1" smtClean="0"/>
              <a:t>Tkinter</a:t>
            </a:r>
            <a:endParaRPr lang="en-US" dirty="0" smtClean="0"/>
          </a:p>
          <a:p>
            <a:r>
              <a:rPr lang="en-US" dirty="0" err="1" smtClean="0"/>
              <a:t>Pygame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78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3700572" cy="4794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import turtle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199" y="2673350"/>
            <a:ext cx="4467226" cy="479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 =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turtle.Turtle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199" y="3416300"/>
            <a:ext cx="3429001" cy="326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t.pendown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t.forward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(50)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t.left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(90)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t.forward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(50)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t.right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(90)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t.forward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(50)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t.penup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7115175" y="1825625"/>
            <a:ext cx="4762500" cy="30469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t.color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"blue"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t.penup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t.goto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(100,100)</a:t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t.pendown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t.circle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(15)</a:t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t.color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"red"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t.goto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(200,100)</a:t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t.circle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(15)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15175" y="5396459"/>
            <a:ext cx="40375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turtle.mainloop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70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Matplotlib</a:t>
            </a:r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838199" y="1603717"/>
            <a:ext cx="5862403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matplotlib.pyplot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as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plt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838199" y="2285182"/>
            <a:ext cx="5862403" cy="83099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plt.plot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([1,2,3,4])</a:t>
            </a:r>
            <a:b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plt.show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452079" y="2443397"/>
            <a:ext cx="335779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169639" y="2212564"/>
            <a:ext cx="28631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Τιμές για τον άξονα </a:t>
            </a:r>
            <a:r>
              <a:rPr lang="en-US" sz="2400" dirty="0" smtClean="0"/>
              <a:t>y</a:t>
            </a:r>
            <a:endParaRPr lang="en-US" sz="2400" dirty="0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838199" y="3335979"/>
            <a:ext cx="9280162" cy="12003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[x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range(1,6)]</a:t>
            </a:r>
            <a:b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plt.plot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,[y**2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y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  <a:b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plt.show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838199" y="4756108"/>
            <a:ext cx="9654916" cy="12003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[x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range(0,6)]</a:t>
            </a:r>
            <a:b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plt.plot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,[y**2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y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],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plt.show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8289560" y="5386253"/>
            <a:ext cx="146903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9443803" y="5125439"/>
            <a:ext cx="22485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Χρώμα και σχήμα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4963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1" grpId="0"/>
      <p:bldP spid="12" grpId="0"/>
      <p:bldP spid="15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Matplotlib</a:t>
            </a: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38200" y="1818424"/>
            <a:ext cx="11004030" cy="286232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plt.xlabel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"Numbers"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plt.ylabel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"Functions"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plt.title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"Many functions"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plt.grid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[x * 0.1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range(0,21)]</a:t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plt.plot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(nums,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"b-"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,[y**2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y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],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,[y**3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y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],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gx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plt.show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231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793" y="0"/>
            <a:ext cx="10515600" cy="1325563"/>
          </a:xfrm>
        </p:spPr>
        <p:txBody>
          <a:bodyPr/>
          <a:lstStyle/>
          <a:p>
            <a:r>
              <a:rPr lang="en-US" dirty="0" smtClean="0"/>
              <a:t>Python Interpreter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716" y="1281112"/>
            <a:ext cx="12189981" cy="457377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442949" y="5950424"/>
            <a:ext cx="67692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www.python.org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8800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Matplotlib</a:t>
            </a:r>
            <a:r>
              <a:rPr lang="el-GR" dirty="0" smtClean="0"/>
              <a:t> - </a:t>
            </a:r>
            <a:r>
              <a:rPr lang="en-US" smtClean="0"/>
              <a:t>histograms</a:t>
            </a: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38200" y="2137215"/>
            <a:ext cx="11093970" cy="193899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nums = [random.randint(1,20) </a:t>
            </a:r>
            <a:r>
              <a:rPr kumimoji="0" lang="en-US" altLang="en-US" sz="2400" b="1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kumimoji="0" lang="en-US" altLang="en-US" sz="2400" b="0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 </a:t>
            </a:r>
            <a:r>
              <a:rPr kumimoji="0" lang="en-US" altLang="en-US" sz="2400" b="1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kumimoji="0" lang="en-US" altLang="en-US" sz="2400" b="0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range(1000)]</a:t>
            </a:r>
            <a:br>
              <a:rPr kumimoji="0" lang="en-US" altLang="en-US" sz="2400" b="0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plt.xlim(1,20)</a:t>
            </a:r>
            <a:br>
              <a:rPr kumimoji="0" lang="en-US" altLang="en-US" sz="2400" b="0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plt.xticks(range(1,21))</a:t>
            </a:r>
            <a:br>
              <a:rPr kumimoji="0" lang="en-US" altLang="en-US" sz="2400" b="0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plt.hist(nums,bins=20,color=</a:t>
            </a:r>
            <a:r>
              <a:rPr kumimoji="0" lang="en-US" altLang="en-US" sz="2400" b="1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"blue"</a:t>
            </a:r>
            <a:r>
              <a:rPr kumimoji="0" lang="en-US" altLang="en-US" sz="2400" b="0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en-US" altLang="en-US" sz="2400" b="0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400" b="0" i="0" u="none" strike="noStrike" cap="none" normalizeH="0" baseline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plt.show()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42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Tkinter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787452" cy="213177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dirty="0" smtClean="0"/>
              <a:t>Ενσωματωμένη βιβλιοθήκη για τη δημιουργία γραφικού περιβάλλοντος </a:t>
            </a:r>
            <a:r>
              <a:rPr lang="en-US" dirty="0" smtClean="0"/>
              <a:t>(GUI) </a:t>
            </a:r>
            <a:r>
              <a:rPr lang="el-GR" dirty="0" smtClean="0"/>
              <a:t>και το σχεδιασμό σε καμβά.</a:t>
            </a:r>
            <a:endParaRPr lang="en-US" dirty="0"/>
          </a:p>
        </p:txBody>
      </p:sp>
      <p:pic>
        <p:nvPicPr>
          <p:cNvPr id="2050" name="Picture 2" descr="http://tk-happy.sourceforge.net/images/tk_happy_mai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030" y="1480997"/>
            <a:ext cx="3627913" cy="5219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922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Pygame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601262" cy="662742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/>
              <a:t>Ιδανικό για δημιουργία παιχνιδιών (και όχι μόνο!)</a:t>
            </a:r>
            <a:endParaRPr lang="en-US" dirty="0"/>
          </a:p>
        </p:txBody>
      </p:sp>
      <p:pic>
        <p:nvPicPr>
          <p:cNvPr id="1026" name="Picture 2" descr="http://upload.wikimedia.org/wikipedia/en/0/0f/Pygame_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623304"/>
            <a:ext cx="5742481" cy="1727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43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755" y="146438"/>
            <a:ext cx="10515600" cy="1325563"/>
          </a:xfrm>
        </p:spPr>
        <p:txBody>
          <a:bodyPr/>
          <a:lstStyle/>
          <a:p>
            <a:r>
              <a:rPr lang="el-GR" dirty="0" smtClean="0"/>
              <a:t>Διαθέσιμα </a:t>
            </a:r>
            <a:r>
              <a:rPr lang="en-US" dirty="0" smtClean="0"/>
              <a:t>IDEs </a:t>
            </a:r>
            <a:endParaRPr lang="en-US" dirty="0"/>
          </a:p>
        </p:txBody>
      </p:sp>
      <p:pic>
        <p:nvPicPr>
          <p:cNvPr id="1026" name="Picture 2" descr="http://www.voidspace.org.uk/python/movpy/images/logos/new_pytho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41333"/>
            <a:ext cx="952500" cy="981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38200" y="2973054"/>
            <a:ext cx="922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IDLE</a:t>
            </a:r>
            <a:endParaRPr lang="en-US" dirty="0"/>
          </a:p>
        </p:txBody>
      </p:sp>
      <p:pic>
        <p:nvPicPr>
          <p:cNvPr id="1028" name="Picture 4" descr="http://www.zwodnik.com/media/cache/38/86/38864742e3bfbc6017c6ea0bbbb6d2d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1083" y="1841333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12982" y="2973054"/>
            <a:ext cx="1524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PyScripter</a:t>
            </a:r>
            <a:endParaRPr lang="en-US" dirty="0"/>
          </a:p>
        </p:txBody>
      </p:sp>
      <p:pic>
        <p:nvPicPr>
          <p:cNvPr id="1030" name="Picture 6" descr="http://www.iep-project.org/_static/slider_iep0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87" t="9401" r="42781" b="10361"/>
          <a:stretch/>
        </p:blipFill>
        <p:spPr bwMode="auto">
          <a:xfrm>
            <a:off x="9785444" y="1841333"/>
            <a:ext cx="1187355" cy="886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9785444" y="2971739"/>
            <a:ext cx="1165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IEP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04850" y="5594805"/>
            <a:ext cx="1085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PyCharm</a:t>
            </a:r>
            <a:endParaRPr lang="en-US" dirty="0"/>
          </a:p>
        </p:txBody>
      </p:sp>
      <p:pic>
        <p:nvPicPr>
          <p:cNvPr id="1034" name="Picture 10" descr="https://camo.githubusercontent.com/9fdb311ab99b003a29e23f6d137153b24136f52d/68747470733a2f2f7261772e6769746875622e636f6d2f4e657874696c2f666c61747061636b2f6d61737465722f504e472f7079636861726d2e706e6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17" y="4293435"/>
            <a:ext cx="1301370" cy="1301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51083" y="4429462"/>
            <a:ext cx="952500" cy="102931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038168" y="5594804"/>
            <a:ext cx="1619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PyDev</a:t>
            </a:r>
            <a:r>
              <a:rPr lang="en-US" dirty="0" smtClean="0"/>
              <a:t> (Eclipse)</a:t>
            </a:r>
            <a:endParaRPr lang="en-US" dirty="0"/>
          </a:p>
        </p:txBody>
      </p:sp>
      <p:pic>
        <p:nvPicPr>
          <p:cNvPr id="1036" name="Picture 12" descr="https://macin.files.wordpress.com/2010/05/wingide-3-2-6-icon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5444" y="4289665"/>
            <a:ext cx="1165414" cy="1165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9785444" y="5594804"/>
            <a:ext cx="1165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Wingware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9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354" y="40943"/>
            <a:ext cx="10515600" cy="1325563"/>
          </a:xfrm>
        </p:spPr>
        <p:txBody>
          <a:bodyPr/>
          <a:lstStyle/>
          <a:p>
            <a:r>
              <a:rPr lang="en-US" dirty="0" err="1" smtClean="0"/>
              <a:t>PyCharm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723" y="1366506"/>
            <a:ext cx="10476861" cy="524994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95528" y="4325595"/>
            <a:ext cx="1692056" cy="1283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87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395" y="0"/>
            <a:ext cx="10515600" cy="1325563"/>
          </a:xfrm>
        </p:spPr>
        <p:txBody>
          <a:bodyPr/>
          <a:lstStyle/>
          <a:p>
            <a:r>
              <a:rPr lang="en-US" dirty="0" err="1" smtClean="0"/>
              <a:t>PyCharm</a:t>
            </a:r>
            <a:r>
              <a:rPr lang="el-GR" dirty="0" smtClean="0"/>
              <a:t> – </a:t>
            </a:r>
            <a:r>
              <a:rPr lang="en-US" dirty="0" smtClean="0"/>
              <a:t>Python Console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b="802"/>
          <a:stretch/>
        </p:blipFill>
        <p:spPr>
          <a:xfrm>
            <a:off x="607395" y="1339211"/>
            <a:ext cx="7240068" cy="5529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19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udentReportTheme">
  <a:themeElements>
    <a:clrScheme name="Butterfly Report">
      <a:dk1>
        <a:srgbClr val="000000"/>
      </a:dk1>
      <a:lt1>
        <a:sysClr val="window" lastClr="FFFFFF"/>
      </a:lt1>
      <a:dk2>
        <a:srgbClr val="505050"/>
      </a:dk2>
      <a:lt2>
        <a:srgbClr val="DDDDDD"/>
      </a:lt2>
      <a:accent1>
        <a:srgbClr val="B53D68"/>
      </a:accent1>
      <a:accent2>
        <a:srgbClr val="F1D7E0"/>
      </a:accent2>
      <a:accent3>
        <a:srgbClr val="55E4DA"/>
      </a:accent3>
      <a:accent4>
        <a:srgbClr val="F9B639"/>
      </a:accent4>
      <a:accent5>
        <a:srgbClr val="FA8D3D"/>
      </a:accent5>
      <a:accent6>
        <a:srgbClr val="872D4E"/>
      </a:accent6>
      <a:hlink>
        <a:srgbClr val="872D4E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StudentReportTheme</Template>
  <TotalTime>1871</TotalTime>
  <Words>2086</Words>
  <Application>Microsoft Office PowerPoint</Application>
  <PresentationFormat>Widescreen</PresentationFormat>
  <Paragraphs>467</Paragraphs>
  <Slides>62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8" baseType="lpstr">
      <vt:lpstr>Arial</vt:lpstr>
      <vt:lpstr>Calibri</vt:lpstr>
      <vt:lpstr>Calibri Light</vt:lpstr>
      <vt:lpstr>Courier New</vt:lpstr>
      <vt:lpstr>Wingdings</vt:lpstr>
      <vt:lpstr>StudentReportTheme</vt:lpstr>
      <vt:lpstr>Python</vt:lpstr>
      <vt:lpstr>Γιατί Python</vt:lpstr>
      <vt:lpstr>Γιατί Python</vt:lpstr>
      <vt:lpstr>Γιατί Python</vt:lpstr>
      <vt:lpstr>Python 2 Vs Python 3</vt:lpstr>
      <vt:lpstr>Python Interpreter</vt:lpstr>
      <vt:lpstr>Διαθέσιμα IDEs </vt:lpstr>
      <vt:lpstr>PyCharm</vt:lpstr>
      <vt:lpstr>PyCharm – Python Console</vt:lpstr>
      <vt:lpstr>Η Python σαν αριθμομηχανή</vt:lpstr>
      <vt:lpstr>Μεταβλητές</vt:lpstr>
      <vt:lpstr>Είσοδος - έξοδος</vt:lpstr>
      <vt:lpstr>Casting</vt:lpstr>
      <vt:lpstr>Casting</vt:lpstr>
      <vt:lpstr>Σχόλια</vt:lpstr>
      <vt:lpstr>PowerPoint Presentation</vt:lpstr>
      <vt:lpstr>Επιλογή</vt:lpstr>
      <vt:lpstr>Επιλογή</vt:lpstr>
      <vt:lpstr>Επανάληψη</vt:lpstr>
      <vt:lpstr>Επανάληψη - while</vt:lpstr>
      <vt:lpstr>H ακολουθία range</vt:lpstr>
      <vt:lpstr>Modules</vt:lpstr>
      <vt:lpstr>PowerPoint Presentation</vt:lpstr>
      <vt:lpstr>Ακολουθιακοί τύποι δεδομένων</vt:lpstr>
      <vt:lpstr>Strings</vt:lpstr>
      <vt:lpstr>Strings - Slicing</vt:lpstr>
      <vt:lpstr>Strings - Oι τελεστές +, *, in </vt:lpstr>
      <vt:lpstr>Strings – Συναρτήσεις και μέθοδοι</vt:lpstr>
      <vt:lpstr>Strings - Διάσχιση</vt:lpstr>
      <vt:lpstr>Strings - Review</vt:lpstr>
      <vt:lpstr>PowerPoint Presentation</vt:lpstr>
      <vt:lpstr>Λίστες</vt:lpstr>
      <vt:lpstr>Λίστες – ομοιότητες με τα Strings</vt:lpstr>
      <vt:lpstr>Λίστες - Μέθοδοι</vt:lpstr>
      <vt:lpstr>Λίστες - Συναρτήσεις και μέθοδοι</vt:lpstr>
      <vt:lpstr>Λίστες - Διάσχιση</vt:lpstr>
      <vt:lpstr>String σε λίστα – Λίστα σε String</vt:lpstr>
      <vt:lpstr>List comprehension</vt:lpstr>
      <vt:lpstr>Lists - Review</vt:lpstr>
      <vt:lpstr>Πλειάδες (Tuples)</vt:lpstr>
      <vt:lpstr>PowerPoint Presentation</vt:lpstr>
      <vt:lpstr>Συναρτήσεις</vt:lpstr>
      <vt:lpstr>Συναρτήσεις – Επιστροφή πολλών αποτελεσμάτων</vt:lpstr>
      <vt:lpstr>Συναρτήσεις  - default τιμές παραμέτρων</vt:lpstr>
      <vt:lpstr>Συναρτήσεις  - keyword arguments</vt:lpstr>
      <vt:lpstr>Συναρτήσεις  - Εμβέλεια μεταβλητών</vt:lpstr>
      <vt:lpstr>Συναρτήσεις  - Εμβέλεια μεταβλητών</vt:lpstr>
      <vt:lpstr>Συναρτήσεις  - Εμβέλεια μεταβλητών</vt:lpstr>
      <vt:lpstr>Συναρτήσεις  - Εμβέλεια μεταβλητών</vt:lpstr>
      <vt:lpstr>Συναρτήσεις  - Άγνωστος αριθμός παραμέτρων</vt:lpstr>
      <vt:lpstr>PowerPoint Presentation</vt:lpstr>
      <vt:lpstr>Λεξικά (Dictionaries)</vt:lpstr>
      <vt:lpstr>Λεξικά - Διάσχιση</vt:lpstr>
      <vt:lpstr>Αρχεία</vt:lpstr>
      <vt:lpstr>PowerPoint Presentation</vt:lpstr>
      <vt:lpstr>Επιπλέον modules</vt:lpstr>
      <vt:lpstr>Turtle</vt:lpstr>
      <vt:lpstr>Matplotlib</vt:lpstr>
      <vt:lpstr>Matplotlib</vt:lpstr>
      <vt:lpstr>Matplotlib - histograms</vt:lpstr>
      <vt:lpstr>Tkinter</vt:lpstr>
      <vt:lpstr>Pygame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</dc:title>
  <dc:creator>user</dc:creator>
  <cp:lastModifiedBy>Vassilis</cp:lastModifiedBy>
  <cp:revision>388</cp:revision>
  <dcterms:created xsi:type="dcterms:W3CDTF">2015-02-19T08:19:29Z</dcterms:created>
  <dcterms:modified xsi:type="dcterms:W3CDTF">2015-03-24T04:36:44Z</dcterms:modified>
</cp:coreProperties>
</file>