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71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991" y="253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AA8FA-D6CD-4641-90A4-6B260B935B01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F43E54-9BBA-4A4F-9707-53323162104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43E54-9BBA-4A4F-9707-53323162104C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>
          <a:xfrm>
            <a:off x="1071563" y="714375"/>
            <a:ext cx="4572000" cy="3429000"/>
          </a:xfrm>
        </p:spPr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KKKKKKKKKKKKKKKK</a:t>
            </a:r>
            <a:endParaRPr lang="el-GR" sz="2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43E54-9BBA-4A4F-9707-53323162104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43E54-9BBA-4A4F-9707-53323162104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F43E54-9BBA-4A4F-9707-53323162104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BC7BA8A-A85D-40D1-9D14-8732C426AA9C}" type="datetimeFigureOut">
              <a:rPr lang="el-GR" smtClean="0"/>
              <a:pPr/>
              <a:t>11/1/2021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4FA40FB-FCE2-4888-89DA-03A33A5EF57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 ΛΥΚΕΙΟΥ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ΤΟ ΔΟΚΙΜΙΟ ΧΩΡΙΖΕΤΑΙ  ΣΤΟ</a:t>
            </a:r>
            <a:r>
              <a:rPr lang="en-GB" dirty="0" smtClean="0"/>
              <a:t>: A</a:t>
            </a:r>
            <a:r>
              <a:rPr lang="el-GR" dirty="0" smtClean="0"/>
              <a:t>ΠΟΔΕΙΚΤΙΚΟ ΚΑΙ ΣΤΟ ΣΤΟΧΑΣΤΙΚΟ.</a:t>
            </a:r>
          </a:p>
          <a:p>
            <a:r>
              <a:rPr lang="el-GR" dirty="0" smtClean="0"/>
              <a:t>Α ΑΠΟΔΕΙΚΤΙΚΟ ΔΟΚΙΜΙΟ</a:t>
            </a:r>
          </a:p>
          <a:p>
            <a:r>
              <a:rPr lang="el-GR" dirty="0" smtClean="0"/>
              <a:t>ΣΚΟΠΟ</a:t>
            </a:r>
            <a:r>
              <a:rPr lang="en-GB" dirty="0" smtClean="0"/>
              <a:t>:</a:t>
            </a:r>
            <a:r>
              <a:rPr lang="el-GR" dirty="0" smtClean="0"/>
              <a:t> ΕΧΕΙ ΝΑ ΜΑΣ ΠΕΙΣΕΙ ΚΑΙ ΝΑ ΜΑΣ ΠΡΟΒΛΗΜΑΤΙΣΕΙ</a:t>
            </a:r>
          </a:p>
          <a:p>
            <a:r>
              <a:rPr lang="el-GR" dirty="0" smtClean="0"/>
              <a:t>ΠΕΡΙΕΧΟΜΕΝΟ</a:t>
            </a:r>
            <a:r>
              <a:rPr lang="en-GB" dirty="0" smtClean="0"/>
              <a:t>:E</a:t>
            </a:r>
            <a:r>
              <a:rPr lang="el-GR" dirty="0" smtClean="0"/>
              <a:t>ΠΙΧΕΙΡΗΜΑΤΑ-ΠΡΟΒΛΗΜΑΤΙΣΜΟΙ-ΠΑΡΑΤΗΡΗΣΕΙΣ-ΔΙΑΠΙΣΤΩΣΕΙΣ-ΕΠΙΣΗΜΑΝΣΕΙΣ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ΠΟΡΕΙΑ</a:t>
            </a:r>
            <a:r>
              <a:rPr lang="en-GB" dirty="0" smtClean="0"/>
              <a:t>: Y</a:t>
            </a:r>
            <a:r>
              <a:rPr lang="el-GR" dirty="0" smtClean="0"/>
              <a:t>ΠΕΡΑΣΠΙΖΕΙ ΜΙΑ ΘΕΣΗ –ΑΝΑΣΚΕΥΑΖΕΙ ΜΙΑ ΘΕΣΗ –ΑΝΑΛΥΕΙ ΔΙΕΡΕΥΝΑ ΠΡΟΒΛΗΜΑΤΑ</a:t>
            </a:r>
          </a:p>
          <a:p>
            <a:pPr>
              <a:buNone/>
            </a:pPr>
            <a:r>
              <a:rPr lang="el-GR" dirty="0" smtClean="0"/>
              <a:t>ΔΙΑΣΑΦΗΝΙΖΕΙ ΕΝΝΟΙΕΣ-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 smtClean="0"/>
              <a:t>ΤΡΟΠΟΙ ΠΕΙΘΟΥΣ</a:t>
            </a:r>
            <a:r>
              <a:rPr lang="en-GB" dirty="0" smtClean="0"/>
              <a:t>: </a:t>
            </a:r>
            <a:r>
              <a:rPr lang="el-GR" dirty="0" smtClean="0"/>
              <a:t>ΕΠΙΚΛΗΣΗ ΣΤΗ ΛΟΓΙΚΗ</a:t>
            </a:r>
          </a:p>
          <a:p>
            <a:pPr>
              <a:buNone/>
            </a:pPr>
            <a:r>
              <a:rPr lang="el-GR" dirty="0" smtClean="0"/>
              <a:t>ΔΟΜΗ</a:t>
            </a:r>
            <a:r>
              <a:rPr lang="en-GB" dirty="0" smtClean="0"/>
              <a:t>:</a:t>
            </a:r>
            <a:r>
              <a:rPr lang="el-GR" dirty="0" smtClean="0"/>
              <a:t> ΕΙΣΑΓΩΓΗ</a:t>
            </a:r>
            <a:r>
              <a:rPr lang="en-GB" dirty="0" smtClean="0"/>
              <a:t>:</a:t>
            </a:r>
            <a:r>
              <a:rPr lang="el-GR" dirty="0" smtClean="0"/>
              <a:t>ΠΡΟΒΛΗΜΑΤΙΖΕΙ ΓΙΑ ΤΟ ΘΕΜΑ ΜΕ ΣΚΟΠΟ ΝΑ ΠΡΟΚΑΛΕΣΕΙ ΤΟ ΕΝΔΙΑΦΕΡΟΝ ΤΟΥ ΑΝΑΓΝΩΣΤΗ.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ΑΝΑΠΤΥΞΗ</a:t>
            </a:r>
            <a:r>
              <a:rPr lang="en-US" dirty="0" smtClean="0"/>
              <a:t>:</a:t>
            </a:r>
            <a:r>
              <a:rPr lang="el-GR" dirty="0" smtClean="0"/>
              <a:t> ΠΑΡΑΘΕΤΕΙ ΤΟ ΥΛΙΚΟ ΤΗΣ ΑΠΟΔΕΙΞΗΣ ΜΕ ΛΟΓΙΚΗ ΟΡΓΑΝΩΣΗ</a:t>
            </a:r>
          </a:p>
          <a:p>
            <a:r>
              <a:rPr lang="el-GR" dirty="0" smtClean="0"/>
              <a:t>ΕΠΙΛΟΓΟΣ</a:t>
            </a:r>
            <a:r>
              <a:rPr lang="en-GB" dirty="0" smtClean="0"/>
              <a:t>:</a:t>
            </a:r>
            <a:r>
              <a:rPr lang="el-GR" dirty="0" smtClean="0"/>
              <a:t>ΠΑΡΟΥΣΙΑΖΕΙ ΣΥΜΠΙΚΝΩΜΕΝΑ ΤΟ ΚΥΡΙΟ ΜΕΡΟΣ.</a:t>
            </a:r>
          </a:p>
          <a:p>
            <a:r>
              <a:rPr lang="el-GR" dirty="0" smtClean="0"/>
              <a:t>ΔΟΜΗ</a:t>
            </a:r>
            <a:r>
              <a:rPr lang="en-US" dirty="0" smtClean="0"/>
              <a:t>:</a:t>
            </a:r>
            <a:r>
              <a:rPr lang="el-GR" dirty="0" smtClean="0"/>
              <a:t>ΥΠΑΡΧΕΙ ΣΥΝΟΧΗ ΣΤΑ ΝΟΗΜΑΤΑ- ΑΥΣΤΗΡΗ ΛΟΓΙΚΗ ΟΡΓΑΝΩΣΗ-ΚΑΙ Η ΣΥΛΛΟΓΙΣΤΙΚΗ ΠΟΡΕΙΑ ΜΠΟΡΕΙ ΝΑ ΕΊΝΑΙ ΕΠΑΓΩΓΙΚΗ-ΠΑΡΑΓΩΓΙΚΗ –ΑΝΑΛΟΓΙΚΗ.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ΓΛΩΣΣΑ</a:t>
            </a:r>
            <a:r>
              <a:rPr lang="en-US" dirty="0" smtClean="0"/>
              <a:t>:</a:t>
            </a:r>
            <a:r>
              <a:rPr lang="el-GR" dirty="0" smtClean="0"/>
              <a:t> ΑΝΑΦΟΡΙΚΗ- ΚΥΡΙΟΛΕΚΤΙΚΗ-ΔΗΛΩΤΙΚΗ</a:t>
            </a:r>
          </a:p>
          <a:p>
            <a:r>
              <a:rPr lang="el-GR" dirty="0" smtClean="0"/>
              <a:t>ΥΦΟΣ</a:t>
            </a:r>
            <a:r>
              <a:rPr lang="en-GB" dirty="0" smtClean="0"/>
              <a:t>: </a:t>
            </a:r>
            <a:r>
              <a:rPr lang="el-GR" dirty="0" smtClean="0"/>
              <a:t> </a:t>
            </a:r>
            <a:r>
              <a:rPr lang="el-GR" dirty="0" smtClean="0"/>
              <a:t>ΣΟΒΑΡΟ- ΕΠΙΣΗΜΟ-ΑΥΣΤΗΡΟ.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ΣΤΟΧΑΣΤΙΚΟ ΔΟΚΙΜΙΟ</a:t>
            </a:r>
          </a:p>
          <a:p>
            <a:r>
              <a:rPr lang="el-GR" dirty="0" smtClean="0"/>
              <a:t>ΣΚΟΠΟΣ</a:t>
            </a:r>
            <a:r>
              <a:rPr lang="en-GB" dirty="0" smtClean="0"/>
              <a:t>:</a:t>
            </a:r>
            <a:r>
              <a:rPr lang="el-GR" dirty="0" smtClean="0"/>
              <a:t> ΕΙΝΑΙ Η ΣΥΝΑΙΣΘΗΜΑΤΙΚΗ ΣΥΜΜΕΤΟΧΗ ΤΟΥ ΑΝΑΓΝΩΣΤΗ Η ΑΙΣΘΗΤΙΚΗ ΣΥΓΚΙΝΗΣΗ ΚΑΙ Ο ΠΡΟΒΛΗΜΑΤΙΣΜΟΣ.</a:t>
            </a:r>
          </a:p>
          <a:p>
            <a:r>
              <a:rPr lang="el-GR" dirty="0" smtClean="0"/>
              <a:t>ΠΕΡΙΕΧΟΜΕΝΟ</a:t>
            </a:r>
            <a:r>
              <a:rPr lang="en-GB" dirty="0" smtClean="0"/>
              <a:t>: </a:t>
            </a:r>
            <a:r>
              <a:rPr lang="en-US" dirty="0" smtClean="0"/>
              <a:t>E</a:t>
            </a:r>
            <a:r>
              <a:rPr lang="el-GR" dirty="0" smtClean="0"/>
              <a:t>ΠΙΧΕΙΡΗΜΑΤΑ-ΠΡΟΒΛΗΜΑΤΙΣΜΟΙ ΔΙΑΠΙΣΤΩΣΕΙΣ ΕΠΙΣΗΜΑΝΣΕΙΣ –ΠΑΡΑΤΗΡΗΣΕΙΣ.</a:t>
            </a:r>
          </a:p>
          <a:p>
            <a:r>
              <a:rPr lang="el-GR" dirty="0" smtClean="0"/>
              <a:t>ΠΟΡΕΙΑ</a:t>
            </a:r>
            <a:r>
              <a:rPr lang="en-GB" dirty="0" smtClean="0"/>
              <a:t>:</a:t>
            </a:r>
            <a:r>
              <a:rPr lang="el-GR" dirty="0" smtClean="0"/>
              <a:t>ΠΕΡΙΠΛΑΝΗΣΗ ΜΕ ΙΔΕΕΣ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ΤΡΟΠΟΙ ΠΕΙΘΟΥΣ</a:t>
            </a:r>
            <a:r>
              <a:rPr lang="en-US" dirty="0" smtClean="0"/>
              <a:t>:</a:t>
            </a:r>
            <a:r>
              <a:rPr lang="el-GR" dirty="0" smtClean="0"/>
              <a:t> ΕΠΙΚΛΗΣΗ ΣΤΟ ΣΥΝΑΙΣΘΗΜΑ</a:t>
            </a:r>
          </a:p>
          <a:p>
            <a:r>
              <a:rPr lang="el-GR" dirty="0" smtClean="0"/>
              <a:t>ΔΟΜΗ</a:t>
            </a:r>
            <a:r>
              <a:rPr lang="en-GB" dirty="0" smtClean="0"/>
              <a:t>:</a:t>
            </a:r>
            <a:r>
              <a:rPr lang="el-GR" dirty="0" smtClean="0"/>
              <a:t> </a:t>
            </a:r>
            <a:r>
              <a:rPr lang="el-GR" dirty="0" smtClean="0"/>
              <a:t>ΕΙΣΑΓΩΓΗ</a:t>
            </a:r>
            <a:r>
              <a:rPr lang="en-GB" dirty="0" smtClean="0"/>
              <a:t>: </a:t>
            </a:r>
            <a:r>
              <a:rPr lang="el-GR" dirty="0" smtClean="0"/>
              <a:t>ΠΡΟΒΛΗΜΑΤΙΖΕΙ ΤΟΝ ΑΝΑΓΝΩΣΤΗ ΓΙΑ ΝΑ ΤΟΥ ΠΡΟΚΑΛΕΣΕΙ ΤΟ ΕΝΔΙΑΦΕΡΟΝ.</a:t>
            </a:r>
          </a:p>
          <a:p>
            <a:r>
              <a:rPr lang="el-GR" dirty="0" smtClean="0"/>
              <a:t>ΑΝΑΠΤΥΞΗ</a:t>
            </a:r>
            <a:r>
              <a:rPr lang="en-GB" dirty="0" smtClean="0"/>
              <a:t>: </a:t>
            </a:r>
            <a:r>
              <a:rPr lang="el-GR" dirty="0" smtClean="0"/>
              <a:t>ΣΤΟΧΑΣΜΟΣ ΜΕ ΣΥΝΕΙΡΜΟΥΣ.</a:t>
            </a:r>
          </a:p>
          <a:p>
            <a:r>
              <a:rPr lang="el-GR" dirty="0" smtClean="0"/>
              <a:t>ΕΠΙΛΟΓΟΣ</a:t>
            </a:r>
            <a:r>
              <a:rPr lang="en-GB" dirty="0" smtClean="0"/>
              <a:t>:</a:t>
            </a:r>
            <a:r>
              <a:rPr lang="el-GR" dirty="0" smtClean="0"/>
              <a:t> </a:t>
            </a:r>
            <a:r>
              <a:rPr lang="el-GR" dirty="0" smtClean="0"/>
              <a:t>ΠΕΡΙΛΗΠΤΙΚΗ ΠΑΡΟΥΣΙΑΣΗ ΤΟΥ ΚΥΡΙΟΥ ΜΕΡΟΥΣ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ΔΟΚΙΜΙΟ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ΔΟΜΗ</a:t>
            </a:r>
            <a:r>
              <a:rPr lang="en-US" dirty="0" smtClean="0"/>
              <a:t> :</a:t>
            </a:r>
            <a:r>
              <a:rPr lang="el-GR" dirty="0" smtClean="0"/>
              <a:t>ΣΥΝΟΧΗ ΝΟΗΜΑΤΟΣ-ΣΥΝΕΙΡΜΟΙ-ΠΕΡΙΗΓΗΣΗ- ΕΛΕΥΘΕΡΙΑ ΛΟΓΟΥ.</a:t>
            </a:r>
          </a:p>
          <a:p>
            <a:r>
              <a:rPr lang="el-GR" dirty="0" smtClean="0"/>
              <a:t>ΓΛΩΣΣΑ</a:t>
            </a:r>
            <a:r>
              <a:rPr lang="en-GB" dirty="0" smtClean="0"/>
              <a:t>:</a:t>
            </a:r>
            <a:r>
              <a:rPr lang="el-GR" dirty="0" smtClean="0"/>
              <a:t> ΣΥΓΚΙΝΗΝΙΣΙΑΚΗ - ΜΕΤΑΦΟΡΙΚΗ- ΣΥΝΥΠΟΔΗΛΩΤΙΚΗ.</a:t>
            </a:r>
          </a:p>
          <a:p>
            <a:r>
              <a:rPr lang="el-GR" dirty="0" smtClean="0"/>
              <a:t>ΥΦΟΣ</a:t>
            </a:r>
            <a:r>
              <a:rPr lang="en-GB" dirty="0" smtClean="0"/>
              <a:t>: OIKEIO –</a:t>
            </a:r>
            <a:r>
              <a:rPr lang="el-GR" dirty="0" smtClean="0"/>
              <a:t> ΑΜΕΣΟ-ΣΟΒΑΡΟ -ΓΛΑΦΥΡΟ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107</TotalTime>
  <Words>214</Words>
  <Application>Microsoft Office PowerPoint</Application>
  <PresentationFormat>Προβολή στην οθόνη (4:3)</PresentationFormat>
  <Paragraphs>38</Paragraphs>
  <Slides>8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Άποψη</vt:lpstr>
      <vt:lpstr>ΔΟΚΙΜΙΟ</vt:lpstr>
      <vt:lpstr>ΔΟΚΙΜΙΟ</vt:lpstr>
      <vt:lpstr>ΔΟΚΙΜΙΟ</vt:lpstr>
      <vt:lpstr>ΔΟΚΙΜΙΟ</vt:lpstr>
      <vt:lpstr>ΔΟΚΙΜΙΟ</vt:lpstr>
      <vt:lpstr>ΔΟΚΙΜΙΟ</vt:lpstr>
      <vt:lpstr>ΔΟΚΙΜΙΟ</vt:lpstr>
      <vt:lpstr>ΔΟΚΙΜΙΟ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ΔΟΚΙΜΙΟ</dc:title>
  <dc:creator>306979493089</dc:creator>
  <cp:lastModifiedBy>306979493089</cp:lastModifiedBy>
  <cp:revision>19</cp:revision>
  <dcterms:created xsi:type="dcterms:W3CDTF">2021-01-11T16:31:44Z</dcterms:created>
  <dcterms:modified xsi:type="dcterms:W3CDTF">2021-01-11T18:22:52Z</dcterms:modified>
</cp:coreProperties>
</file>