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76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2FA01-20DC-4798-B952-22F1AFE77D78}" type="datetimeFigureOut">
              <a:rPr lang="el-GR" smtClean="0"/>
              <a:t>19/5/2021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64214-9FE8-4331-8B38-9C6FFBF0016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ΗΜΕΡΟΛΟΓΙΟ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/>
              <a:t>ΑΡΧΙΖΟΥΜΕ ΤΗΝ ΗΜΕΡΟΛΟΓΙΑΚΗ ΚΑΤΑΓΡΑΦΗ ΜΕ ΤΟΝ ΑΚΡΙΒΗ ΠΡΟΣΔΙΟΡΙΣΜΟ ΤΟΥ ΧΡΟΝΟΥ ΚΑΙ ΤΟΝ ΤΟΠΟ ΚΑΤΑΓΡΑΦΗΣ ΣΤΑ ΔΕΞΙΑ ΤΗΣ ΣΕΛΙΔΑΣ ΚΑΙ ΠΑΝΩ Π. Χ. ΤΡΙΤΗ 8 ΙΟΥΝΙΟΥ 2021.</a:t>
            </a:r>
          </a:p>
          <a:p>
            <a:r>
              <a:rPr lang="el-GR" dirty="0" smtClean="0"/>
              <a:t>ΚΑΝΟΥΜΕ ΠΡΟΣΦΩΝΗΣΗ ΠΟΥ ΔΗΛΩΝΕΙ ΟΙΚΕΙΟ ΥΦΟΣ ΓΡΑΦΟΝΤΑΣ ΤΗΝ ΣΤΑ ΑΡΙΣΤΕΡΑ ΤΗΣ ΣΕΛΙΔΑΣ  Π. Χ. ΑΓΑΠΗΜΕΝΟ ΜΟΥ ΗΜΕΡΟΛΟΓΙΟ……….</a:t>
            </a:r>
          </a:p>
          <a:p>
            <a:r>
              <a:rPr lang="el-GR" dirty="0" smtClean="0"/>
              <a:t>Ο ΧΡΟΝΟΣ ΠΟΥ ΜΕΣΟΛΑΒΕΙ ΑΝΑΜΕΣΑ ΣΤΑ ΓΕΓΟΝΟΤΑ ΠΟΥ ΣΥΝΕΒΗΣΑΝ ΚΑΙ ΣΤΗΝ ΚΑΤΑΓΡΑΦΗ ΤΟΥΣ ΕΊΝΑΙ ΕΛΑΧΙΣΤΟΣ Π. Χ. ΣΗΜΕΡΑ , ΕΧΘΕΣ, ΠΡΙΝ ΛΙΓΕΣ ΜΕΡΕΣ….</a:t>
            </a:r>
          </a:p>
          <a:p>
            <a:r>
              <a:rPr lang="el-GR" dirty="0" smtClean="0"/>
              <a:t>ΤΟ ΠΕΡΙΕΧΟΜΕΝΟ ΤΟΥ ΑΦΟΡΑ ΤΗΝ ΠΡΟΣΩΠΙΚΗ ΖΩΗ Ή ΚΑΙ ΘΕΜΑΤΑ ΔΗΜΟΣΙΟΥ ΒΙΟΥ- ΚΟΙΝΩΝΙΚΑ.ΚΑΤΑΓΡΑΦΟΝΤΑΙ ΣΚΕΨΕΙΣ, ΣΥΝΑΙΣΘΗΜΑΤΑ, ΜΕ ΓΡΑΦΗ ΣΥΝΕΙΡΜΙΚΗΚΑΙ ΑΠΟΣΠΑΣΜΑΤΙΚΗ. ΓΙΝΟΝΤΑΙ ΠΑΡΑΤΗΡΗΣΕΙΣ, ΚΡΙΣΕΙΣ, ΥΠΟΚΕΙΜΕΝΙΚΟΥ ΧΑΡΑΚΤΗΡΑ.</a:t>
            </a:r>
          </a:p>
          <a:p>
            <a:r>
              <a:rPr lang="el-GR" dirty="0" smtClean="0"/>
              <a:t>ΚΥΡΙΑΡΧΕΙ ΚΥΡΙΩΣ ΤΟ Α ΕΝΙΚΟ ΠΡΟΣΩΠΟ</a:t>
            </a:r>
          </a:p>
          <a:p>
            <a:r>
              <a:rPr lang="el-GR" dirty="0" smtClean="0"/>
              <a:t>ΤΟ ΥΦΟΣ ΕΊΝΑΙ ΟΙΚΕΙΟ, ΕΞΟΜΟΛΟΓΗΤΙΚΟ, ΑΜΕΣΟ, ΦΥΣΙΚΟ, ΣΤΟΧΑΣΤΙΚΟ, ΠΡΟΣΩΠΙΚΟ, ΕΝΏ ΌΛΑ ΚΑΤΑΓΡΑΦΟΝΤΑΙ ΜΕ ΕΛΕΥΘΕΡΟ ΤΡΟΠΟ.</a:t>
            </a:r>
          </a:p>
          <a:p>
            <a:r>
              <a:rPr lang="el-GR" dirty="0" smtClean="0"/>
              <a:t>Ό,ΤΙ ΓΡΑΦΟΥΜΕ ΕΊΝΑΙ ΕΣΩΤΕΡΙΚΟΣ ΜΟΝΟΛΟΓΟΣ, ΜΠΟΡΟΥΜΕ ΌΜΩΣ ΝΑ ΑΠΕΥΟΥΝΟΜΑΣΤΕ ΚΑΙ ΣΕ ΈΝΑ ΤΡΙΤΟ ΠΡΟΣΩΠΟ ΦΑΝΤΑΣΤΙΚΟ.</a:t>
            </a:r>
          </a:p>
          <a:p>
            <a:r>
              <a:rPr lang="el-GR" dirty="0" smtClean="0"/>
              <a:t>ΑΠΟΔΕΚΤΗΣ ΕΊΝΑΙ ΑΥΤΟΣ ΠΟΥ ΤΟ ΓΡΑΦΕΙ.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159</Words>
  <Application>Microsoft Office PowerPoint</Application>
  <PresentationFormat>Προβολή στην οθόνη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ΗΜΕΡΟΛΟΓΙΟ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ΗΜΕΡΟΛΟΓΙΟ</dc:title>
  <dc:creator>306979493089</dc:creator>
  <cp:lastModifiedBy>306979493089</cp:lastModifiedBy>
  <cp:revision>5</cp:revision>
  <dcterms:created xsi:type="dcterms:W3CDTF">2021-05-19T13:25:24Z</dcterms:created>
  <dcterms:modified xsi:type="dcterms:W3CDTF">2021-05-19T13:54:37Z</dcterms:modified>
</cp:coreProperties>
</file>