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Τίτλο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Έλλειψη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Θέση ημερομηνίας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A2FC-90A9-45E4-87DF-3FF1DFBB26FA}" type="datetimeFigureOut">
              <a:rPr lang="el-GR" smtClean="0"/>
              <a:t>25/9/2024</a:t>
            </a:fld>
            <a:endParaRPr lang="el-GR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8AE21-08B3-4D81-92AA-6EF9A327ADF0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A2FC-90A9-45E4-87DF-3FF1DFBB26FA}" type="datetimeFigureOut">
              <a:rPr lang="el-GR" smtClean="0"/>
              <a:t>25/9/2024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AE21-08B3-4D81-92AA-6EF9A327AD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A2FC-90A9-45E4-87DF-3FF1DFBB26FA}" type="datetimeFigureOut">
              <a:rPr lang="el-GR" smtClean="0"/>
              <a:t>25/9/2024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AE21-08B3-4D81-92AA-6EF9A327AD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περιεχομένου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768A2FC-90A9-45E4-87DF-3FF1DFBB26FA}" type="datetimeFigureOut">
              <a:rPr lang="el-GR" smtClean="0"/>
              <a:t>25/9/2024</a:t>
            </a:fld>
            <a:endParaRPr lang="el-GR"/>
          </a:p>
        </p:txBody>
      </p:sp>
      <p:sp>
        <p:nvSpPr>
          <p:cNvPr id="15" name="Θέση αριθμού διαφάνειας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5E8AE21-08B3-4D81-92AA-6EF9A327ADF0}" type="slidenum">
              <a:rPr lang="el-GR" smtClean="0"/>
              <a:t>‹#›</a:t>
            </a:fld>
            <a:endParaRPr lang="el-GR"/>
          </a:p>
        </p:txBody>
      </p:sp>
      <p:sp>
        <p:nvSpPr>
          <p:cNvPr id="16" name="Θέση υποσέλιδου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Τίτλο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A2FC-90A9-45E4-87DF-3FF1DFBB26FA}" type="datetimeFigureOut">
              <a:rPr lang="el-GR" smtClean="0"/>
              <a:t>25/9/2024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AE21-08B3-4D81-92AA-6EF9A327ADF0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A2FC-90A9-45E4-87DF-3FF1DFBB26FA}" type="datetimeFigureOut">
              <a:rPr lang="el-GR" smtClean="0"/>
              <a:t>25/9/2024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AE21-08B3-4D81-92AA-6EF9A327ADF0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AE21-08B3-4D81-92AA-6EF9A327ADF0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A2FC-90A9-45E4-87DF-3FF1DFBB26FA}" type="datetimeFigureOut">
              <a:rPr lang="el-GR" smtClean="0"/>
              <a:t>25/9/2024</a:t>
            </a:fld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2" name="Θέση περιεχομένου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Θέση περιεχομένου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cxnSp>
        <p:nvCxnSpPr>
          <p:cNvPr id="10" name="Ευθεία γραμμή σύνδεσης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A2FC-90A9-45E4-87DF-3FF1DFBB26FA}" type="datetimeFigureOut">
              <a:rPr lang="el-GR" smtClean="0"/>
              <a:t>25/9/2024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AE21-08B3-4D81-92AA-6EF9A327ADF0}" type="slidenum">
              <a:rPr lang="el-GR" smtClean="0"/>
              <a:t>‹#›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A2FC-90A9-45E4-87DF-3FF1DFBB26FA}" type="datetimeFigureOut">
              <a:rPr lang="el-GR" smtClean="0"/>
              <a:t>25/9/2024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8AE21-08B3-4D81-92AA-6EF9A327ADF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Θέση περιεχομένου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31" name="Τίτλο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768A2FC-90A9-45E4-87DF-3FF1DFBB26FA}" type="datetimeFigureOut">
              <a:rPr lang="el-GR" smtClean="0"/>
              <a:t>25/9/2024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5E8AE21-08B3-4D81-92AA-6EF9A327ADF0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A2FC-90A9-45E4-87DF-3FF1DFBB26FA}" type="datetimeFigureOut">
              <a:rPr lang="el-GR" smtClean="0"/>
              <a:t>25/9/2024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E8AE21-08B3-4D81-92AA-6EF9A327ADF0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Θέση κειμένου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Θέση ημερομηνίας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68A2FC-90A9-45E4-87DF-3FF1DFBB26FA}" type="datetimeFigureOut">
              <a:rPr lang="el-GR" smtClean="0"/>
              <a:t>25/9/2024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5E8AE21-08B3-4D81-92AA-6EF9A327ADF0}" type="slidenum">
              <a:rPr lang="el-GR" smtClean="0"/>
              <a:t>‹#›</a:t>
            </a:fld>
            <a:endParaRPr lang="el-GR"/>
          </a:p>
        </p:txBody>
      </p:sp>
      <p:sp>
        <p:nvSpPr>
          <p:cNvPr id="5" name="Θέση τίτλου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Βασικών ετικετών συνέχεια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8803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/>
              <a:t>Όταν θέλουμε </a:t>
            </a:r>
            <a:r>
              <a:rPr lang="el-GR" sz="3600" dirty="0" smtClean="0"/>
              <a:t>να </a:t>
            </a:r>
            <a:r>
              <a:rPr lang="el-GR" sz="3600" dirty="0"/>
              <a:t>εισάγουμε </a:t>
            </a:r>
            <a:r>
              <a:rPr lang="el-GR" sz="3600" dirty="0" smtClean="0"/>
              <a:t>διεύθυνση χρησιμοποιούμε </a:t>
            </a:r>
            <a:r>
              <a:rPr lang="el-GR" sz="3600" dirty="0"/>
              <a:t>το στοιχείο </a:t>
            </a:r>
            <a:r>
              <a:rPr lang="en-US" sz="3600" dirty="0" smtClean="0"/>
              <a:t>address</a:t>
            </a:r>
            <a:endParaRPr lang="el-GR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l-GR" sz="3600" dirty="0" smtClean="0"/>
              <a:t>Π.χ. &lt;</a:t>
            </a:r>
            <a:r>
              <a:rPr lang="en-US" sz="3600" dirty="0" smtClean="0"/>
              <a:t>address&gt; </a:t>
            </a:r>
            <a:r>
              <a:rPr lang="en-US" sz="3600" dirty="0" err="1" smtClean="0"/>
              <a:t>mitropoleos</a:t>
            </a:r>
            <a:r>
              <a:rPr lang="en-US" sz="3600" dirty="0" smtClean="0"/>
              <a:t> </a:t>
            </a:r>
            <a:r>
              <a:rPr lang="en-US" sz="3600" dirty="0" err="1" smtClean="0"/>
              <a:t>str</a:t>
            </a:r>
            <a:r>
              <a:rPr lang="en-US" sz="3600" dirty="0" smtClean="0"/>
              <a:t> 45</a:t>
            </a:r>
          </a:p>
          <a:p>
            <a:pPr marL="0" indent="0">
              <a:buNone/>
            </a:pPr>
            <a:r>
              <a:rPr lang="el-GR" sz="3600" dirty="0" smtClean="0"/>
              <a:t>&lt;/</a:t>
            </a:r>
            <a:r>
              <a:rPr lang="en-US" sz="3600" dirty="0" smtClean="0"/>
              <a:t>address&gt;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3679424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/>
              <a:t>Για να αναφερθούμε σε κώδικα ή εντολές, καλό είναι να χρησιμοποιούμε τις ετικέτες &lt;</a:t>
            </a:r>
            <a:r>
              <a:rPr lang="el-GR" sz="4000" dirty="0" err="1"/>
              <a:t>code</a:t>
            </a:r>
            <a:r>
              <a:rPr lang="el-GR" sz="4000" dirty="0"/>
              <a:t>&gt; </a:t>
            </a:r>
            <a:r>
              <a:rPr lang="el-GR" sz="4000" dirty="0" smtClean="0"/>
              <a:t>…&lt;/</a:t>
            </a:r>
            <a:r>
              <a:rPr lang="el-GR" sz="4000" dirty="0" err="1"/>
              <a:t>code</a:t>
            </a:r>
            <a:r>
              <a:rPr lang="el-GR" sz="4000" dirty="0" smtClean="0"/>
              <a:t>&gt;</a:t>
            </a: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l-GR" sz="4000" dirty="0" smtClean="0"/>
              <a:t>Π.χ. </a:t>
            </a:r>
            <a:r>
              <a:rPr lang="en-US" sz="4000" dirty="0" smtClean="0"/>
              <a:t>&lt;code&gt;if(a == 5) { move(5);}&lt;/code&gt;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37120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/>
              <a:t>ετικέτες &lt;</a:t>
            </a:r>
            <a:r>
              <a:rPr lang="en-US" sz="4000" dirty="0" err="1"/>
              <a:t>samp</a:t>
            </a:r>
            <a:r>
              <a:rPr lang="en-US" sz="4000" dirty="0"/>
              <a:t>&gt; </a:t>
            </a:r>
            <a:r>
              <a:rPr lang="en-US" sz="4000" dirty="0" smtClean="0"/>
              <a:t>…</a:t>
            </a:r>
            <a:r>
              <a:rPr lang="el-GR" sz="4000" dirty="0" smtClean="0"/>
              <a:t>&lt;/</a:t>
            </a:r>
            <a:r>
              <a:rPr lang="el-GR" sz="4000" dirty="0" err="1"/>
              <a:t>samp</a:t>
            </a:r>
            <a:r>
              <a:rPr lang="el-GR" sz="4000" dirty="0"/>
              <a:t>&gt; </a:t>
            </a:r>
            <a:r>
              <a:rPr lang="el-GR" sz="4000" dirty="0" smtClean="0"/>
              <a:t>με </a:t>
            </a:r>
            <a:r>
              <a:rPr lang="el-GR" sz="4000" dirty="0"/>
              <a:t>τις οποίες μπορούμε να επισημάνουμε για παράδειγμα ένα κείμενο </a:t>
            </a:r>
            <a:r>
              <a:rPr lang="el-GR" sz="4000" dirty="0" smtClean="0"/>
              <a:t>που</a:t>
            </a:r>
            <a:r>
              <a:rPr lang="en-US" sz="4000" dirty="0" smtClean="0"/>
              <a:t> </a:t>
            </a:r>
            <a:r>
              <a:rPr lang="el-GR" sz="4000" dirty="0" smtClean="0"/>
              <a:t>εμφανίζεται </a:t>
            </a:r>
            <a:r>
              <a:rPr lang="el-GR" sz="4000" dirty="0"/>
              <a:t>σε ένα τερματικό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311514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/>
              <a:t>Αν όμως έχουμε μια μεγαλύτερη ενότητα κειμένου </a:t>
            </a:r>
            <a:r>
              <a:rPr lang="el-GR" sz="4000" dirty="0" smtClean="0"/>
              <a:t>που</a:t>
            </a:r>
            <a:r>
              <a:rPr lang="en-US" sz="4000" dirty="0" smtClean="0"/>
              <a:t> </a:t>
            </a:r>
            <a:r>
              <a:rPr lang="el-GR" sz="4000" dirty="0" smtClean="0"/>
              <a:t>θέλουμε </a:t>
            </a:r>
            <a:r>
              <a:rPr lang="el-GR" sz="4000" dirty="0"/>
              <a:t>να διατηρήσει τη μορφοποίησή της, όπως συμβαίνει λ.χ. με μια ενότητα κώδικα, </a:t>
            </a:r>
            <a:r>
              <a:rPr lang="el-GR" sz="4000" dirty="0" smtClean="0"/>
              <a:t>τότε</a:t>
            </a:r>
            <a:r>
              <a:rPr lang="en-US" sz="4000" dirty="0" smtClean="0"/>
              <a:t> </a:t>
            </a:r>
            <a:r>
              <a:rPr lang="el-GR" sz="4000" dirty="0" smtClean="0"/>
              <a:t>χρησιμοποιούμε </a:t>
            </a:r>
            <a:r>
              <a:rPr lang="el-GR" sz="4000" dirty="0"/>
              <a:t>τις ετικέτες &lt;</a:t>
            </a:r>
            <a:r>
              <a:rPr lang="el-GR" sz="4000" dirty="0" err="1"/>
              <a:t>pre</a:t>
            </a:r>
            <a:r>
              <a:rPr lang="el-GR" sz="4000" dirty="0"/>
              <a:t>&gt; … &lt;/</a:t>
            </a:r>
            <a:r>
              <a:rPr lang="el-GR" sz="4000" dirty="0" err="1"/>
              <a:t>pre</a:t>
            </a:r>
            <a:r>
              <a:rPr lang="el-GR" sz="4000" dirty="0"/>
              <a:t>&gt;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1605341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400" dirty="0" smtClean="0"/>
              <a:t>Σε ένα νέο αρχείο </a:t>
            </a:r>
            <a:r>
              <a:rPr lang="en-US" sz="4400" dirty="0" smtClean="0"/>
              <a:t>html </a:t>
            </a:r>
            <a:r>
              <a:rPr lang="el-GR" sz="4400" dirty="0" smtClean="0"/>
              <a:t> πειραματιστείτε χρησιμοποιώντας τις  παραπάνω   ετικέτες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734808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4000" dirty="0"/>
              <a:t>Η ετικέτα &lt;</a:t>
            </a:r>
            <a:r>
              <a:rPr lang="el-GR" sz="4000" dirty="0" err="1"/>
              <a:t>sub</a:t>
            </a:r>
            <a:r>
              <a:rPr lang="el-GR" sz="4000" dirty="0"/>
              <a:t>&gt; </a:t>
            </a:r>
          </a:p>
          <a:p>
            <a:pPr marL="0" indent="0">
              <a:buNone/>
            </a:pPr>
            <a:endParaRPr lang="el-GR" sz="4000" dirty="0" smtClean="0"/>
          </a:p>
          <a:p>
            <a:pPr marL="0" indent="0">
              <a:buNone/>
            </a:pPr>
            <a:endParaRPr lang="el-GR" sz="4000" dirty="0"/>
          </a:p>
          <a:p>
            <a:pPr marL="0" indent="0">
              <a:buNone/>
            </a:pPr>
            <a:r>
              <a:rPr lang="el-GR" sz="4000" dirty="0" smtClean="0"/>
              <a:t>θα </a:t>
            </a:r>
            <a:r>
              <a:rPr lang="el-GR" sz="4000" dirty="0"/>
              <a:t>προκαλέσει την εμφάνιση </a:t>
            </a:r>
            <a:r>
              <a:rPr lang="el-GR" sz="4000" dirty="0" smtClean="0"/>
              <a:t>μιας λέξης ως δείκτη</a:t>
            </a:r>
          </a:p>
          <a:p>
            <a:pPr marL="0" indent="0">
              <a:buNone/>
            </a:pPr>
            <a:endParaRPr lang="el-GR" sz="4000" dirty="0"/>
          </a:p>
          <a:p>
            <a:pPr marL="0" indent="0">
              <a:buNone/>
            </a:pPr>
            <a:r>
              <a:rPr lang="el-GR" sz="4000" dirty="0" smtClean="0"/>
              <a:t>Π.χ.</a:t>
            </a:r>
            <a:r>
              <a:rPr lang="en-US" sz="4000" dirty="0"/>
              <a:t> </a:t>
            </a:r>
            <a:r>
              <a:rPr lang="en-US" sz="4000" dirty="0" smtClean="0"/>
              <a:t>&lt;sub&gt;hello&lt;/sub&gt;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232175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/>
              <a:t>το στοιχείο </a:t>
            </a:r>
            <a:r>
              <a:rPr lang="el-GR" sz="4000" dirty="0" err="1"/>
              <a:t>cite</a:t>
            </a:r>
            <a:r>
              <a:rPr lang="el-GR" sz="4000" dirty="0"/>
              <a:t> (ετικέτες &lt;</a:t>
            </a:r>
            <a:r>
              <a:rPr lang="el-GR" sz="4000" dirty="0" err="1"/>
              <a:t>cite</a:t>
            </a:r>
            <a:r>
              <a:rPr lang="el-GR" sz="4000" dirty="0"/>
              <a:t>&gt; … &lt;/</a:t>
            </a:r>
            <a:r>
              <a:rPr lang="el-GR" sz="4000" dirty="0" err="1"/>
              <a:t>cite</a:t>
            </a:r>
            <a:r>
              <a:rPr lang="el-GR" sz="4000" dirty="0"/>
              <a:t>&gt;) χρησιμοποιείται για </a:t>
            </a:r>
            <a:r>
              <a:rPr lang="el-GR" sz="4000" dirty="0" smtClean="0"/>
              <a:t>να</a:t>
            </a:r>
            <a:r>
              <a:rPr lang="en-US" sz="4000" dirty="0" smtClean="0"/>
              <a:t> </a:t>
            </a:r>
            <a:r>
              <a:rPr lang="el-GR" sz="4000" dirty="0" smtClean="0"/>
              <a:t>κάνουμε </a:t>
            </a:r>
            <a:r>
              <a:rPr lang="el-GR" sz="4000" dirty="0"/>
              <a:t>μια αναφορά σε κάποια </a:t>
            </a:r>
            <a:r>
              <a:rPr lang="el-GR" sz="4000" dirty="0" smtClean="0"/>
              <a:t>πηγή</a:t>
            </a: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l-GR" sz="4000" dirty="0" smtClean="0"/>
              <a:t>π.χ. </a:t>
            </a:r>
            <a:r>
              <a:rPr lang="en-US" sz="4000" dirty="0" smtClean="0"/>
              <a:t>&lt;cite&gt;google.com&lt;/cite&gt;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2725858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/>
              <a:t>το στοιχείο q (&lt;q&gt; … &lt;/q</a:t>
            </a:r>
            <a:r>
              <a:rPr lang="el-GR" sz="4000" dirty="0" smtClean="0"/>
              <a:t>&gt;)</a:t>
            </a:r>
            <a:r>
              <a:rPr lang="en-US" sz="4000" dirty="0" smtClean="0"/>
              <a:t> </a:t>
            </a:r>
            <a:r>
              <a:rPr lang="el-GR" sz="4000" dirty="0" smtClean="0"/>
              <a:t>είναι </a:t>
            </a:r>
            <a:r>
              <a:rPr lang="el-GR" sz="4000" dirty="0"/>
              <a:t>για </a:t>
            </a:r>
            <a:r>
              <a:rPr lang="el-GR" sz="4000" dirty="0" smtClean="0"/>
              <a:t>να παραθέσουμε </a:t>
            </a:r>
            <a:r>
              <a:rPr lang="el-GR" sz="4000" dirty="0"/>
              <a:t>ένα σύντομο απόσπασμα από τη συγκεκριμένη </a:t>
            </a:r>
            <a:r>
              <a:rPr lang="el-GR" sz="4000" dirty="0" smtClean="0"/>
              <a:t>πηγή</a:t>
            </a: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l-GR" sz="4000" dirty="0" smtClean="0"/>
              <a:t>π.χ. </a:t>
            </a:r>
            <a:r>
              <a:rPr lang="en-US" sz="4000" dirty="0" smtClean="0"/>
              <a:t>&lt;q&gt; I will be back!!!!&lt;/q&gt;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2168490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/>
              <a:t>το στοιχείο q (&lt;q&gt; … &lt;/q</a:t>
            </a:r>
            <a:r>
              <a:rPr lang="el-GR" sz="4000" dirty="0" smtClean="0"/>
              <a:t>&gt;)</a:t>
            </a:r>
            <a:r>
              <a:rPr lang="en-US" sz="4000" dirty="0" smtClean="0"/>
              <a:t> </a:t>
            </a:r>
            <a:r>
              <a:rPr lang="el-GR" sz="4000" dirty="0" smtClean="0"/>
              <a:t>είναι </a:t>
            </a:r>
            <a:r>
              <a:rPr lang="el-GR" sz="4000" dirty="0"/>
              <a:t>για </a:t>
            </a:r>
            <a:r>
              <a:rPr lang="el-GR" sz="4000" dirty="0" smtClean="0"/>
              <a:t>να παραθέσουμε </a:t>
            </a:r>
            <a:r>
              <a:rPr lang="el-GR" sz="4000" dirty="0"/>
              <a:t>ένα σύντομο απόσπασμα από τη συγκεκριμένη </a:t>
            </a:r>
            <a:r>
              <a:rPr lang="el-GR" sz="4000" dirty="0" smtClean="0"/>
              <a:t>πηγή</a:t>
            </a: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l-GR" sz="4000" dirty="0" smtClean="0"/>
              <a:t>π.χ. </a:t>
            </a:r>
            <a:r>
              <a:rPr lang="en-US" sz="4000" dirty="0" smtClean="0"/>
              <a:t>&lt;q&gt; I will be back!!!!&lt;/q&gt;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2400279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/>
              <a:t>Για μεγαλύτερες αναφορές, </a:t>
            </a:r>
            <a:r>
              <a:rPr lang="el-GR" sz="3600" dirty="0" smtClean="0"/>
              <a:t>ή</a:t>
            </a:r>
            <a:r>
              <a:rPr lang="en-US" sz="3600" dirty="0" smtClean="0"/>
              <a:t> </a:t>
            </a:r>
            <a:r>
              <a:rPr lang="el-GR" sz="3600" dirty="0" smtClean="0"/>
              <a:t>όταν </a:t>
            </a:r>
            <a:r>
              <a:rPr lang="el-GR" sz="3600" dirty="0"/>
              <a:t>θέλουμε η αναφορά και το κείμενο του αποσπάσματος να αποτελούν μία ενότητα που ξεχωρίζει</a:t>
            </a:r>
            <a:r>
              <a:rPr lang="el-GR" sz="3600" dirty="0" smtClean="0"/>
              <a:t>,</a:t>
            </a:r>
            <a:r>
              <a:rPr lang="en-US" sz="3600" dirty="0" smtClean="0"/>
              <a:t> </a:t>
            </a:r>
            <a:r>
              <a:rPr lang="el-GR" sz="3600" dirty="0" smtClean="0"/>
              <a:t>λόγω </a:t>
            </a:r>
            <a:r>
              <a:rPr lang="el-GR" sz="3600" dirty="0"/>
              <a:t>της αύξησης της αριστερής εσοχής της παραγράφου, εκμεταλλευόμαστε την ετικέτα</a:t>
            </a:r>
          </a:p>
          <a:p>
            <a:pPr marL="0" indent="0">
              <a:buNone/>
            </a:pPr>
            <a:r>
              <a:rPr lang="el-GR" sz="3600" dirty="0"/>
              <a:t>&lt;</a:t>
            </a:r>
            <a:r>
              <a:rPr lang="el-GR" sz="3600" dirty="0" err="1"/>
              <a:t>blockquote</a:t>
            </a:r>
            <a:r>
              <a:rPr lang="el-GR" sz="36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39945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/>
              <a:t>Όταν θέλουμε να κάνουμε διακριτή μια διαγραφή χρησιμοποιούμε τις ετικέτες &lt;</a:t>
            </a:r>
            <a:r>
              <a:rPr lang="el-GR" sz="3600" dirty="0" err="1"/>
              <a:t>del</a:t>
            </a:r>
            <a:r>
              <a:rPr lang="el-GR" sz="3600" dirty="0"/>
              <a:t>&gt; … &lt;/</a:t>
            </a:r>
            <a:r>
              <a:rPr lang="el-GR" sz="3600" dirty="0" err="1"/>
              <a:t>del</a:t>
            </a:r>
            <a:r>
              <a:rPr lang="el-GR" sz="3600" dirty="0" smtClean="0"/>
              <a:t>&gt;</a:t>
            </a:r>
            <a:endParaRPr lang="en-US" sz="3600" dirty="0" smtClean="0"/>
          </a:p>
          <a:p>
            <a:endParaRPr lang="en-US" sz="3600" dirty="0"/>
          </a:p>
          <a:p>
            <a:pPr marL="0" indent="0">
              <a:buNone/>
            </a:pPr>
            <a:r>
              <a:rPr lang="el-GR" sz="3600" dirty="0" smtClean="0"/>
              <a:t>Π.χ. &lt;</a:t>
            </a:r>
            <a:r>
              <a:rPr lang="en-US" sz="3600" dirty="0" smtClean="0"/>
              <a:t>del&gt; </a:t>
            </a:r>
            <a:r>
              <a:rPr lang="el-GR" sz="3600" dirty="0" err="1" smtClean="0"/>
              <a:t>αλευρι</a:t>
            </a:r>
            <a:r>
              <a:rPr lang="el-GR" sz="3600" dirty="0" smtClean="0"/>
              <a:t> &lt;/</a:t>
            </a:r>
            <a:r>
              <a:rPr lang="en-US" sz="3600" dirty="0" smtClean="0"/>
              <a:t>del&gt;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557789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/>
              <a:t>Όταν θέλουμε να δείξουμε ότι κάτι έχει εισαχθεί χρησιμοποιούμε τις ετικέτες &lt;</a:t>
            </a:r>
            <a:r>
              <a:rPr lang="el-GR" sz="3600" dirty="0" err="1"/>
              <a:t>ins</a:t>
            </a:r>
            <a:r>
              <a:rPr lang="el-GR" sz="3600" dirty="0"/>
              <a:t>&gt; …</a:t>
            </a:r>
          </a:p>
          <a:p>
            <a:pPr marL="0" indent="0">
              <a:buNone/>
            </a:pPr>
            <a:r>
              <a:rPr lang="el-GR" sz="3600" dirty="0"/>
              <a:t>&lt;/</a:t>
            </a:r>
            <a:r>
              <a:rPr lang="el-GR" sz="3600" dirty="0" err="1"/>
              <a:t>ins</a:t>
            </a:r>
            <a:r>
              <a:rPr lang="el-GR" sz="3600" dirty="0" smtClean="0"/>
              <a:t>&gt;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l-GR" sz="3600" dirty="0" smtClean="0"/>
              <a:t>Π.χ. &lt;</a:t>
            </a:r>
            <a:r>
              <a:rPr lang="en-US" sz="3600" dirty="0" smtClean="0"/>
              <a:t>ins&gt; </a:t>
            </a:r>
            <a:r>
              <a:rPr lang="el-GR" sz="3600" dirty="0" smtClean="0"/>
              <a:t>κωδικός&lt;/</a:t>
            </a:r>
            <a:r>
              <a:rPr lang="en-US" sz="3600" dirty="0" smtClean="0"/>
              <a:t>ins&gt;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321388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dirty="0"/>
              <a:t>Όταν θέλουμε </a:t>
            </a:r>
            <a:r>
              <a:rPr lang="el-GR" sz="3600" dirty="0" smtClean="0"/>
              <a:t>να </a:t>
            </a:r>
            <a:r>
              <a:rPr lang="el-GR" sz="3600" dirty="0"/>
              <a:t>εισάγουμε ημερομηνία ή και ώρα χρησιμοποιούμε το στοιχείο </a:t>
            </a:r>
            <a:r>
              <a:rPr lang="el-GR" sz="3600" dirty="0" err="1" smtClean="0"/>
              <a:t>datetime</a:t>
            </a:r>
            <a:endParaRPr lang="el-GR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l-GR" sz="3600" dirty="0" smtClean="0"/>
              <a:t>Π.χ. &lt;</a:t>
            </a:r>
            <a:r>
              <a:rPr lang="en-US" sz="3600" dirty="0" err="1" smtClean="0"/>
              <a:t>datetime</a:t>
            </a:r>
            <a:r>
              <a:rPr lang="en-US" sz="3600" dirty="0" smtClean="0"/>
              <a:t>&gt; </a:t>
            </a:r>
            <a:r>
              <a:rPr lang="el-GR" sz="3600" dirty="0" smtClean="0"/>
              <a:t>κωδικός&lt;/</a:t>
            </a:r>
            <a:r>
              <a:rPr lang="en-US" sz="3600" dirty="0" err="1" smtClean="0"/>
              <a:t>datetime</a:t>
            </a:r>
            <a:r>
              <a:rPr lang="en-US" sz="3600" dirty="0" smtClean="0"/>
              <a:t>&gt;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2165196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</TotalTime>
  <Words>350</Words>
  <Application>Microsoft Office PowerPoint</Application>
  <PresentationFormat>Προβολή στην οθόνη (4:3)</PresentationFormat>
  <Paragraphs>38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Χαρτί</vt:lpstr>
      <vt:lpstr>Βασικών ετικετών συνέχεια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Βασικών ετικετών συνέχεια</dc:title>
  <dc:creator>MG-Pc</dc:creator>
  <cp:lastModifiedBy>MG-Pc</cp:lastModifiedBy>
  <cp:revision>7</cp:revision>
  <dcterms:created xsi:type="dcterms:W3CDTF">2024-09-25T13:58:27Z</dcterms:created>
  <dcterms:modified xsi:type="dcterms:W3CDTF">2024-09-25T14:25:04Z</dcterms:modified>
</cp:coreProperties>
</file>