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7" r:id="rId11"/>
    <p:sldId id="261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1770-DF62-4826-9E9B-2C1728512F31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FF069-8A4F-4E15-9013-504BF3F4127D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1770-DF62-4826-9E9B-2C1728512F31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FF069-8A4F-4E15-9013-504BF3F4127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1770-DF62-4826-9E9B-2C1728512F31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FF069-8A4F-4E15-9013-504BF3F4127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1770-DF62-4826-9E9B-2C1728512F31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FF069-8A4F-4E15-9013-504BF3F4127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1770-DF62-4826-9E9B-2C1728512F31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FF069-8A4F-4E15-9013-504BF3F4127D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1770-DF62-4826-9E9B-2C1728512F31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FF069-8A4F-4E15-9013-504BF3F4127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1770-DF62-4826-9E9B-2C1728512F31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FF069-8A4F-4E15-9013-504BF3F4127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1770-DF62-4826-9E9B-2C1728512F31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FF069-8A4F-4E15-9013-504BF3F4127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1770-DF62-4826-9E9B-2C1728512F31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FF069-8A4F-4E15-9013-504BF3F4127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1770-DF62-4826-9E9B-2C1728512F31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FF069-8A4F-4E15-9013-504BF3F4127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1770-DF62-4826-9E9B-2C1728512F31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8DFF069-8A4F-4E15-9013-504BF3F4127D}" type="slidenum">
              <a:rPr lang="el-GR" smtClean="0"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1A1770-DF62-4826-9E9B-2C1728512F31}" type="datetimeFigureOut">
              <a:rPr lang="el-GR" smtClean="0"/>
              <a:t>28/12/2024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DFF069-8A4F-4E15-9013-504BF3F4127D}" type="slidenum">
              <a:rPr lang="el-GR" smtClean="0"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tataseller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07504" y="332656"/>
            <a:ext cx="8712968" cy="3816424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Δημιουργώντας ιστοσελίδες με το </a:t>
            </a:r>
            <a:r>
              <a:rPr lang="en-US" dirty="0" err="1" smtClean="0"/>
              <a:t>Wordpress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3441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710" y="-5084"/>
            <a:ext cx="7817722" cy="6863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6956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YZYgt%80BJ</a:t>
            </a:r>
            <a:endParaRPr lang="el-GR" dirty="0"/>
          </a:p>
          <a:p>
            <a:r>
              <a:rPr lang="el-GR" dirty="0"/>
              <a:t>2Jv@Ndko%h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75314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15616" y="704088"/>
            <a:ext cx="7571184" cy="1143000"/>
          </a:xfrm>
        </p:spPr>
        <p:txBody>
          <a:bodyPr/>
          <a:lstStyle/>
          <a:p>
            <a:r>
              <a:rPr lang="el-GR" dirty="0" smtClean="0"/>
              <a:t>Τι θα χρειαστώ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11560" y="2348880"/>
            <a:ext cx="8075240" cy="3975720"/>
          </a:xfrm>
        </p:spPr>
        <p:txBody>
          <a:bodyPr/>
          <a:lstStyle/>
          <a:p>
            <a:pPr marL="514350" indent="-514350">
              <a:buClrTx/>
              <a:buSzPct val="100000"/>
              <a:buFont typeface="+mj-lt"/>
              <a:buAutoNum type="arabicPeriod"/>
            </a:pPr>
            <a:endParaRPr lang="el-GR" dirty="0" smtClean="0">
              <a:solidFill>
                <a:srgbClr val="FF0000"/>
              </a:solidFill>
            </a:endParaRPr>
          </a:p>
          <a:p>
            <a:pPr marL="514350" indent="-514350">
              <a:buClr>
                <a:srgbClr val="002060"/>
              </a:buClr>
              <a:buSzPct val="100000"/>
              <a:buFont typeface="+mj-lt"/>
              <a:buAutoNum type="arabicPeriod"/>
            </a:pPr>
            <a:r>
              <a:rPr lang="el-GR" sz="3600" dirty="0" smtClean="0"/>
              <a:t>Ένα </a:t>
            </a:r>
            <a:r>
              <a:rPr lang="en-US" sz="3600" dirty="0" smtClean="0"/>
              <a:t>Domain name</a:t>
            </a:r>
          </a:p>
          <a:p>
            <a:pPr marL="880110" lvl="1" indent="-514350">
              <a:buClr>
                <a:srgbClr val="002060"/>
              </a:buClr>
              <a:buSzPct val="100000"/>
            </a:pPr>
            <a:r>
              <a:rPr lang="el-GR" sz="2800" dirty="0" smtClean="0"/>
              <a:t>Είναι το όνομα του </a:t>
            </a:r>
            <a:r>
              <a:rPr lang="el-GR" sz="2800" dirty="0" err="1" smtClean="0"/>
              <a:t>ιστοτόπου</a:t>
            </a:r>
            <a:r>
              <a:rPr lang="el-GR" sz="2800" dirty="0" smtClean="0"/>
              <a:t> μας.</a:t>
            </a:r>
          </a:p>
          <a:p>
            <a:pPr marL="0" indent="0">
              <a:buClr>
                <a:srgbClr val="002060"/>
              </a:buClr>
              <a:buSzPct val="100000"/>
              <a:buNone/>
            </a:pPr>
            <a:r>
              <a:rPr lang="el-GR" sz="3600" dirty="0"/>
              <a:t>	</a:t>
            </a:r>
            <a:r>
              <a:rPr lang="el-GR" sz="2800" dirty="0"/>
              <a:t>π.χ. </a:t>
            </a:r>
            <a:r>
              <a:rPr lang="en-US" sz="2800" dirty="0" smtClean="0">
                <a:hlinkClick r:id="rId2"/>
              </a:rPr>
              <a:t>www.patatasellers.com</a:t>
            </a:r>
            <a:endParaRPr lang="en-US" sz="2800" dirty="0" smtClean="0"/>
          </a:p>
          <a:p>
            <a:pPr lvl="1">
              <a:buClr>
                <a:srgbClr val="002060"/>
              </a:buClr>
              <a:buSzPct val="100000"/>
            </a:pPr>
            <a:r>
              <a:rPr lang="en-US" dirty="0"/>
              <a:t> </a:t>
            </a:r>
            <a:r>
              <a:rPr lang="el-GR" dirty="0" smtClean="0"/>
              <a:t>Υπάρχει η δυνατότητα να βρεθεί δωρεάν </a:t>
            </a:r>
            <a:r>
              <a:rPr lang="en-US" dirty="0" smtClean="0"/>
              <a:t>Domain name</a:t>
            </a:r>
            <a:r>
              <a:rPr lang="el-GR" dirty="0" smtClean="0"/>
              <a:t>, αλλά αν θέλουμε να καταλήξουμε με την συγκεκριμένη δική μας διεύθυνση, τότε καλύτερα είναι να διαλέξουμε ένα πλάνο με περίπου 15 ευρώ το χρόνο.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19468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89120"/>
          </a:xfrm>
        </p:spPr>
        <p:txBody>
          <a:bodyPr/>
          <a:lstStyle/>
          <a:p>
            <a:pPr marL="514350" indent="-514350">
              <a:buClrTx/>
              <a:buSzPct val="100000"/>
              <a:buFont typeface="+mj-lt"/>
              <a:buAutoNum type="arabicPeriod" startAt="2"/>
            </a:pPr>
            <a:r>
              <a:rPr lang="el-GR" sz="3600" dirty="0" smtClean="0"/>
              <a:t>Έναν </a:t>
            </a:r>
            <a:r>
              <a:rPr lang="en-US" sz="3600" dirty="0" smtClean="0"/>
              <a:t>Host</a:t>
            </a:r>
            <a:endParaRPr lang="el-GR" sz="3600" dirty="0" smtClean="0"/>
          </a:p>
          <a:p>
            <a:pPr marL="514350" indent="-514350">
              <a:buClrTx/>
              <a:buSzPct val="100000"/>
              <a:buFont typeface="+mj-lt"/>
              <a:buAutoNum type="arabicPeriod" startAt="2"/>
            </a:pPr>
            <a:endParaRPr lang="en-US" dirty="0" smtClean="0"/>
          </a:p>
          <a:p>
            <a:pPr marL="708660" lvl="1" indent="-342900">
              <a:buClrTx/>
              <a:buSzPct val="100000"/>
            </a:pPr>
            <a:r>
              <a:rPr lang="el-GR" dirty="0" smtClean="0"/>
              <a:t>Είναι ο </a:t>
            </a:r>
            <a:r>
              <a:rPr lang="el-GR" dirty="0" err="1" smtClean="0"/>
              <a:t>πάροχος</a:t>
            </a:r>
            <a:r>
              <a:rPr lang="el-GR" dirty="0" smtClean="0"/>
              <a:t> που διαθέτει </a:t>
            </a:r>
            <a:r>
              <a:rPr lang="en-US" dirty="0" smtClean="0"/>
              <a:t>server</a:t>
            </a:r>
            <a:r>
              <a:rPr lang="el-GR" dirty="0" smtClean="0"/>
              <a:t> για να φιλοξενήσει τον </a:t>
            </a:r>
            <a:r>
              <a:rPr lang="el-GR" dirty="0" err="1" smtClean="0"/>
              <a:t>ιστότοπό</a:t>
            </a:r>
            <a:r>
              <a:rPr lang="el-GR" dirty="0" smtClean="0"/>
              <a:t> μας.</a:t>
            </a:r>
          </a:p>
          <a:p>
            <a:pPr marL="365760" lvl="1" indent="0">
              <a:buClrTx/>
              <a:buSzPct val="100000"/>
              <a:buNone/>
            </a:pPr>
            <a:endParaRPr lang="el-GR" dirty="0" smtClean="0"/>
          </a:p>
          <a:p>
            <a:pPr marL="708660" lvl="1" indent="-342900">
              <a:buClrTx/>
              <a:buSzPct val="100000"/>
            </a:pPr>
            <a:r>
              <a:rPr lang="el-GR" dirty="0" smtClean="0"/>
              <a:t>Κοστίζει από 3 έως και 20 ευρώ τον μήνα, ανάλογα με τις απαιτήσεις μας σε εύρος ζώνης, αριθμό λογαριασμών, αποθηκευτικό χώρο κτλ</a:t>
            </a:r>
          </a:p>
          <a:p>
            <a:pPr marL="365760" lvl="1" indent="0">
              <a:buClrTx/>
              <a:buSzPct val="100000"/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1681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389120"/>
          </a:xfrm>
        </p:spPr>
        <p:txBody>
          <a:bodyPr>
            <a:normAutofit lnSpcReduction="10000"/>
          </a:bodyPr>
          <a:lstStyle/>
          <a:p>
            <a:pPr marL="742950" indent="-742950">
              <a:buClrTx/>
              <a:buSzPct val="100000"/>
              <a:buFont typeface="+mj-lt"/>
              <a:buAutoNum type="arabicPeriod" startAt="3"/>
            </a:pPr>
            <a:r>
              <a:rPr lang="el-GR" sz="3600" dirty="0" smtClean="0"/>
              <a:t>Ένα </a:t>
            </a:r>
            <a:r>
              <a:rPr lang="en-US" sz="3600" dirty="0" smtClean="0"/>
              <a:t>CMS</a:t>
            </a:r>
          </a:p>
          <a:p>
            <a:pPr marL="880110" lvl="1" indent="-514350">
              <a:buClrTx/>
              <a:buSzPct val="100000"/>
            </a:pPr>
            <a:r>
              <a:rPr lang="el-GR" sz="3400" dirty="0" smtClean="0"/>
              <a:t>Πρόκειται για εργαλεία διαχείρισης περιεχομένου, που απαιτούν λίγο ή και καθόλου προγραμματισμό</a:t>
            </a:r>
          </a:p>
          <a:p>
            <a:pPr marL="880110" lvl="1" indent="-514350">
              <a:buClrTx/>
              <a:buSzPct val="100000"/>
            </a:pPr>
            <a:r>
              <a:rPr lang="el-GR" sz="3400" dirty="0" smtClean="0"/>
              <a:t>Εμείς θα χρησιμοποιήσουμε το </a:t>
            </a:r>
            <a:r>
              <a:rPr lang="en-US" sz="3400" dirty="0" err="1" smtClean="0"/>
              <a:t>Wordpress</a:t>
            </a:r>
            <a:endParaRPr lang="en-US" sz="3400" dirty="0" smtClean="0"/>
          </a:p>
          <a:p>
            <a:pPr marL="880110" lvl="1" indent="-514350">
              <a:buClrTx/>
              <a:buSzPct val="100000"/>
            </a:pPr>
            <a:r>
              <a:rPr lang="el-GR" sz="3400" dirty="0" smtClean="0"/>
              <a:t>Άλλα δημοφιλή εργαλεία είναι το </a:t>
            </a:r>
            <a:r>
              <a:rPr lang="en-US" sz="3400" dirty="0" err="1"/>
              <a:t>Wix</a:t>
            </a:r>
            <a:r>
              <a:rPr lang="en-US" sz="3400" dirty="0"/>
              <a:t>, </a:t>
            </a:r>
            <a:r>
              <a:rPr lang="en-US" sz="3400" dirty="0" err="1" smtClean="0"/>
              <a:t>Joomla</a:t>
            </a:r>
            <a:r>
              <a:rPr lang="en-US" sz="3400" dirty="0" smtClean="0"/>
              <a:t> </a:t>
            </a:r>
            <a:r>
              <a:rPr lang="el-GR" sz="3400" dirty="0" smtClean="0"/>
              <a:t>κ.α.</a:t>
            </a:r>
            <a:r>
              <a:rPr lang="en-US" sz="3400" dirty="0" smtClean="0"/>
              <a:t> </a:t>
            </a:r>
            <a:endParaRPr lang="el-GR" sz="3400" dirty="0" smtClean="0"/>
          </a:p>
          <a:p>
            <a:pPr marL="880110" lvl="1" indent="-514350">
              <a:buClrTx/>
              <a:buSzPct val="100000"/>
              <a:buFont typeface="+mj-lt"/>
              <a:buAutoNum type="arabicPeriod" startAt="3"/>
            </a:pPr>
            <a:endParaRPr lang="el-GR" sz="3400" dirty="0"/>
          </a:p>
        </p:txBody>
      </p:sp>
    </p:spTree>
    <p:extLst>
      <p:ext uri="{BB962C8B-B14F-4D97-AF65-F5344CB8AC3E}">
        <p14:creationId xmlns:p14="http://schemas.microsoft.com/office/powerpoint/2010/main" val="2015644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Επιλογή </a:t>
            </a:r>
            <a:r>
              <a:rPr lang="en-US" dirty="0" smtClean="0"/>
              <a:t>Host and Domain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Επισκεφτείτε τον </a:t>
            </a:r>
            <a:r>
              <a:rPr lang="el-GR" sz="3200" dirty="0" err="1" smtClean="0"/>
              <a:t>ιστότοπο</a:t>
            </a:r>
            <a:r>
              <a:rPr lang="el-GR" sz="3200" dirty="0" smtClean="0"/>
              <a:t> </a:t>
            </a:r>
            <a:r>
              <a:rPr lang="en-US" sz="3200" dirty="0" smtClean="0"/>
              <a:t> infinityfree.com</a:t>
            </a:r>
          </a:p>
          <a:p>
            <a:r>
              <a:rPr lang="el-GR" sz="3200" dirty="0" smtClean="0"/>
              <a:t>Εισάγετε τα στοιχεία που επιθυμείτε και δημιουργήστε λογαριασμό</a:t>
            </a:r>
          </a:p>
          <a:p>
            <a:r>
              <a:rPr lang="el-GR" sz="3200" dirty="0" smtClean="0"/>
              <a:t>Επιλέξτε </a:t>
            </a:r>
            <a:r>
              <a:rPr lang="en-US" sz="3200" dirty="0" smtClean="0"/>
              <a:t>Accounts </a:t>
            </a:r>
            <a:r>
              <a:rPr lang="el-GR" sz="3200" dirty="0" smtClean="0"/>
              <a:t>και δημιουργήστε έναν λογαριασμό για το </a:t>
            </a:r>
            <a:r>
              <a:rPr lang="en-US" sz="3200" dirty="0" smtClean="0"/>
              <a:t>site </a:t>
            </a:r>
            <a:r>
              <a:rPr lang="el-GR" sz="3200" dirty="0" smtClean="0"/>
              <a:t>που θέλετε να δημιουργήσετε.</a:t>
            </a:r>
          </a:p>
          <a:p>
            <a:r>
              <a:rPr lang="el-GR" sz="3200" dirty="0" smtClean="0"/>
              <a:t>Μπορείτε να έχετε μέχρι 3 διαφορετικούς λογαριασμούς </a:t>
            </a: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463637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548680"/>
            <a:ext cx="8784976" cy="6192688"/>
          </a:xfrm>
        </p:spPr>
        <p:txBody>
          <a:bodyPr>
            <a:normAutofit lnSpcReduction="10000"/>
          </a:bodyPr>
          <a:lstStyle/>
          <a:p>
            <a:r>
              <a:rPr lang="el-GR" sz="3600" dirty="0" smtClean="0"/>
              <a:t>Εγκαταστήστε το </a:t>
            </a:r>
            <a:r>
              <a:rPr lang="en-US" sz="3600" dirty="0" err="1" smtClean="0"/>
              <a:t>Wordpress</a:t>
            </a:r>
            <a:r>
              <a:rPr lang="en-US" sz="3600" dirty="0" smtClean="0"/>
              <a:t>.</a:t>
            </a:r>
          </a:p>
          <a:p>
            <a:r>
              <a:rPr lang="el-GR" sz="3600" dirty="0" smtClean="0"/>
              <a:t>Εισάγετε ένα </a:t>
            </a:r>
            <a:r>
              <a:rPr lang="en-US" sz="3600" dirty="0" smtClean="0"/>
              <a:t>user password</a:t>
            </a:r>
          </a:p>
          <a:p>
            <a:endParaRPr lang="en-US" sz="3600" dirty="0"/>
          </a:p>
          <a:p>
            <a:r>
              <a:rPr lang="el-GR" sz="3600" dirty="0" smtClean="0"/>
              <a:t>Εισαγωγή </a:t>
            </a:r>
            <a:r>
              <a:rPr lang="en-US" sz="3600" dirty="0" smtClean="0"/>
              <a:t>SSL certificate</a:t>
            </a:r>
          </a:p>
          <a:p>
            <a:r>
              <a:rPr lang="el-GR" sz="3600" dirty="0"/>
              <a:t>Πρόκειται για ψηφιακό πιστοποιητικό που εγκαθίσταται σε εξυπηρετητή </a:t>
            </a:r>
            <a:r>
              <a:rPr lang="el-GR" sz="3600" dirty="0" err="1"/>
              <a:t>ιστοχώρων</a:t>
            </a:r>
            <a:r>
              <a:rPr lang="el-GR" sz="3600" dirty="0"/>
              <a:t> (</a:t>
            </a:r>
            <a:r>
              <a:rPr lang="el-GR" sz="3600" dirty="0" err="1"/>
              <a:t>web</a:t>
            </a:r>
            <a:r>
              <a:rPr lang="el-GR" sz="3600" dirty="0"/>
              <a:t> </a:t>
            </a:r>
            <a:r>
              <a:rPr lang="el-GR" sz="3600" dirty="0" err="1"/>
              <a:t>server</a:t>
            </a:r>
            <a:r>
              <a:rPr lang="el-GR" sz="3600" dirty="0"/>
              <a:t>) ώστε να ενεργοποιείται το πρωτόκολλο “</a:t>
            </a:r>
            <a:r>
              <a:rPr lang="el-GR" sz="3600" dirty="0" err="1"/>
              <a:t>https</a:t>
            </a:r>
            <a:r>
              <a:rPr lang="el-GR" sz="3600" dirty="0"/>
              <a:t>”, το οποίο διασφαλίζει ασφαλή και κρυπτογραφημένη επικοινωνία για τους επισκέπτες των </a:t>
            </a:r>
            <a:r>
              <a:rPr lang="el-GR" sz="3600" dirty="0" err="1"/>
              <a:t>ιστοχώρων</a:t>
            </a:r>
            <a:r>
              <a:rPr lang="el-GR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5268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4389120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Επιλέξτε </a:t>
            </a:r>
            <a:r>
              <a:rPr lang="en-US" sz="3600" dirty="0" smtClean="0"/>
              <a:t>New SSL certificate </a:t>
            </a:r>
          </a:p>
          <a:p>
            <a:r>
              <a:rPr lang="el-GR" sz="3600" dirty="0" smtClean="0"/>
              <a:t>Επικολλήστε το </a:t>
            </a:r>
            <a:r>
              <a:rPr lang="en-US" sz="3600" dirty="0" smtClean="0"/>
              <a:t>Domain Name</a:t>
            </a:r>
          </a:p>
          <a:p>
            <a:r>
              <a:rPr lang="el-GR" sz="3600" dirty="0" smtClean="0"/>
              <a:t>Επιλέξτε </a:t>
            </a:r>
            <a:r>
              <a:rPr lang="en-US" sz="3600" dirty="0" smtClean="0"/>
              <a:t>CNAME Records Automatically</a:t>
            </a:r>
          </a:p>
          <a:p>
            <a:r>
              <a:rPr lang="el-GR" sz="3600" dirty="0"/>
              <a:t>Επιλέξτε </a:t>
            </a:r>
            <a:r>
              <a:rPr lang="en-US" sz="3600" dirty="0" smtClean="0"/>
              <a:t>Request Certificate</a:t>
            </a:r>
            <a:endParaRPr lang="en-US" sz="3600" dirty="0"/>
          </a:p>
          <a:p>
            <a:r>
              <a:rPr lang="el-GR" sz="3600" dirty="0" smtClean="0"/>
              <a:t>Επιλέξτε</a:t>
            </a:r>
            <a:r>
              <a:rPr lang="en-US" sz="3600" dirty="0" smtClean="0"/>
              <a:t> Install SSL </a:t>
            </a:r>
            <a:r>
              <a:rPr lang="en-US" sz="3600" smtClean="0"/>
              <a:t>Certificate Automatically</a:t>
            </a:r>
            <a:endParaRPr lang="el-GR" sz="3600" dirty="0"/>
          </a:p>
        </p:txBody>
      </p:sp>
    </p:spTree>
    <p:extLst>
      <p:ext uri="{BB962C8B-B14F-4D97-AF65-F5344CB8AC3E}">
        <p14:creationId xmlns:p14="http://schemas.microsoft.com/office/powerpoint/2010/main" val="1531591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 </a:t>
            </a:r>
            <a:r>
              <a:rPr lang="en-US" dirty="0" err="1" smtClean="0"/>
              <a:t>Wordpress</a:t>
            </a:r>
            <a:r>
              <a:rPr lang="en-US" dirty="0" smtClean="0"/>
              <a:t>…			part 1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2780928"/>
            <a:ext cx="8856984" cy="3543672"/>
          </a:xfrm>
        </p:spPr>
        <p:txBody>
          <a:bodyPr/>
          <a:lstStyle/>
          <a:p>
            <a:r>
              <a:rPr lang="el-GR" dirty="0" smtClean="0"/>
              <a:t>Επιλογές προβολής : επιλέγουμε αυτά που μας αρέσουν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54208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 </a:t>
            </a:r>
            <a:r>
              <a:rPr lang="en-US" dirty="0" err="1" smtClean="0"/>
              <a:t>Wordpress</a:t>
            </a:r>
            <a:r>
              <a:rPr lang="en-US" dirty="0" smtClean="0"/>
              <a:t>…			part 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2780928"/>
            <a:ext cx="8856984" cy="3543672"/>
          </a:xfrm>
        </p:spPr>
        <p:txBody>
          <a:bodyPr/>
          <a:lstStyle/>
          <a:p>
            <a:r>
              <a:rPr lang="el-GR" dirty="0" smtClean="0"/>
              <a:t>Ρυθμίσεις </a:t>
            </a:r>
            <a:r>
              <a:rPr lang="el-GR" dirty="0" smtClean="0">
                <a:sym typeface="Wingdings" pitchFamily="2" charset="2"/>
              </a:rPr>
              <a:t> Γενικά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>
                <a:sym typeface="Wingdings" pitchFamily="2" charset="2"/>
              </a:rPr>
              <a:t>Επιλέγουμε τίτλο </a:t>
            </a:r>
            <a:r>
              <a:rPr lang="el-GR" dirty="0" err="1" smtClean="0">
                <a:sym typeface="Wingdings" pitchFamily="2" charset="2"/>
              </a:rPr>
              <a:t>ιστοτόπου</a:t>
            </a:r>
            <a:r>
              <a:rPr lang="el-GR" dirty="0" smtClean="0">
                <a:sym typeface="Wingdings" pitchFamily="2" charset="2"/>
              </a:rPr>
              <a:t> και υπότιτλο. Θα εμφανίζεται στην καρτέλα του </a:t>
            </a:r>
            <a:r>
              <a:rPr lang="el-GR" dirty="0" err="1" smtClean="0">
                <a:sym typeface="Wingdings" pitchFamily="2" charset="2"/>
              </a:rPr>
              <a:t>φυλλομετρητή</a:t>
            </a:r>
            <a:endParaRPr lang="el-GR" dirty="0" smtClean="0">
              <a:sym typeface="Wingdings" pitchFamily="2" charset="2"/>
            </a:endParaRPr>
          </a:p>
          <a:p>
            <a:pPr lvl="1">
              <a:buFont typeface="Wingdings" pitchFamily="2" charset="2"/>
              <a:buChar char="Ø"/>
            </a:pPr>
            <a:r>
              <a:rPr lang="el-GR" dirty="0" smtClean="0">
                <a:sym typeface="Wingdings" pitchFamily="2" charset="2"/>
              </a:rPr>
              <a:t>Επιλέγουμε εικονίδιο </a:t>
            </a:r>
            <a:r>
              <a:rPr lang="el-GR" dirty="0" err="1" smtClean="0">
                <a:sym typeface="Wingdings" pitchFamily="2" charset="2"/>
              </a:rPr>
              <a:t>ιστοτόπου</a:t>
            </a:r>
            <a:r>
              <a:rPr lang="el-GR" dirty="0">
                <a:sym typeface="Wingdings" pitchFamily="2" charset="2"/>
              </a:rPr>
              <a:t>. Θα εμφανίζεται στην καρτέλα του </a:t>
            </a:r>
            <a:r>
              <a:rPr lang="el-GR" dirty="0" err="1">
                <a:sym typeface="Wingdings" pitchFamily="2" charset="2"/>
              </a:rPr>
              <a:t>φυλλομετρητή</a:t>
            </a:r>
            <a:endParaRPr lang="el-GR" dirty="0">
              <a:sym typeface="Wingdings" pitchFamily="2" charset="2"/>
            </a:endParaRP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Κάνουμε τις αλλαγές για τη γλώσσα, την ημερομηνία και την ώρα και αποθηκεύουμε.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643640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541</TotalTime>
  <Words>246</Words>
  <Application>Microsoft Office PowerPoint</Application>
  <PresentationFormat>Προβολή στην οθόνη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Ροή</vt:lpstr>
      <vt:lpstr>Δημιουργώντας ιστοσελίδες με το Wordpress</vt:lpstr>
      <vt:lpstr>Τι θα χρειαστώ</vt:lpstr>
      <vt:lpstr>Παρουσίαση του PowerPoint</vt:lpstr>
      <vt:lpstr>Παρουσίαση του PowerPoint</vt:lpstr>
      <vt:lpstr>Επιλογή Host and Domain</vt:lpstr>
      <vt:lpstr>Παρουσίαση του PowerPoint</vt:lpstr>
      <vt:lpstr>Παρουσίαση του PowerPoint</vt:lpstr>
      <vt:lpstr>Στο Wordpress…   part 1</vt:lpstr>
      <vt:lpstr>Στο Wordpress…   part 2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Δημιουργώντας ιστοσελίδες με το Wordpress</dc:title>
  <dc:creator>MG-Pc</dc:creator>
  <cp:lastModifiedBy>MG-Pc</cp:lastModifiedBy>
  <cp:revision>15</cp:revision>
  <dcterms:created xsi:type="dcterms:W3CDTF">2024-12-26T06:01:38Z</dcterms:created>
  <dcterms:modified xsi:type="dcterms:W3CDTF">2024-12-28T15:33:14Z</dcterms:modified>
</cp:coreProperties>
</file>