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1D6437-4B80-D738-DFDA-EA9A5C80A1DE}" v="2" dt="2025-04-28T11:45:44.2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aris Symvoulidis" userId="344c0aa916e077a6" providerId="Windows Live" clId="Web-{2A7D51F3-399C-5B53-1DFD-EE760BC1B9B6}"/>
    <pc:docChg chg="addSld modSld">
      <pc:chgData name="Xaris Symvoulidis" userId="344c0aa916e077a6" providerId="Windows Live" clId="Web-{2A7D51F3-399C-5B53-1DFD-EE760BC1B9B6}" dt="2025-03-16T14:46:07.842" v="186" actId="20577"/>
      <pc:docMkLst>
        <pc:docMk/>
      </pc:docMkLst>
      <pc:sldChg chg="modSp">
        <pc:chgData name="Xaris Symvoulidis" userId="344c0aa916e077a6" providerId="Windows Live" clId="Web-{2A7D51F3-399C-5B53-1DFD-EE760BC1B9B6}" dt="2025-03-16T13:26:47.197" v="57" actId="20577"/>
        <pc:sldMkLst>
          <pc:docMk/>
          <pc:sldMk cId="2325122232" sldId="256"/>
        </pc:sldMkLst>
        <pc:spChg chg="mod">
          <ac:chgData name="Xaris Symvoulidis" userId="344c0aa916e077a6" providerId="Windows Live" clId="Web-{2A7D51F3-399C-5B53-1DFD-EE760BC1B9B6}" dt="2025-03-16T13:26:11.398" v="22" actId="20577"/>
          <ac:spMkLst>
            <pc:docMk/>
            <pc:sldMk cId="2325122232" sldId="256"/>
            <ac:spMk id="2" creationId="{00000000-0000-0000-0000-000000000000}"/>
          </ac:spMkLst>
        </pc:spChg>
        <pc:spChg chg="mod">
          <ac:chgData name="Xaris Symvoulidis" userId="344c0aa916e077a6" providerId="Windows Live" clId="Web-{2A7D51F3-399C-5B53-1DFD-EE760BC1B9B6}" dt="2025-03-16T13:26:47.197" v="57" actId="20577"/>
          <ac:spMkLst>
            <pc:docMk/>
            <pc:sldMk cId="2325122232" sldId="256"/>
            <ac:spMk id="3" creationId="{00000000-0000-0000-0000-000000000000}"/>
          </ac:spMkLst>
        </pc:spChg>
      </pc:sldChg>
      <pc:sldChg chg="modSp new">
        <pc:chgData name="Xaris Symvoulidis" userId="344c0aa916e077a6" providerId="Windows Live" clId="Web-{2A7D51F3-399C-5B53-1DFD-EE760BC1B9B6}" dt="2025-03-16T14:46:07.842" v="186" actId="20577"/>
        <pc:sldMkLst>
          <pc:docMk/>
          <pc:sldMk cId="4274028197" sldId="257"/>
        </pc:sldMkLst>
        <pc:spChg chg="mod">
          <ac:chgData name="Xaris Symvoulidis" userId="344c0aa916e077a6" providerId="Windows Live" clId="Web-{2A7D51F3-399C-5B53-1DFD-EE760BC1B9B6}" dt="2025-03-16T13:27:15.526" v="83" actId="20577"/>
          <ac:spMkLst>
            <pc:docMk/>
            <pc:sldMk cId="4274028197" sldId="257"/>
            <ac:spMk id="2" creationId="{2AB2A066-523E-1F3A-B815-F5EB01AA0163}"/>
          </ac:spMkLst>
        </pc:spChg>
        <pc:spChg chg="mod">
          <ac:chgData name="Xaris Symvoulidis" userId="344c0aa916e077a6" providerId="Windows Live" clId="Web-{2A7D51F3-399C-5B53-1DFD-EE760BC1B9B6}" dt="2025-03-16T14:46:07.842" v="186" actId="20577"/>
          <ac:spMkLst>
            <pc:docMk/>
            <pc:sldMk cId="4274028197" sldId="257"/>
            <ac:spMk id="3" creationId="{EB9EC82D-C65E-061F-CC9A-9644632360C5}"/>
          </ac:spMkLst>
        </pc:spChg>
      </pc:sldChg>
      <pc:sldChg chg="modSp new">
        <pc:chgData name="Xaris Symvoulidis" userId="344c0aa916e077a6" providerId="Windows Live" clId="Web-{2A7D51F3-399C-5B53-1DFD-EE760BC1B9B6}" dt="2025-03-16T14:33:58.658" v="158" actId="20577"/>
        <pc:sldMkLst>
          <pc:docMk/>
          <pc:sldMk cId="3125030934" sldId="258"/>
        </pc:sldMkLst>
        <pc:spChg chg="mod">
          <ac:chgData name="Xaris Symvoulidis" userId="344c0aa916e077a6" providerId="Windows Live" clId="Web-{2A7D51F3-399C-5B53-1DFD-EE760BC1B9B6}" dt="2025-03-16T13:27:25.198" v="85" actId="20577"/>
          <ac:spMkLst>
            <pc:docMk/>
            <pc:sldMk cId="3125030934" sldId="258"/>
            <ac:spMk id="2" creationId="{9F4413AD-B283-4A6F-58E8-13FCBB44D20D}"/>
          </ac:spMkLst>
        </pc:spChg>
        <pc:spChg chg="mod">
          <ac:chgData name="Xaris Symvoulidis" userId="344c0aa916e077a6" providerId="Windows Live" clId="Web-{2A7D51F3-399C-5B53-1DFD-EE760BC1B9B6}" dt="2025-03-16T14:33:58.658" v="158" actId="20577"/>
          <ac:spMkLst>
            <pc:docMk/>
            <pc:sldMk cId="3125030934" sldId="258"/>
            <ac:spMk id="3" creationId="{6EC147BC-A037-7EE2-ED6F-5996F94D5881}"/>
          </ac:spMkLst>
        </pc:spChg>
      </pc:sldChg>
      <pc:sldChg chg="modSp new">
        <pc:chgData name="Xaris Symvoulidis" userId="344c0aa916e077a6" providerId="Windows Live" clId="Web-{2A7D51F3-399C-5B53-1DFD-EE760BC1B9B6}" dt="2025-03-16T14:39:50.718" v="178" actId="20577"/>
        <pc:sldMkLst>
          <pc:docMk/>
          <pc:sldMk cId="2802069765" sldId="259"/>
        </pc:sldMkLst>
        <pc:spChg chg="mod">
          <ac:chgData name="Xaris Symvoulidis" userId="344c0aa916e077a6" providerId="Windows Live" clId="Web-{2A7D51F3-399C-5B53-1DFD-EE760BC1B9B6}" dt="2025-03-16T13:27:29.417" v="87" actId="20577"/>
          <ac:spMkLst>
            <pc:docMk/>
            <pc:sldMk cId="2802069765" sldId="259"/>
            <ac:spMk id="2" creationId="{621570CB-4F2A-BA4B-FEC6-2550A7ECA2F5}"/>
          </ac:spMkLst>
        </pc:spChg>
        <pc:spChg chg="mod">
          <ac:chgData name="Xaris Symvoulidis" userId="344c0aa916e077a6" providerId="Windows Live" clId="Web-{2A7D51F3-399C-5B53-1DFD-EE760BC1B9B6}" dt="2025-03-16T14:39:50.718" v="178" actId="20577"/>
          <ac:spMkLst>
            <pc:docMk/>
            <pc:sldMk cId="2802069765" sldId="259"/>
            <ac:spMk id="3" creationId="{24EFEDAC-7C81-B014-41AD-01C9DE602CD5}"/>
          </ac:spMkLst>
        </pc:spChg>
      </pc:sldChg>
      <pc:sldChg chg="modSp new">
        <pc:chgData name="Xaris Symvoulidis" userId="344c0aa916e077a6" providerId="Windows Live" clId="Web-{2A7D51F3-399C-5B53-1DFD-EE760BC1B9B6}" dt="2025-03-16T14:37:31.104" v="170" actId="20577"/>
        <pc:sldMkLst>
          <pc:docMk/>
          <pc:sldMk cId="1138281585" sldId="260"/>
        </pc:sldMkLst>
        <pc:spChg chg="mod">
          <ac:chgData name="Xaris Symvoulidis" userId="344c0aa916e077a6" providerId="Windows Live" clId="Web-{2A7D51F3-399C-5B53-1DFD-EE760BC1B9B6}" dt="2025-03-16T14:28:41.381" v="94" actId="20577"/>
          <ac:spMkLst>
            <pc:docMk/>
            <pc:sldMk cId="1138281585" sldId="260"/>
            <ac:spMk id="2" creationId="{1505794B-4477-5365-00C0-ADFA9AC18898}"/>
          </ac:spMkLst>
        </pc:spChg>
        <pc:spChg chg="mod">
          <ac:chgData name="Xaris Symvoulidis" userId="344c0aa916e077a6" providerId="Windows Live" clId="Web-{2A7D51F3-399C-5B53-1DFD-EE760BC1B9B6}" dt="2025-03-16T14:37:31.104" v="170" actId="20577"/>
          <ac:spMkLst>
            <pc:docMk/>
            <pc:sldMk cId="1138281585" sldId="260"/>
            <ac:spMk id="3" creationId="{B3727E6D-54DD-C66C-96A5-9BB415322710}"/>
          </ac:spMkLst>
        </pc:spChg>
      </pc:sldChg>
      <pc:sldChg chg="modSp new">
        <pc:chgData name="Xaris Symvoulidis" userId="344c0aa916e077a6" providerId="Windows Live" clId="Web-{2A7D51F3-399C-5B53-1DFD-EE760BC1B9B6}" dt="2025-03-16T14:34:14.784" v="160" actId="20577"/>
        <pc:sldMkLst>
          <pc:docMk/>
          <pc:sldMk cId="2098614395" sldId="261"/>
        </pc:sldMkLst>
        <pc:spChg chg="mod">
          <ac:chgData name="Xaris Symvoulidis" userId="344c0aa916e077a6" providerId="Windows Live" clId="Web-{2A7D51F3-399C-5B53-1DFD-EE760BC1B9B6}" dt="2025-03-16T14:34:14.784" v="160" actId="20577"/>
          <ac:spMkLst>
            <pc:docMk/>
            <pc:sldMk cId="2098614395" sldId="261"/>
            <ac:spMk id="2" creationId="{11CDE5B8-CEB2-C210-2179-7CD0CB80E600}"/>
          </ac:spMkLst>
        </pc:spChg>
      </pc:sldChg>
    </pc:docChg>
  </pc:docChgLst>
  <pc:docChgLst>
    <pc:chgData name="Xaris Symvoulidis" userId="344c0aa916e077a6" providerId="Windows Live" clId="Web-{CD1D6437-4B80-D738-DFDA-EA9A5C80A1DE}"/>
    <pc:docChg chg="delSld">
      <pc:chgData name="Xaris Symvoulidis" userId="344c0aa916e077a6" providerId="Windows Live" clId="Web-{CD1D6437-4B80-D738-DFDA-EA9A5C80A1DE}" dt="2025-04-28T11:45:44.244" v="1"/>
      <pc:docMkLst>
        <pc:docMk/>
      </pc:docMkLst>
      <pc:sldChg chg="del">
        <pc:chgData name="Xaris Symvoulidis" userId="344c0aa916e077a6" providerId="Windows Live" clId="Web-{CD1D6437-4B80-D738-DFDA-EA9A5C80A1DE}" dt="2025-04-28T11:45:44.244" v="1"/>
        <pc:sldMkLst>
          <pc:docMk/>
          <pc:sldMk cId="2802069765" sldId="259"/>
        </pc:sldMkLst>
      </pc:sldChg>
      <pc:sldChg chg="del">
        <pc:chgData name="Xaris Symvoulidis" userId="344c0aa916e077a6" providerId="Windows Live" clId="Web-{CD1D6437-4B80-D738-DFDA-EA9A5C80A1DE}" dt="2025-04-28T11:45:39.447" v="0"/>
        <pc:sldMkLst>
          <pc:docMk/>
          <pc:sldMk cId="2098614395" sldId="261"/>
        </pc:sldMkLst>
      </pc:sldChg>
    </pc:docChg>
  </pc:docChgLst>
  <pc:docChgLst>
    <pc:chgData name="Xaris Symvoulidis" userId="344c0aa916e077a6" providerId="Windows Live" clId="Web-{3999E60D-BC10-FFD7-EFC5-C3AB6D55A329}"/>
    <pc:docChg chg="modSld">
      <pc:chgData name="Xaris Symvoulidis" userId="344c0aa916e077a6" providerId="Windows Live" clId="Web-{3999E60D-BC10-FFD7-EFC5-C3AB6D55A329}" dt="2025-04-06T13:02:57.993" v="31" actId="20577"/>
      <pc:docMkLst>
        <pc:docMk/>
      </pc:docMkLst>
      <pc:sldChg chg="modSp">
        <pc:chgData name="Xaris Symvoulidis" userId="344c0aa916e077a6" providerId="Windows Live" clId="Web-{3999E60D-BC10-FFD7-EFC5-C3AB6D55A329}" dt="2025-04-06T13:00:37.722" v="2" actId="20577"/>
        <pc:sldMkLst>
          <pc:docMk/>
          <pc:sldMk cId="4274028197" sldId="257"/>
        </pc:sldMkLst>
        <pc:spChg chg="mod">
          <ac:chgData name="Xaris Symvoulidis" userId="344c0aa916e077a6" providerId="Windows Live" clId="Web-{3999E60D-BC10-FFD7-EFC5-C3AB6D55A329}" dt="2025-04-06T13:00:37.722" v="2" actId="20577"/>
          <ac:spMkLst>
            <pc:docMk/>
            <pc:sldMk cId="4274028197" sldId="257"/>
            <ac:spMk id="3" creationId="{EB9EC82D-C65E-061F-CC9A-9644632360C5}"/>
          </ac:spMkLst>
        </pc:spChg>
      </pc:sldChg>
      <pc:sldChg chg="modSp">
        <pc:chgData name="Xaris Symvoulidis" userId="344c0aa916e077a6" providerId="Windows Live" clId="Web-{3999E60D-BC10-FFD7-EFC5-C3AB6D55A329}" dt="2025-04-06T13:02:57.993" v="31" actId="20577"/>
        <pc:sldMkLst>
          <pc:docMk/>
          <pc:sldMk cId="1138281585" sldId="260"/>
        </pc:sldMkLst>
        <pc:spChg chg="mod">
          <ac:chgData name="Xaris Symvoulidis" userId="344c0aa916e077a6" providerId="Windows Live" clId="Web-{3999E60D-BC10-FFD7-EFC5-C3AB6D55A329}" dt="2025-04-06T13:02:57.993" v="31" actId="20577"/>
          <ac:spMkLst>
            <pc:docMk/>
            <pc:sldMk cId="1138281585" sldId="260"/>
            <ac:spMk id="3" creationId="{B3727E6D-54DD-C66C-96A5-9BB41532271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568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166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852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586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9469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105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0387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791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584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947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315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170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>
                <a:latin typeface="Tahoma"/>
                <a:ea typeface="Tahoma"/>
                <a:cs typeface="Tahoma"/>
              </a:rPr>
              <a:t>Β' Παγκόσμιος Πόλεμος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l-GR" sz="3200" dirty="0">
                <a:latin typeface="Tahoma"/>
                <a:ea typeface="Tahoma"/>
                <a:cs typeface="Tahoma"/>
              </a:rPr>
              <a:t>Απολογισμός και θέση της Ελλάδας, 1939-1945</a:t>
            </a:r>
          </a:p>
        </p:txBody>
      </p:sp>
    </p:spTree>
    <p:extLst>
      <p:ext uri="{BB962C8B-B14F-4D97-AF65-F5344CB8AC3E}">
        <p14:creationId xmlns:p14="http://schemas.microsoft.com/office/powerpoint/2010/main" val="2325122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AB2A066-523E-1F3A-B815-F5EB01AA0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Tahoma"/>
                <a:ea typeface="Tahoma"/>
                <a:cs typeface="Tahoma"/>
              </a:rPr>
              <a:t>Β' Παγκόσμιος Πόλεμος (1939-1945)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B9EC82D-C65E-061F-CC9A-964463236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pPr>
              <a:buNone/>
            </a:pPr>
            <a:r>
              <a:rPr lang="el-GR" dirty="0">
                <a:solidFill>
                  <a:srgbClr val="0070C0"/>
                </a:solidFill>
                <a:latin typeface="Tahoma"/>
                <a:ea typeface="+mn-lt"/>
                <a:cs typeface="+mn-lt"/>
              </a:rPr>
              <a:t>Εισαγωγή</a:t>
            </a:r>
            <a:endParaRPr lang="el-GR" dirty="0">
              <a:solidFill>
                <a:srgbClr val="0070C0"/>
              </a:solidFill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Ο Β' Παγκόσμιος Πόλεμος ξεκίνησε το 1939, όταν η Γερμανία επιτέθηκε στην Πολωνία.</a:t>
            </a: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Ο πόλεμος κράτησε 6 χρόνια, ως το 1945. Η Γερμανία, μαζί με την Ιταλία, προσπάθησαν να κατακτήσουν την Ευρώπη (Τρίτο Ράιχ). Η σύμμαχός τους Ιαπωνία, προσπάθησε να κατακτήσει την Ασία και τα νησιά στον Ειρηνικό Ωκεανό.</a:t>
            </a: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Η Ελλάδα μπήκε στον Πόλεμο το 1940, όταν δεχτήκαμε επίθεση από τους Ιταλούς (28η Οκτωβρίου, ΟΧΙ). Η περίοδος της Γερμανικής Κατοχής (ως το 1944) ήταν από τις σκληρότερες που γνωρίσαμε στην ιστορία μας.</a:t>
            </a: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Ο Β' Παγκόσμιος έληξε με ήττα της Γερμανίας, της Ιταλίας και της Ιαπωνίας. Ο </a:t>
            </a:r>
            <a:r>
              <a:rPr lang="el-GR" dirty="0" err="1">
                <a:latin typeface="Tahoma"/>
                <a:ea typeface="+mn-lt"/>
                <a:cs typeface="+mn-lt"/>
              </a:rPr>
              <a:t>Μουσολίνι</a:t>
            </a:r>
            <a:r>
              <a:rPr lang="el-GR" dirty="0">
                <a:latin typeface="Tahoma"/>
                <a:ea typeface="+mn-lt"/>
                <a:cs typeface="+mn-lt"/>
              </a:rPr>
              <a:t> εκτελέστηκε, ο Χίτλερ αυτοκτόνησε, νέες παγκόσμιες δυνάμεις έγιναν η Αμερική και η Ρωσία.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accent6">
                    <a:lumMod val="49000"/>
                  </a:schemeClr>
                </a:solidFill>
                <a:latin typeface="Tahoma"/>
                <a:ea typeface="+mn-lt"/>
                <a:cs typeface="+mn-lt"/>
              </a:rPr>
              <a:t>(βίντεο Young </a:t>
            </a:r>
            <a:r>
              <a:rPr lang="el-GR" b="1" dirty="0" err="1">
                <a:solidFill>
                  <a:schemeClr val="accent6">
                    <a:lumMod val="49000"/>
                  </a:schemeClr>
                </a:solidFill>
                <a:latin typeface="Tahoma"/>
                <a:ea typeface="+mn-lt"/>
                <a:cs typeface="+mn-lt"/>
              </a:rPr>
              <a:t>Historian</a:t>
            </a:r>
            <a:r>
              <a:rPr lang="el-GR" b="1" dirty="0">
                <a:solidFill>
                  <a:schemeClr val="accent6">
                    <a:lumMod val="49000"/>
                  </a:schemeClr>
                </a:solidFill>
                <a:latin typeface="Tahoma"/>
                <a:ea typeface="+mn-lt"/>
                <a:cs typeface="+mn-lt"/>
              </a:rPr>
              <a:t>)</a:t>
            </a:r>
            <a:endParaRPr lang="el-GR" b="1" dirty="0" err="1">
              <a:solidFill>
                <a:schemeClr val="accent6">
                  <a:lumMod val="49000"/>
                </a:schemeClr>
              </a:solidFill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4274028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505794B-4477-5365-00C0-ADFA9AC18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>
                <a:latin typeface="Tahoma"/>
                <a:ea typeface="Tahoma"/>
                <a:cs typeface="Tahoma"/>
              </a:rPr>
              <a:t>Β' Παγκόσμιος Πόλεμος (1939-1945)</a:t>
            </a:r>
            <a:endParaRPr lang="el-GR" dirty="0">
              <a:latin typeface="Tahoma"/>
              <a:ea typeface="Tahoma"/>
              <a:cs typeface="Tahoma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3727E6D-54DD-C66C-96A5-9BB415322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pPr>
              <a:buNone/>
            </a:pPr>
            <a:r>
              <a:rPr lang="el-GR" dirty="0">
                <a:solidFill>
                  <a:srgbClr val="0070C0"/>
                </a:solidFill>
                <a:latin typeface="Tahoma"/>
                <a:ea typeface="+mn-lt"/>
                <a:cs typeface="+mn-lt"/>
              </a:rPr>
              <a:t>Απολογισμός</a:t>
            </a: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Κανένας άλλος πόλεμος δεν έφερε τις καταστροφές του Β' Παγκοσμίου: κάποιες χώρες έχασαν ως και το 20% του πληθυσμού τους. Υπολογίζεται ότι σκοτώθηκαν περίπου 75 εκατομμύρια άνθρωποι, σε όλη τη Γη.</a:t>
            </a: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Πέρα από κατάκτηση εδαφών, οι Ναζί του Χίτλερ προσπάθησαν, λόγω ρατσιστικής ιδεολογίας, να εξοντώσουν τους Εβραίους και τους Τσιγγάνους, σε ειδικά σχεδιασμένα στρατόπεδα συγκέντρωσης σαν το Άουσβιτς (Ολοκαύτωμα). </a:t>
            </a:r>
            <a:r>
              <a:rPr lang="el-GR" sz="2900" b="1" dirty="0">
                <a:solidFill>
                  <a:schemeClr val="accent6">
                    <a:lumMod val="49000"/>
                  </a:schemeClr>
                </a:solidFill>
                <a:latin typeface="Tahoma"/>
                <a:ea typeface="Tahoma"/>
                <a:cs typeface="Tahoma"/>
              </a:rPr>
              <a:t>(βίντεο ΕΡΤ με </a:t>
            </a:r>
            <a:r>
              <a:rPr lang="el-GR" sz="2900" b="1" dirty="0" err="1">
                <a:solidFill>
                  <a:schemeClr val="accent6">
                    <a:lumMod val="49000"/>
                  </a:schemeClr>
                </a:solidFill>
                <a:latin typeface="Tahoma"/>
                <a:ea typeface="Tahoma"/>
                <a:cs typeface="Tahoma"/>
              </a:rPr>
              <a:t>Εσθήρ</a:t>
            </a:r>
            <a:r>
              <a:rPr lang="el-GR" sz="2900" b="1" dirty="0">
                <a:solidFill>
                  <a:schemeClr val="accent6">
                    <a:lumMod val="49000"/>
                  </a:schemeClr>
                </a:solidFill>
                <a:latin typeface="Tahoma"/>
                <a:ea typeface="Tahoma"/>
                <a:cs typeface="Tahoma"/>
              </a:rPr>
              <a:t> Κοέν, Τα Τρένα της Σιωπής)</a:t>
            </a: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Οι Αμερικάνοι χρησιμοποίησαν πυρηνικά όπλα για να νικήσουν την Ιαπωνία (Χιροσίμα, Ναγκασάκι), πράγμα που δημιούργησε ένα τεράστιο τραύμα, με το οποίο ακόμα παλεύουμε σήμερα.</a:t>
            </a: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Οι περισσότερες οικονομίες διαλύθηκαν, οι χώρες που κέρδισαν την ελευθερία τους έπρεπε συχνά να αρχίσουν από την αρχή να φτιάχνουν εργοστάσια ή δρόμους.</a:t>
            </a:r>
          </a:p>
        </p:txBody>
      </p:sp>
    </p:spTree>
    <p:extLst>
      <p:ext uri="{BB962C8B-B14F-4D97-AF65-F5344CB8AC3E}">
        <p14:creationId xmlns:p14="http://schemas.microsoft.com/office/powerpoint/2010/main" val="1138281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F4413AD-B283-4A6F-58E8-13FCBB44D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Tahoma"/>
                <a:ea typeface="Tahoma"/>
                <a:cs typeface="Tahoma"/>
              </a:rPr>
              <a:t>Β' Παγκόσμιος Πόλεμος (1939-1945)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EC147BC-A037-7EE2-ED6F-5996F94D5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>
              <a:buNone/>
            </a:pPr>
            <a:r>
              <a:rPr lang="el-GR">
                <a:solidFill>
                  <a:srgbClr val="0070C0"/>
                </a:solidFill>
                <a:latin typeface="Tahoma"/>
                <a:ea typeface="+mn-lt"/>
                <a:cs typeface="+mn-lt"/>
              </a:rPr>
              <a:t>Η Ελλάδα στον Β' Παγκόσμιο Πόλεμο</a:t>
            </a: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Το 1940, με το ΟΧΙ, ξεκινάει πόλεμος Ελλάδας-Ιταλίας στα σύνορα με την Αλβανία, την οποία η Ιταλία είχε καταλάβει το 1939. Ο ελληνικός στρατός κάνει την έκπληξη και νικάει τους Ιταλούς. Γράφονται κοροϊδευτικά τραγούδια (Βάζει Ο Ντούτσε Τη Στολή Του).</a:t>
            </a:r>
          </a:p>
          <a:p>
            <a:pPr>
              <a:buNone/>
            </a:pPr>
            <a:endParaRPr lang="el-GR" dirty="0">
              <a:solidFill>
                <a:srgbClr val="000000"/>
              </a:solidFill>
              <a:latin typeface="Tahoma"/>
              <a:ea typeface="Tahoma"/>
              <a:cs typeface="Tahoma"/>
            </a:endParaRPr>
          </a:p>
          <a:p>
            <a:r>
              <a:rPr lang="el-GR">
                <a:latin typeface="Tahoma"/>
                <a:ea typeface="+mn-lt"/>
                <a:cs typeface="+mn-lt"/>
              </a:rPr>
              <a:t>Δυσαρεστημένος με την ιταλική αποτυχία, ο Χίτλερ αποφασίζει να αναλάβει αυτός δράση. Τον Απρίλιο του 1941 δεχόμαστε γερμανική και βουλγαρική επίθεση, ο στρατός μας καταρρέει παρά τις γενναίες μάχες και τη βοήθεια της Βρετανίας. </a:t>
            </a: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Έλληνες, Άγγλοι, Αυστραλοί και Νεοζηλανδοί δίνουμε μαζί την τελευταία μεγάλη μάχη στην Κρήτη, όμως οι Γερμανοί μας νικούν τον Ιούνιο.</a:t>
            </a:r>
          </a:p>
          <a:p>
            <a:pPr marL="0" indent="0">
              <a:buNone/>
            </a:pPr>
            <a:r>
              <a:rPr lang="el-GR" sz="2600" dirty="0">
                <a:solidFill>
                  <a:schemeClr val="accent6">
                    <a:lumMod val="49000"/>
                  </a:schemeClr>
                </a:solidFill>
                <a:latin typeface="Tahoma"/>
                <a:ea typeface="Tahoma"/>
                <a:cs typeface="Tahoma"/>
              </a:rPr>
              <a:t>βίντεο Young </a:t>
            </a:r>
            <a:r>
              <a:rPr lang="el-GR" sz="2600" dirty="0" err="1">
                <a:solidFill>
                  <a:schemeClr val="accent6">
                    <a:lumMod val="49000"/>
                  </a:schemeClr>
                </a:solidFill>
                <a:latin typeface="Tahoma"/>
                <a:ea typeface="Tahoma"/>
                <a:cs typeface="Tahoma"/>
              </a:rPr>
              <a:t>Historian</a:t>
            </a:r>
            <a:r>
              <a:rPr lang="el-GR" sz="2600" dirty="0">
                <a:solidFill>
                  <a:schemeClr val="accent6">
                    <a:lumMod val="49000"/>
                  </a:schemeClr>
                </a:solidFill>
                <a:latin typeface="Tahoma"/>
                <a:ea typeface="Tahoma"/>
                <a:cs typeface="Tahoma"/>
              </a:rPr>
              <a:t>: Η Μάχη της Κρήτης</a:t>
            </a:r>
          </a:p>
        </p:txBody>
      </p:sp>
    </p:spTree>
    <p:extLst>
      <p:ext uri="{BB962C8B-B14F-4D97-AF65-F5344CB8AC3E}">
        <p14:creationId xmlns:p14="http://schemas.microsoft.com/office/powerpoint/2010/main" val="312503093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Ευρεία οθόνη</PresentationFormat>
  <Paragraphs>0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Β' Παγκόσμιος Πόλεμος</vt:lpstr>
      <vt:lpstr>Β' Παγκόσμιος Πόλεμος (1939-1945)</vt:lpstr>
      <vt:lpstr>Β' Παγκόσμιος Πόλεμος (1939-1945)</vt:lpstr>
      <vt:lpstr>Β' Παγκόσμιος Πόλεμος (1939-1945)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78</cp:revision>
  <dcterms:created xsi:type="dcterms:W3CDTF">2025-03-16T13:25:13Z</dcterms:created>
  <dcterms:modified xsi:type="dcterms:W3CDTF">2025-04-28T11:45:49Z</dcterms:modified>
</cp:coreProperties>
</file>