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EB461B2-C04C-497D-82DB-B557A3DA7B99}" v="232" dt="2024-12-15T19:30:39.36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8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aris Symvoulidis" userId="344c0aa916e077a6" providerId="Windows Live" clId="Web-{FEB461B2-C04C-497D-82DB-B557A3DA7B99}"/>
    <pc:docChg chg="addSld modSld">
      <pc:chgData name="Xaris Symvoulidis" userId="344c0aa916e077a6" providerId="Windows Live" clId="Web-{FEB461B2-C04C-497D-82DB-B557A3DA7B99}" dt="2024-12-15T19:30:39.369" v="225" actId="20577"/>
      <pc:docMkLst>
        <pc:docMk/>
      </pc:docMkLst>
      <pc:sldChg chg="modSp">
        <pc:chgData name="Xaris Symvoulidis" userId="344c0aa916e077a6" providerId="Windows Live" clId="Web-{FEB461B2-C04C-497D-82DB-B557A3DA7B99}" dt="2024-12-15T18:23:37.248" v="22" actId="20577"/>
        <pc:sldMkLst>
          <pc:docMk/>
          <pc:sldMk cId="2325122232" sldId="256"/>
        </pc:sldMkLst>
        <pc:spChg chg="mod">
          <ac:chgData name="Xaris Symvoulidis" userId="344c0aa916e077a6" providerId="Windows Live" clId="Web-{FEB461B2-C04C-497D-82DB-B557A3DA7B99}" dt="2024-12-15T18:23:12.420" v="13" actId="20577"/>
          <ac:spMkLst>
            <pc:docMk/>
            <pc:sldMk cId="2325122232" sldId="256"/>
            <ac:spMk id="2" creationId="{00000000-0000-0000-0000-000000000000}"/>
          </ac:spMkLst>
        </pc:spChg>
        <pc:spChg chg="mod">
          <ac:chgData name="Xaris Symvoulidis" userId="344c0aa916e077a6" providerId="Windows Live" clId="Web-{FEB461B2-C04C-497D-82DB-B557A3DA7B99}" dt="2024-12-15T18:23:37.248" v="22" actId="20577"/>
          <ac:spMkLst>
            <pc:docMk/>
            <pc:sldMk cId="2325122232" sldId="256"/>
            <ac:spMk id="3" creationId="{00000000-0000-0000-0000-000000000000}"/>
          </ac:spMkLst>
        </pc:spChg>
      </pc:sldChg>
      <pc:sldChg chg="modSp new">
        <pc:chgData name="Xaris Symvoulidis" userId="344c0aa916e077a6" providerId="Windows Live" clId="Web-{FEB461B2-C04C-497D-82DB-B557A3DA7B99}" dt="2024-12-15T19:06:57.218" v="106" actId="20577"/>
        <pc:sldMkLst>
          <pc:docMk/>
          <pc:sldMk cId="3681902257" sldId="257"/>
        </pc:sldMkLst>
        <pc:spChg chg="mod">
          <ac:chgData name="Xaris Symvoulidis" userId="344c0aa916e077a6" providerId="Windows Live" clId="Web-{FEB461B2-C04C-497D-82DB-B557A3DA7B99}" dt="2024-12-15T19:06:57.218" v="106" actId="20577"/>
          <ac:spMkLst>
            <pc:docMk/>
            <pc:sldMk cId="3681902257" sldId="257"/>
            <ac:spMk id="2" creationId="{B3951E82-43F0-5C48-4103-C5C5521C0B65}"/>
          </ac:spMkLst>
        </pc:spChg>
        <pc:spChg chg="mod">
          <ac:chgData name="Xaris Symvoulidis" userId="344c0aa916e077a6" providerId="Windows Live" clId="Web-{FEB461B2-C04C-497D-82DB-B557A3DA7B99}" dt="2024-12-15T19:06:07.514" v="85" actId="20577"/>
          <ac:spMkLst>
            <pc:docMk/>
            <pc:sldMk cId="3681902257" sldId="257"/>
            <ac:spMk id="3" creationId="{ED9981DF-1061-511D-8F37-68E6AF019C64}"/>
          </ac:spMkLst>
        </pc:spChg>
      </pc:sldChg>
      <pc:sldChg chg="modSp new">
        <pc:chgData name="Xaris Symvoulidis" userId="344c0aa916e077a6" providerId="Windows Live" clId="Web-{FEB461B2-C04C-497D-82DB-B557A3DA7B99}" dt="2024-12-15T19:07:08.797" v="112" actId="20577"/>
        <pc:sldMkLst>
          <pc:docMk/>
          <pc:sldMk cId="3148686048" sldId="258"/>
        </pc:sldMkLst>
        <pc:spChg chg="mod">
          <ac:chgData name="Xaris Symvoulidis" userId="344c0aa916e077a6" providerId="Windows Live" clId="Web-{FEB461B2-C04C-497D-82DB-B557A3DA7B99}" dt="2024-12-15T19:07:08.797" v="112" actId="20577"/>
          <ac:spMkLst>
            <pc:docMk/>
            <pc:sldMk cId="3148686048" sldId="258"/>
            <ac:spMk id="2" creationId="{7B04BA9D-89BD-9F8D-1026-E924D4D64C6B}"/>
          </ac:spMkLst>
        </pc:spChg>
        <pc:spChg chg="mod">
          <ac:chgData name="Xaris Symvoulidis" userId="344c0aa916e077a6" providerId="Windows Live" clId="Web-{FEB461B2-C04C-497D-82DB-B557A3DA7B99}" dt="2024-12-15T19:06:41.827" v="96" actId="20577"/>
          <ac:spMkLst>
            <pc:docMk/>
            <pc:sldMk cId="3148686048" sldId="258"/>
            <ac:spMk id="3" creationId="{0C855F15-8A31-766F-E56A-6B816D1261D6}"/>
          </ac:spMkLst>
        </pc:spChg>
      </pc:sldChg>
      <pc:sldChg chg="modSp new">
        <pc:chgData name="Xaris Symvoulidis" userId="344c0aa916e077a6" providerId="Windows Live" clId="Web-{FEB461B2-C04C-497D-82DB-B557A3DA7B99}" dt="2024-12-15T19:20:24.007" v="131" actId="20577"/>
        <pc:sldMkLst>
          <pc:docMk/>
          <pc:sldMk cId="794896498" sldId="259"/>
        </pc:sldMkLst>
        <pc:spChg chg="mod">
          <ac:chgData name="Xaris Symvoulidis" userId="344c0aa916e077a6" providerId="Windows Live" clId="Web-{FEB461B2-C04C-497D-82DB-B557A3DA7B99}" dt="2024-12-15T19:07:18.156" v="122" actId="20577"/>
          <ac:spMkLst>
            <pc:docMk/>
            <pc:sldMk cId="794896498" sldId="259"/>
            <ac:spMk id="2" creationId="{402F544F-4B10-4576-6509-035B207BA363}"/>
          </ac:spMkLst>
        </pc:spChg>
        <pc:spChg chg="mod">
          <ac:chgData name="Xaris Symvoulidis" userId="344c0aa916e077a6" providerId="Windows Live" clId="Web-{FEB461B2-C04C-497D-82DB-B557A3DA7B99}" dt="2024-12-15T19:20:24.007" v="131" actId="20577"/>
          <ac:spMkLst>
            <pc:docMk/>
            <pc:sldMk cId="794896498" sldId="259"/>
            <ac:spMk id="3" creationId="{128A4E59-4A54-F89F-A456-33E6EC289EBA}"/>
          </ac:spMkLst>
        </pc:spChg>
      </pc:sldChg>
      <pc:sldChg chg="modSp new">
        <pc:chgData name="Xaris Symvoulidis" userId="344c0aa916e077a6" providerId="Windows Live" clId="Web-{FEB461B2-C04C-497D-82DB-B557A3DA7B99}" dt="2024-12-15T19:28:45.506" v="204" actId="20577"/>
        <pc:sldMkLst>
          <pc:docMk/>
          <pc:sldMk cId="2194410122" sldId="260"/>
        </pc:sldMkLst>
        <pc:spChg chg="mod">
          <ac:chgData name="Xaris Symvoulidis" userId="344c0aa916e077a6" providerId="Windows Live" clId="Web-{FEB461B2-C04C-497D-82DB-B557A3DA7B99}" dt="2024-12-15T19:20:44.586" v="142" actId="20577"/>
          <ac:spMkLst>
            <pc:docMk/>
            <pc:sldMk cId="2194410122" sldId="260"/>
            <ac:spMk id="2" creationId="{86DAFBB8-89A5-1338-3812-9C48802BA122}"/>
          </ac:spMkLst>
        </pc:spChg>
        <pc:spChg chg="mod">
          <ac:chgData name="Xaris Symvoulidis" userId="344c0aa916e077a6" providerId="Windows Live" clId="Web-{FEB461B2-C04C-497D-82DB-B557A3DA7B99}" dt="2024-12-15T19:28:45.506" v="204" actId="20577"/>
          <ac:spMkLst>
            <pc:docMk/>
            <pc:sldMk cId="2194410122" sldId="260"/>
            <ac:spMk id="3" creationId="{0E34D084-F48C-DD76-866E-AA1C19FE6D56}"/>
          </ac:spMkLst>
        </pc:spChg>
      </pc:sldChg>
      <pc:sldChg chg="modSp new">
        <pc:chgData name="Xaris Symvoulidis" userId="344c0aa916e077a6" providerId="Windows Live" clId="Web-{FEB461B2-C04C-497D-82DB-B557A3DA7B99}" dt="2024-12-15T19:30:39.369" v="225" actId="20577"/>
        <pc:sldMkLst>
          <pc:docMk/>
          <pc:sldMk cId="1938273020" sldId="261"/>
        </pc:sldMkLst>
        <pc:spChg chg="mod">
          <ac:chgData name="Xaris Symvoulidis" userId="344c0aa916e077a6" providerId="Windows Live" clId="Web-{FEB461B2-C04C-497D-82DB-B557A3DA7B99}" dt="2024-12-15T19:21:46.729" v="170" actId="20577"/>
          <ac:spMkLst>
            <pc:docMk/>
            <pc:sldMk cId="1938273020" sldId="261"/>
            <ac:spMk id="2" creationId="{9C0973BE-F52A-E9D1-C8DD-1DDFCA5CAA84}"/>
          </ac:spMkLst>
        </pc:spChg>
        <pc:spChg chg="mod">
          <ac:chgData name="Xaris Symvoulidis" userId="344c0aa916e077a6" providerId="Windows Live" clId="Web-{FEB461B2-C04C-497D-82DB-B557A3DA7B99}" dt="2024-12-15T19:30:39.369" v="225" actId="20577"/>
          <ac:spMkLst>
            <pc:docMk/>
            <pc:sldMk cId="1938273020" sldId="261"/>
            <ac:spMk id="3" creationId="{9AC0155C-61DA-7994-0EE8-CABC35DCAC7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Στυλ κύριου υπότιτλου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15/12/2024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75687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15/12/2024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0166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15/12/2024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38526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15/12/2024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35862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15/12/2024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59469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15/12/2024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41057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15/12/2024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50387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15/12/2024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97914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15/12/2024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75844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15/12/2024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99475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15/12/2024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73159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526F0F3-3C53-41BC-8FFD-0BFB6DD91672}" type="datetimeFigureOut">
              <a:rPr lang="el-GR" smtClean="0"/>
              <a:t>15/12/2024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81708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b="1" dirty="0">
                <a:latin typeface="Tahoma"/>
                <a:ea typeface="Tahoma"/>
                <a:cs typeface="Tahoma"/>
              </a:rPr>
              <a:t>Τα Βαλκάνια στις αρχές του 20ού αιώνα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l-GR" sz="3200" dirty="0">
                <a:latin typeface="Tahoma"/>
                <a:ea typeface="Tahoma"/>
                <a:cs typeface="Tahoma"/>
              </a:rPr>
              <a:t>Αντιπαλότητες και πόλεμοι</a:t>
            </a:r>
          </a:p>
        </p:txBody>
      </p:sp>
    </p:spTree>
    <p:extLst>
      <p:ext uri="{BB962C8B-B14F-4D97-AF65-F5344CB8AC3E}">
        <p14:creationId xmlns:p14="http://schemas.microsoft.com/office/powerpoint/2010/main" val="2325122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3951E82-43F0-5C48-4103-C5C5521C0B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latin typeface="Tahoma"/>
                <a:ea typeface="Tahoma"/>
                <a:cs typeface="Tahoma"/>
              </a:rPr>
              <a:t>Βαλκάνια / Τα γεγονότα του 1897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D9981DF-1061-511D-8F37-68E6AF019C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70000" lnSpcReduction="20000"/>
          </a:bodyPr>
          <a:lstStyle/>
          <a:p>
            <a:r>
              <a:rPr lang="el-GR" dirty="0">
                <a:solidFill>
                  <a:srgbClr val="0070C0"/>
                </a:solidFill>
                <a:latin typeface="Tahoma"/>
                <a:ea typeface="Tahoma"/>
                <a:cs typeface="Tahoma"/>
              </a:rPr>
              <a:t>Χάρτης Βαλκανίων, εντοπισμός χωρών</a:t>
            </a:r>
            <a:endParaRPr lang="el-GR">
              <a:solidFill>
                <a:srgbClr val="0070C0"/>
              </a:solidFill>
              <a:latin typeface="Tahoma"/>
              <a:ea typeface="Tahoma"/>
              <a:cs typeface="Tahoma"/>
            </a:endParaRPr>
          </a:p>
          <a:p>
            <a:pPr marL="0" indent="0">
              <a:buNone/>
            </a:pPr>
            <a:endParaRPr lang="el-GR" dirty="0">
              <a:latin typeface="Tahoma"/>
              <a:ea typeface="Tahoma"/>
              <a:cs typeface="Tahoma"/>
            </a:endParaRPr>
          </a:p>
          <a:p>
            <a:r>
              <a:rPr lang="el-GR" dirty="0">
                <a:solidFill>
                  <a:srgbClr val="0070C0"/>
                </a:solidFill>
                <a:latin typeface="Tahoma"/>
                <a:ea typeface="+mn-lt"/>
                <a:cs typeface="+mn-lt"/>
              </a:rPr>
              <a:t>Ο Ατυχής Πόλεμος (1897)</a:t>
            </a:r>
            <a:endParaRPr lang="el-GR" dirty="0">
              <a:solidFill>
                <a:srgbClr val="0070C0"/>
              </a:solidFill>
              <a:latin typeface="Tahoma"/>
              <a:ea typeface="Tahoma"/>
              <a:cs typeface="Tahoma"/>
            </a:endParaRPr>
          </a:p>
          <a:p>
            <a:pPr>
              <a:buNone/>
            </a:pPr>
            <a:endParaRPr lang="el-GR" dirty="0">
              <a:latin typeface="Tahoma"/>
              <a:ea typeface="Tahoma"/>
              <a:cs typeface="Tahoma"/>
            </a:endParaRPr>
          </a:p>
          <a:p>
            <a:pPr marL="0" indent="0">
              <a:buNone/>
            </a:pPr>
            <a:r>
              <a:rPr lang="el-GR" dirty="0">
                <a:latin typeface="Tahoma"/>
                <a:ea typeface="+mn-lt"/>
                <a:cs typeface="+mn-lt"/>
              </a:rPr>
              <a:t>Επανάσταση Κρήτης (1895), αδιέξοδο σε πληρωμή χρεών προς Ευρώπη, παρέμβαση Ευρωπαίων για Κρήτη μετά από σφαγές (1897): αυτόνομο έδαφος της Οθωμανικής Αυτοκρατορίας, αλλά όχι ένωση με την Ελλάδα. Το απορρίψαμε και πήγαμε σε πόλεμο με τους Τούρκους.</a:t>
            </a:r>
            <a:endParaRPr lang="el-GR">
              <a:latin typeface="Tahoma"/>
              <a:ea typeface="Tahoma"/>
              <a:cs typeface="Tahoma"/>
            </a:endParaRPr>
          </a:p>
          <a:p>
            <a:pPr>
              <a:buNone/>
            </a:pPr>
            <a:endParaRPr lang="el-GR" dirty="0">
              <a:latin typeface="Tahoma"/>
              <a:ea typeface="Tahoma"/>
              <a:cs typeface="Tahoma"/>
            </a:endParaRPr>
          </a:p>
          <a:p>
            <a:pPr marL="0" indent="0">
              <a:buNone/>
            </a:pPr>
            <a:r>
              <a:rPr lang="el-GR" dirty="0">
                <a:latin typeface="Tahoma"/>
                <a:ea typeface="+mn-lt"/>
                <a:cs typeface="+mn-lt"/>
              </a:rPr>
              <a:t>Χαρίλαος Τρικούπης: ««Δεν </a:t>
            </a:r>
            <a:r>
              <a:rPr lang="el-GR" err="1">
                <a:latin typeface="Tahoma"/>
                <a:ea typeface="+mn-lt"/>
                <a:cs typeface="+mn-lt"/>
              </a:rPr>
              <a:t>έχομεν</a:t>
            </a:r>
            <a:r>
              <a:rPr lang="el-GR" dirty="0">
                <a:latin typeface="Tahoma"/>
                <a:ea typeface="+mn-lt"/>
                <a:cs typeface="+mn-lt"/>
              </a:rPr>
              <a:t> </a:t>
            </a:r>
            <a:r>
              <a:rPr lang="el-GR" err="1">
                <a:latin typeface="Tahoma"/>
                <a:ea typeface="+mn-lt"/>
                <a:cs typeface="+mn-lt"/>
              </a:rPr>
              <a:t>στρατόν</a:t>
            </a:r>
            <a:r>
              <a:rPr lang="el-GR" dirty="0">
                <a:latin typeface="Tahoma"/>
                <a:ea typeface="+mn-lt"/>
                <a:cs typeface="+mn-lt"/>
              </a:rPr>
              <a:t>. Ο ελληνικός στρατός της σήμερον είναι αγέλη»</a:t>
            </a:r>
            <a:endParaRPr lang="el-GR">
              <a:latin typeface="Tahoma"/>
              <a:ea typeface="Tahoma"/>
              <a:cs typeface="Tahoma"/>
            </a:endParaRPr>
          </a:p>
          <a:p>
            <a:pPr>
              <a:buNone/>
            </a:pPr>
            <a:endParaRPr lang="el-GR" dirty="0">
              <a:latin typeface="Tahoma"/>
              <a:ea typeface="Tahoma"/>
              <a:cs typeface="Tahoma"/>
            </a:endParaRPr>
          </a:p>
          <a:p>
            <a:pPr marL="0" indent="0">
              <a:buNone/>
            </a:pPr>
            <a:r>
              <a:rPr lang="el-GR" dirty="0">
                <a:latin typeface="Tahoma"/>
                <a:ea typeface="+mn-lt"/>
                <a:cs typeface="+mn-lt"/>
              </a:rPr>
              <a:t>Συντριβή, οι Τούρκοι έφτασαν λίγο έξω από τη Λαμία, συνθηκολογήσαμε, αναγκαστήκαμε να τους πληρώσουμε αποζημιώσεις που ρήμαξαν την οικονομία μας, τους δώσαμε ένα κομμάτι της Θεσσαλίας και αποδεχθήκαμε την αυτονομία της Κρήτης.</a:t>
            </a:r>
            <a:endParaRPr lang="el-GR" dirty="0">
              <a:latin typeface="Tahoma"/>
            </a:endParaRPr>
          </a:p>
          <a:p>
            <a:pPr marL="0" indent="0">
              <a:buNone/>
            </a:pPr>
            <a:endParaRPr lang="el-GR" dirty="0">
              <a:latin typeface="Tahoma"/>
              <a:ea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36819022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B04BA9D-89BD-9F8D-1026-E924D4D64C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latin typeface="Tahoma"/>
                <a:ea typeface="Tahoma"/>
                <a:cs typeface="Tahoma"/>
              </a:rPr>
              <a:t>Βαλκάνια / 1904 - 1909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C855F15-8A31-766F-E56A-6B816D1261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85000" lnSpcReduction="20000"/>
          </a:bodyPr>
          <a:lstStyle/>
          <a:p>
            <a:pPr marL="0" indent="0">
              <a:buNone/>
            </a:pPr>
            <a:r>
              <a:rPr lang="el-GR" dirty="0">
                <a:latin typeface="Tahoma"/>
                <a:ea typeface="+mn-lt"/>
                <a:cs typeface="+mn-lt"/>
              </a:rPr>
              <a:t>Αντιπαλότητα με Βούλγαρους και Σέρβους για τη Μακεδονία: </a:t>
            </a:r>
            <a:r>
              <a:rPr lang="el-GR" b="1" dirty="0">
                <a:latin typeface="Tahoma"/>
                <a:ea typeface="+mn-lt"/>
                <a:cs typeface="+mn-lt"/>
              </a:rPr>
              <a:t>Μακεδονικός Αγώνας</a:t>
            </a:r>
            <a:r>
              <a:rPr lang="el-GR" dirty="0">
                <a:latin typeface="Tahoma"/>
                <a:ea typeface="+mn-lt"/>
                <a:cs typeface="+mn-lt"/>
              </a:rPr>
              <a:t> 1904-1908, συγκρούσεις μικρών ένοπλων ομάδων σε εδάφη που παρέμεναν τουρκικά.</a:t>
            </a:r>
            <a:endParaRPr lang="el-GR" dirty="0">
              <a:latin typeface="Tahoma"/>
              <a:ea typeface="Tahoma"/>
              <a:cs typeface="Tahoma"/>
            </a:endParaRPr>
          </a:p>
          <a:p>
            <a:pPr>
              <a:buNone/>
            </a:pPr>
            <a:endParaRPr lang="el-GR" dirty="0">
              <a:latin typeface="Tahoma"/>
              <a:ea typeface="Tahoma"/>
              <a:cs typeface="Tahoma"/>
            </a:endParaRPr>
          </a:p>
          <a:p>
            <a:pPr marL="0" indent="0">
              <a:buNone/>
            </a:pPr>
            <a:r>
              <a:rPr lang="el-GR" dirty="0">
                <a:latin typeface="Tahoma"/>
                <a:ea typeface="+mn-lt"/>
                <a:cs typeface="+mn-lt"/>
              </a:rPr>
              <a:t>1908: </a:t>
            </a:r>
            <a:r>
              <a:rPr lang="el-GR" b="1" dirty="0">
                <a:latin typeface="Tahoma"/>
                <a:ea typeface="+mn-lt"/>
                <a:cs typeface="+mn-lt"/>
              </a:rPr>
              <a:t>Επανάσταση Νεότουρκων</a:t>
            </a:r>
            <a:r>
              <a:rPr lang="el-GR" dirty="0">
                <a:latin typeface="Tahoma"/>
                <a:ea typeface="+mn-lt"/>
                <a:cs typeface="+mn-lt"/>
              </a:rPr>
              <a:t> στη Θεσσαλονίκη, με αρχηγό τον </a:t>
            </a:r>
            <a:r>
              <a:rPr lang="el-GR" dirty="0" err="1">
                <a:latin typeface="Tahoma"/>
                <a:ea typeface="+mn-lt"/>
                <a:cs typeface="+mn-lt"/>
              </a:rPr>
              <a:t>Κεμάλ</a:t>
            </a:r>
            <a:r>
              <a:rPr lang="el-GR" dirty="0">
                <a:latin typeface="Tahoma"/>
                <a:ea typeface="+mn-lt"/>
                <a:cs typeface="+mn-lt"/>
              </a:rPr>
              <a:t> </a:t>
            </a:r>
            <a:r>
              <a:rPr lang="el-GR" dirty="0" err="1">
                <a:latin typeface="Tahoma"/>
                <a:ea typeface="+mn-lt"/>
                <a:cs typeface="+mn-lt"/>
              </a:rPr>
              <a:t>Ατατούρκ</a:t>
            </a:r>
            <a:r>
              <a:rPr lang="el-GR" dirty="0">
                <a:latin typeface="Tahoma"/>
                <a:ea typeface="+mn-lt"/>
                <a:cs typeface="+mn-lt"/>
              </a:rPr>
              <a:t>. Νεαροί διανοούμενοι, που ήθελαν να παραμερίσουν τον Σουλτάνο και να μετατρέψουν την Τουρκία σε σύγχρονο κράτος, παρόμοιο με τα ευρωπαϊκά.</a:t>
            </a:r>
          </a:p>
          <a:p>
            <a:pPr>
              <a:buNone/>
            </a:pPr>
            <a:endParaRPr lang="el-GR" dirty="0">
              <a:latin typeface="Tahoma"/>
              <a:ea typeface="Tahoma"/>
              <a:cs typeface="Tahoma"/>
            </a:endParaRPr>
          </a:p>
          <a:p>
            <a:pPr marL="0" indent="0">
              <a:buNone/>
            </a:pPr>
            <a:r>
              <a:rPr lang="el-GR" dirty="0">
                <a:latin typeface="Tahoma"/>
                <a:ea typeface="+mn-lt"/>
                <a:cs typeface="+mn-lt"/>
              </a:rPr>
              <a:t>1909: </a:t>
            </a:r>
            <a:r>
              <a:rPr lang="el-GR" b="1" dirty="0">
                <a:latin typeface="Tahoma"/>
                <a:ea typeface="+mn-lt"/>
                <a:cs typeface="+mn-lt"/>
              </a:rPr>
              <a:t>Κίνημα στο Γουδί</a:t>
            </a:r>
            <a:r>
              <a:rPr lang="el-GR" dirty="0">
                <a:latin typeface="Tahoma"/>
                <a:ea typeface="+mn-lt"/>
                <a:cs typeface="+mn-lt"/>
              </a:rPr>
              <a:t>. Μια ομάδα στρατιωτικών (Στρατιωτικός Σύνδεσμος) με ηγέτη τον συνταγματάρχη Νικόλαο Ζορμπά ανέτρεψε τον πρωθυπουργό Δημήτριο Ράλλη και ζήτησε να έρθει στην Αθήνα ο Ελευθέριος Βενιζέλος, ηγέτης της επαναστατημένης Κρήτης, ώστε να αναλάβει τις τύχες της Ελλάδας. Ο λαός υποστήριξε το πραξικόπημα.</a:t>
            </a:r>
          </a:p>
        </p:txBody>
      </p:sp>
    </p:spTree>
    <p:extLst>
      <p:ext uri="{BB962C8B-B14F-4D97-AF65-F5344CB8AC3E}">
        <p14:creationId xmlns:p14="http://schemas.microsoft.com/office/powerpoint/2010/main" val="31486860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02F544F-4B10-4576-6509-035B207BA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latin typeface="Tahoma"/>
                <a:ea typeface="Tahoma"/>
                <a:cs typeface="Tahoma"/>
              </a:rPr>
              <a:t>Βαλκάνια / Βαλκανικοί Πόλεμοι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28A4E59-4A54-F89F-A456-33E6EC289E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l-GR" dirty="0">
                <a:latin typeface="Tahoma"/>
                <a:ea typeface="+mn-lt"/>
                <a:cs typeface="+mn-lt"/>
              </a:rPr>
              <a:t>Δύο πόλεμοι, ο Α' Βαλκανικός (Οκτώβριος 1912 - Μάιος 1913) και ο Β' Βαλκανικός (Ιούνιος 1913 - Αύγουστος 1913)</a:t>
            </a:r>
            <a:endParaRPr lang="el-GR" dirty="0">
              <a:latin typeface="Tahoma"/>
              <a:ea typeface="Tahoma"/>
              <a:cs typeface="Tahoma"/>
            </a:endParaRPr>
          </a:p>
          <a:p>
            <a:pPr>
              <a:buNone/>
            </a:pPr>
            <a:endParaRPr lang="el-GR" dirty="0">
              <a:latin typeface="Tahoma"/>
              <a:ea typeface="Tahoma"/>
              <a:cs typeface="Tahoma"/>
            </a:endParaRPr>
          </a:p>
          <a:p>
            <a:pPr marL="0" indent="0">
              <a:buNone/>
            </a:pPr>
            <a:r>
              <a:rPr lang="el-GR" b="1" dirty="0">
                <a:latin typeface="Tahoma"/>
                <a:ea typeface="+mn-lt"/>
                <a:cs typeface="+mn-lt"/>
              </a:rPr>
              <a:t>Α' Βαλκανικός:</a:t>
            </a:r>
            <a:r>
              <a:rPr lang="el-GR" dirty="0">
                <a:latin typeface="Tahoma"/>
                <a:ea typeface="+mn-lt"/>
                <a:cs typeface="+mn-lt"/>
              </a:rPr>
              <a:t> Ελλάδα, Βουλγαρία, Σερβία και Μαυροβούνιο (Βαλκανικός Συνασπισμός) εναντίον Τουρκίας</a:t>
            </a:r>
            <a:endParaRPr lang="el-GR" dirty="0">
              <a:latin typeface="Tahoma"/>
              <a:ea typeface="Tahoma"/>
              <a:cs typeface="Tahoma"/>
            </a:endParaRPr>
          </a:p>
          <a:p>
            <a:pPr>
              <a:buNone/>
            </a:pPr>
            <a:endParaRPr lang="el-GR" dirty="0">
              <a:latin typeface="Tahoma"/>
              <a:ea typeface="Tahoma"/>
              <a:cs typeface="Tahoma"/>
            </a:endParaRPr>
          </a:p>
          <a:p>
            <a:pPr marL="0" indent="0">
              <a:buNone/>
            </a:pPr>
            <a:r>
              <a:rPr lang="el-GR" b="1" dirty="0">
                <a:latin typeface="Tahoma"/>
                <a:ea typeface="+mn-lt"/>
                <a:cs typeface="+mn-lt"/>
              </a:rPr>
              <a:t>Β' Βαλκανικός:</a:t>
            </a:r>
            <a:r>
              <a:rPr lang="el-GR" dirty="0">
                <a:latin typeface="Tahoma"/>
                <a:ea typeface="+mn-lt"/>
                <a:cs typeface="+mn-lt"/>
              </a:rPr>
              <a:t> Ελλάδα, Τουρκία, Σερβία, Μαυροβούνιο και Ρουμανία εναντίον Βουλγαρίας</a:t>
            </a:r>
            <a:endParaRPr lang="el-GR" dirty="0">
              <a:latin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7948964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6DAFBB8-89A5-1338-3812-9C48802BA1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latin typeface="Tahoma"/>
                <a:ea typeface="Tahoma"/>
                <a:cs typeface="Tahoma"/>
              </a:rPr>
              <a:t>Βαλκάνια / Α' Βαλκανικός Πόλεμος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E34D084-F48C-DD76-866E-AA1C19FE6D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70000" lnSpcReduction="20000"/>
          </a:bodyPr>
          <a:lstStyle/>
          <a:p>
            <a:pPr>
              <a:buNone/>
            </a:pPr>
            <a:r>
              <a:rPr lang="el-GR" b="1" dirty="0">
                <a:solidFill>
                  <a:srgbClr val="0070C0"/>
                </a:solidFill>
                <a:latin typeface="Tahoma"/>
                <a:ea typeface="+mn-lt"/>
                <a:cs typeface="+mn-lt"/>
              </a:rPr>
              <a:t>Α' Βαλκανικός Πόλεμος</a:t>
            </a:r>
            <a:endParaRPr lang="el-GR" b="1" dirty="0">
              <a:solidFill>
                <a:srgbClr val="0070C0"/>
              </a:solidFill>
              <a:latin typeface="Tahoma"/>
              <a:ea typeface="Tahoma"/>
              <a:cs typeface="Tahoma"/>
            </a:endParaRPr>
          </a:p>
          <a:p>
            <a:pPr>
              <a:buNone/>
            </a:pPr>
            <a:endParaRPr lang="el-GR" b="1" dirty="0">
              <a:latin typeface="Tahoma"/>
              <a:ea typeface="Tahoma"/>
              <a:cs typeface="Tahoma"/>
            </a:endParaRPr>
          </a:p>
          <a:p>
            <a:r>
              <a:rPr lang="el-GR" b="1" dirty="0">
                <a:latin typeface="Tahoma"/>
                <a:ea typeface="+mn-lt"/>
                <a:cs typeface="+mn-lt"/>
              </a:rPr>
              <a:t>Ποιος ήταν ο στόχος του Βαλκανικού Συνασπισμού;</a:t>
            </a:r>
            <a:endParaRPr lang="el-GR" b="1" dirty="0">
              <a:latin typeface="Tahoma"/>
              <a:ea typeface="Tahoma"/>
              <a:cs typeface="Tahoma"/>
            </a:endParaRPr>
          </a:p>
          <a:p>
            <a:pPr marL="0" indent="0">
              <a:buNone/>
            </a:pPr>
            <a:r>
              <a:rPr lang="el-GR">
                <a:latin typeface="Tahoma"/>
                <a:ea typeface="+mn-lt"/>
                <a:cs typeface="+mn-lt"/>
              </a:rPr>
              <a:t>Η δημιουργία ή η επέκταση ισχυρών εθνών-κρατών στα εδάφη που κατείχε η Οθωμανική Αυτοκρατορία στα Βαλκάνια.</a:t>
            </a:r>
            <a:endParaRPr lang="el-GR">
              <a:latin typeface="Tahoma"/>
              <a:ea typeface="Tahoma"/>
              <a:cs typeface="Tahoma"/>
            </a:endParaRPr>
          </a:p>
          <a:p>
            <a:r>
              <a:rPr lang="el-GR" b="1" dirty="0">
                <a:latin typeface="Tahoma"/>
                <a:ea typeface="+mn-lt"/>
                <a:cs typeface="+mn-lt"/>
              </a:rPr>
              <a:t>Τι ευνόησε τον Βαλκανικό Συνασπισμό;</a:t>
            </a:r>
            <a:endParaRPr lang="el-GR" b="1">
              <a:latin typeface="Tahoma"/>
              <a:ea typeface="Tahoma"/>
              <a:cs typeface="Tahoma"/>
            </a:endParaRPr>
          </a:p>
          <a:p>
            <a:pPr marL="0" indent="0">
              <a:buNone/>
            </a:pPr>
            <a:r>
              <a:rPr lang="el-GR">
                <a:latin typeface="Tahoma"/>
                <a:ea typeface="+mn-lt"/>
                <a:cs typeface="+mn-lt"/>
              </a:rPr>
              <a:t>Ο πόλεμος Ιταλίας και Τουρκίας του 1911-1912, στον οποίον έχασαν οι Τούρκοι. Οι Ιταλοί κατέλαβαν τα Δωδεκάνησα.</a:t>
            </a:r>
            <a:endParaRPr lang="el-GR">
              <a:latin typeface="Tahoma"/>
              <a:ea typeface="Tahoma"/>
              <a:cs typeface="Tahoma"/>
            </a:endParaRPr>
          </a:p>
          <a:p>
            <a:r>
              <a:rPr lang="el-GR" b="1">
                <a:latin typeface="Tahoma"/>
                <a:ea typeface="+mn-lt"/>
                <a:cs typeface="+mn-lt"/>
              </a:rPr>
              <a:t>Ποιο γεγονός σόκαρε την ελληνική κοινή γνώμη;</a:t>
            </a:r>
          </a:p>
          <a:p>
            <a:pPr marL="0" indent="0">
              <a:buNone/>
            </a:pPr>
            <a:r>
              <a:rPr lang="el-GR" dirty="0">
                <a:latin typeface="Tahoma"/>
                <a:ea typeface="+mn-lt"/>
                <a:cs typeface="+mn-lt"/>
              </a:rPr>
              <a:t>Η δολοφονία του βασιλιά Γεωργίου Α' στη Θεσσαλονίκη, τον Μάρτιο του 1913.</a:t>
            </a:r>
          </a:p>
          <a:p>
            <a:r>
              <a:rPr lang="el-GR" b="1" dirty="0">
                <a:latin typeface="Tahoma"/>
                <a:ea typeface="+mn-lt"/>
                <a:cs typeface="+mn-lt"/>
              </a:rPr>
              <a:t>Τι κέρδισε η Ελλάδα;</a:t>
            </a:r>
            <a:endParaRPr lang="el-GR" b="1">
              <a:latin typeface="Tahoma"/>
              <a:ea typeface="Tahoma"/>
              <a:cs typeface="Tahoma"/>
            </a:endParaRPr>
          </a:p>
          <a:p>
            <a:pPr marL="0" indent="0">
              <a:buNone/>
            </a:pPr>
            <a:r>
              <a:rPr lang="el-GR" dirty="0">
                <a:latin typeface="Tahoma"/>
                <a:ea typeface="+mn-lt"/>
                <a:cs typeface="+mn-lt"/>
              </a:rPr>
              <a:t>Το ελληνικό κράτος επεκτάθηκε στην Ήπειρο, στη δυτική και κεντρική Μακεδονία (συμπεριλαμβανομένης της Θεσσαλονίκης) και στα νησιά του βορειοανατολικού Αιγαίου (Λέσβος, Χίος, αυτόνομη ηγεμονία Σάμου κτλ.)</a:t>
            </a:r>
            <a:endParaRPr lang="el-GR" dirty="0">
              <a:latin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21944101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C0973BE-F52A-E9D1-C8DD-1DDFCA5CAA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latin typeface="Tahoma"/>
                <a:ea typeface="Tahoma"/>
                <a:cs typeface="Tahoma"/>
              </a:rPr>
              <a:t>Βαλκάνια / Β' Βαλκανικός Πόλεμος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AC0155C-61DA-7994-0EE8-CABC35DCAC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77500" lnSpcReduction="20000"/>
          </a:bodyPr>
          <a:lstStyle/>
          <a:p>
            <a:pPr>
              <a:buNone/>
            </a:pPr>
            <a:r>
              <a:rPr lang="el-GR" b="1">
                <a:solidFill>
                  <a:srgbClr val="0070C0"/>
                </a:solidFill>
                <a:latin typeface="Tahoma"/>
                <a:ea typeface="+mn-lt"/>
                <a:cs typeface="+mn-lt"/>
              </a:rPr>
              <a:t>Β' Βαλκανικός Πόλεμος</a:t>
            </a:r>
            <a:endParaRPr lang="el-GR" b="1">
              <a:solidFill>
                <a:srgbClr val="0070C0"/>
              </a:solidFill>
              <a:latin typeface="Tahoma"/>
              <a:ea typeface="Tahoma"/>
              <a:cs typeface="Tahoma"/>
            </a:endParaRPr>
          </a:p>
          <a:p>
            <a:pPr>
              <a:buNone/>
            </a:pPr>
            <a:endParaRPr lang="el-GR" dirty="0">
              <a:latin typeface="Tahoma"/>
              <a:ea typeface="Tahoma"/>
              <a:cs typeface="Tahoma"/>
            </a:endParaRPr>
          </a:p>
          <a:p>
            <a:pPr marL="457200" indent="-457200"/>
            <a:r>
              <a:rPr lang="el-GR" b="1">
                <a:latin typeface="Tahoma"/>
                <a:ea typeface="+mn-lt"/>
                <a:cs typeface="+mn-lt"/>
              </a:rPr>
              <a:t>Τι προκάλεσε τη ρήξη των πρώην συμμάχων;</a:t>
            </a:r>
            <a:endParaRPr lang="el-GR" b="1">
              <a:latin typeface="Tahoma"/>
              <a:ea typeface="Tahoma"/>
              <a:cs typeface="Tahoma"/>
            </a:endParaRPr>
          </a:p>
          <a:p>
            <a:pPr marL="0" indent="0">
              <a:buNone/>
            </a:pPr>
            <a:r>
              <a:rPr lang="el-GR">
                <a:latin typeface="Tahoma"/>
                <a:ea typeface="+mn-lt"/>
                <a:cs typeface="+mn-lt"/>
              </a:rPr>
              <a:t>Οι παλιές βαλκανικές αντιπαλότητες. Πιστεύοντας ότι έχει τον καλύτερο στρατό, η Βουλγαρία απαίτησε να της δώσουμε τη Θεσσαλονίκη και απαίτησε εδάφη και από τους Σέρβους.</a:t>
            </a:r>
            <a:endParaRPr lang="el-GR">
              <a:latin typeface="Tahoma"/>
              <a:ea typeface="Tahoma"/>
              <a:cs typeface="Tahoma"/>
            </a:endParaRPr>
          </a:p>
          <a:p>
            <a:pPr marL="457200" indent="-457200"/>
            <a:r>
              <a:rPr lang="el-GR" b="1">
                <a:latin typeface="Tahoma"/>
                <a:ea typeface="+mn-lt"/>
                <a:cs typeface="+mn-lt"/>
              </a:rPr>
              <a:t>Τι κέρδισε η Ελλάδα;</a:t>
            </a:r>
            <a:endParaRPr lang="el-GR" b="1">
              <a:latin typeface="Tahoma"/>
              <a:ea typeface="Tahoma"/>
              <a:cs typeface="Tahoma"/>
            </a:endParaRPr>
          </a:p>
          <a:p>
            <a:pPr marL="0" indent="0">
              <a:buNone/>
            </a:pPr>
            <a:r>
              <a:rPr lang="el-GR">
                <a:latin typeface="Tahoma"/>
                <a:ea typeface="+mn-lt"/>
                <a:cs typeface="+mn-lt"/>
              </a:rPr>
              <a:t>Προσάρτησε την ανατολική Μακεδονία και το κομμάτι της Θράκης που έχουμε σήμερα (Δυτική Θράκη), ενώ έγινε δεκτή η ένωση με την αυτόνομη Κρήτη.</a:t>
            </a:r>
            <a:endParaRPr lang="el-GR">
              <a:latin typeface="Tahoma"/>
              <a:ea typeface="Tahoma"/>
              <a:cs typeface="Tahoma"/>
            </a:endParaRPr>
          </a:p>
          <a:p>
            <a:pPr marL="457200" indent="-457200"/>
            <a:r>
              <a:rPr lang="el-GR" b="1">
                <a:latin typeface="Tahoma"/>
                <a:ea typeface="+mn-lt"/>
                <a:cs typeface="+mn-lt"/>
              </a:rPr>
              <a:t>Τι συνέπειες είχε ο Β' Βαλκανικός Πόλεμος;</a:t>
            </a:r>
            <a:endParaRPr lang="el-GR" b="1">
              <a:latin typeface="Tahoma"/>
              <a:ea typeface="Tahoma"/>
              <a:cs typeface="Tahoma"/>
            </a:endParaRPr>
          </a:p>
          <a:p>
            <a:pPr marL="0" indent="0">
              <a:buNone/>
            </a:pPr>
            <a:r>
              <a:rPr lang="el-GR" dirty="0">
                <a:latin typeface="Tahoma"/>
                <a:ea typeface="+mn-lt"/>
                <a:cs typeface="+mn-lt"/>
              </a:rPr>
              <a:t>Τα Βαλκάνια έγιναν πεδίο ανταγωνισμού των μεγάλων ευρωπαϊκών δυνάμεων. Δεν είναι τυχαίο ότι εδώ άναψε η φωτιά του Α' Παγκοσμίου Πολέμου.</a:t>
            </a:r>
            <a:endParaRPr lang="el-GR" dirty="0">
              <a:latin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1938273020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Ευρεία οθόνη</PresentationFormat>
  <Paragraphs>0</Paragraphs>
  <Slides>6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7" baseType="lpstr">
      <vt:lpstr>Θέμα του Office</vt:lpstr>
      <vt:lpstr>Τα Βαλκάνια στις αρχές του 20ού αιώνα</vt:lpstr>
      <vt:lpstr>Βαλκάνια / Τα γεγονότα του 1897</vt:lpstr>
      <vt:lpstr>Βαλκάνια / 1904 - 1909</vt:lpstr>
      <vt:lpstr>Βαλκάνια / Βαλκανικοί Πόλεμοι</vt:lpstr>
      <vt:lpstr>Βαλκάνια / Α' Βαλκανικός Πόλεμος</vt:lpstr>
      <vt:lpstr>Βαλκάνια / Β' Βαλκανικός Πόλεμος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73</cp:revision>
  <dcterms:created xsi:type="dcterms:W3CDTF">2024-12-15T18:22:01Z</dcterms:created>
  <dcterms:modified xsi:type="dcterms:W3CDTF">2024-12-15T19:30:39Z</dcterms:modified>
</cp:coreProperties>
</file>