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27F822-052A-4192-ABAA-C6722A6AC044}" v="198" dt="2025-01-20T18:10:29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6027F822-052A-4192-ABAA-C6722A6AC044}"/>
    <pc:docChg chg="addSld modSld">
      <pc:chgData name="Xaris Symvoulidis" userId="344c0aa916e077a6" providerId="Windows Live" clId="Web-{6027F822-052A-4192-ABAA-C6722A6AC044}" dt="2025-01-20T18:10:29.602" v="189" actId="20577"/>
      <pc:docMkLst>
        <pc:docMk/>
      </pc:docMkLst>
      <pc:sldChg chg="modSp">
        <pc:chgData name="Xaris Symvoulidis" userId="344c0aa916e077a6" providerId="Windows Live" clId="Web-{6027F822-052A-4192-ABAA-C6722A6AC044}" dt="2025-01-20T17:12:13.820" v="12" actId="20577"/>
        <pc:sldMkLst>
          <pc:docMk/>
          <pc:sldMk cId="2325122232" sldId="256"/>
        </pc:sldMkLst>
        <pc:spChg chg="mod">
          <ac:chgData name="Xaris Symvoulidis" userId="344c0aa916e077a6" providerId="Windows Live" clId="Web-{6027F822-052A-4192-ABAA-C6722A6AC044}" dt="2025-01-20T17:11:44.350" v="1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6027F822-052A-4192-ABAA-C6722A6AC044}" dt="2025-01-20T17:12:13.820" v="12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6027F822-052A-4192-ABAA-C6722A6AC044}" dt="2025-01-20T17:38:42.414" v="61" actId="20577"/>
        <pc:sldMkLst>
          <pc:docMk/>
          <pc:sldMk cId="506547090" sldId="257"/>
        </pc:sldMkLst>
        <pc:spChg chg="mod">
          <ac:chgData name="Xaris Symvoulidis" userId="344c0aa916e077a6" providerId="Windows Live" clId="Web-{6027F822-052A-4192-ABAA-C6722A6AC044}" dt="2025-01-20T17:12:37.539" v="37" actId="20577"/>
          <ac:spMkLst>
            <pc:docMk/>
            <pc:sldMk cId="506547090" sldId="257"/>
            <ac:spMk id="2" creationId="{6DCF25A9-1492-E4E8-070C-BC49AC4CA664}"/>
          </ac:spMkLst>
        </pc:spChg>
        <pc:spChg chg="mod">
          <ac:chgData name="Xaris Symvoulidis" userId="344c0aa916e077a6" providerId="Windows Live" clId="Web-{6027F822-052A-4192-ABAA-C6722A6AC044}" dt="2025-01-20T17:38:42.414" v="61" actId="20577"/>
          <ac:spMkLst>
            <pc:docMk/>
            <pc:sldMk cId="506547090" sldId="257"/>
            <ac:spMk id="3" creationId="{85175047-B711-015A-6EAA-08858FBA59EE}"/>
          </ac:spMkLst>
        </pc:spChg>
      </pc:sldChg>
      <pc:sldChg chg="modSp new">
        <pc:chgData name="Xaris Symvoulidis" userId="344c0aa916e077a6" providerId="Windows Live" clId="Web-{6027F822-052A-4192-ABAA-C6722A6AC044}" dt="2025-01-20T17:50:35.315" v="97" actId="20577"/>
        <pc:sldMkLst>
          <pc:docMk/>
          <pc:sldMk cId="2000291046" sldId="258"/>
        </pc:sldMkLst>
        <pc:spChg chg="mod">
          <ac:chgData name="Xaris Symvoulidis" userId="344c0aa916e077a6" providerId="Windows Live" clId="Web-{6027F822-052A-4192-ABAA-C6722A6AC044}" dt="2025-01-20T17:35:39.783" v="40" actId="20577"/>
          <ac:spMkLst>
            <pc:docMk/>
            <pc:sldMk cId="2000291046" sldId="258"/>
            <ac:spMk id="2" creationId="{BF31B647-9500-21D9-A141-39DE54EA5B72}"/>
          </ac:spMkLst>
        </pc:spChg>
        <pc:spChg chg="mod">
          <ac:chgData name="Xaris Symvoulidis" userId="344c0aa916e077a6" providerId="Windows Live" clId="Web-{6027F822-052A-4192-ABAA-C6722A6AC044}" dt="2025-01-20T17:50:35.315" v="97" actId="20577"/>
          <ac:spMkLst>
            <pc:docMk/>
            <pc:sldMk cId="2000291046" sldId="258"/>
            <ac:spMk id="3" creationId="{41716D72-B866-935D-9A6C-3281814AC038}"/>
          </ac:spMkLst>
        </pc:spChg>
      </pc:sldChg>
      <pc:sldChg chg="modSp new">
        <pc:chgData name="Xaris Symvoulidis" userId="344c0aa916e077a6" providerId="Windows Live" clId="Web-{6027F822-052A-4192-ABAA-C6722A6AC044}" dt="2025-01-20T18:08:58.958" v="141" actId="20577"/>
        <pc:sldMkLst>
          <pc:docMk/>
          <pc:sldMk cId="1749838885" sldId="259"/>
        </pc:sldMkLst>
        <pc:spChg chg="mod">
          <ac:chgData name="Xaris Symvoulidis" userId="344c0aa916e077a6" providerId="Windows Live" clId="Web-{6027F822-052A-4192-ABAA-C6722A6AC044}" dt="2025-01-20T17:35:46.033" v="43" actId="20577"/>
          <ac:spMkLst>
            <pc:docMk/>
            <pc:sldMk cId="1749838885" sldId="259"/>
            <ac:spMk id="2" creationId="{BCD54075-1947-35A6-8C0D-5DA5E2501D26}"/>
          </ac:spMkLst>
        </pc:spChg>
        <pc:spChg chg="mod">
          <ac:chgData name="Xaris Symvoulidis" userId="344c0aa916e077a6" providerId="Windows Live" clId="Web-{6027F822-052A-4192-ABAA-C6722A6AC044}" dt="2025-01-20T18:08:58.958" v="141" actId="20577"/>
          <ac:spMkLst>
            <pc:docMk/>
            <pc:sldMk cId="1749838885" sldId="259"/>
            <ac:spMk id="3" creationId="{C5B45896-D973-F662-218C-5C8497619CD1}"/>
          </ac:spMkLst>
        </pc:spChg>
      </pc:sldChg>
      <pc:sldChg chg="modSp new">
        <pc:chgData name="Xaris Symvoulidis" userId="344c0aa916e077a6" providerId="Windows Live" clId="Web-{6027F822-052A-4192-ABAA-C6722A6AC044}" dt="2025-01-20T17:58:49.442" v="121" actId="20577"/>
        <pc:sldMkLst>
          <pc:docMk/>
          <pc:sldMk cId="208333751" sldId="260"/>
        </pc:sldMkLst>
        <pc:spChg chg="mod">
          <ac:chgData name="Xaris Symvoulidis" userId="344c0aa916e077a6" providerId="Windows Live" clId="Web-{6027F822-052A-4192-ABAA-C6722A6AC044}" dt="2025-01-20T17:35:50.611" v="46" actId="20577"/>
          <ac:spMkLst>
            <pc:docMk/>
            <pc:sldMk cId="208333751" sldId="260"/>
            <ac:spMk id="2" creationId="{B30C83A2-F777-301A-5C59-F23E5391CE7A}"/>
          </ac:spMkLst>
        </pc:spChg>
        <pc:spChg chg="mod">
          <ac:chgData name="Xaris Symvoulidis" userId="344c0aa916e077a6" providerId="Windows Live" clId="Web-{6027F822-052A-4192-ABAA-C6722A6AC044}" dt="2025-01-20T17:58:49.442" v="121" actId="20577"/>
          <ac:spMkLst>
            <pc:docMk/>
            <pc:sldMk cId="208333751" sldId="260"/>
            <ac:spMk id="3" creationId="{D58C5D0D-B42D-B727-5179-F5A3442FA6B4}"/>
          </ac:spMkLst>
        </pc:spChg>
      </pc:sldChg>
      <pc:sldChg chg="modSp new">
        <pc:chgData name="Xaris Symvoulidis" userId="344c0aa916e077a6" providerId="Windows Live" clId="Web-{6027F822-052A-4192-ABAA-C6722A6AC044}" dt="2025-01-20T18:10:29.602" v="189" actId="20577"/>
        <pc:sldMkLst>
          <pc:docMk/>
          <pc:sldMk cId="1910889018" sldId="261"/>
        </pc:sldMkLst>
        <pc:spChg chg="mod">
          <ac:chgData name="Xaris Symvoulidis" userId="344c0aa916e077a6" providerId="Windows Live" clId="Web-{6027F822-052A-4192-ABAA-C6722A6AC044}" dt="2025-01-20T17:51:37.004" v="109" actId="20577"/>
          <ac:spMkLst>
            <pc:docMk/>
            <pc:sldMk cId="1910889018" sldId="261"/>
            <ac:spMk id="2" creationId="{43A356A6-BF04-56F6-BF5C-4593C1696C2C}"/>
          </ac:spMkLst>
        </pc:spChg>
        <pc:spChg chg="mod">
          <ac:chgData name="Xaris Symvoulidis" userId="344c0aa916e077a6" providerId="Windows Live" clId="Web-{6027F822-052A-4192-ABAA-C6722A6AC044}" dt="2025-01-20T18:10:29.602" v="189" actId="20577"/>
          <ac:spMkLst>
            <pc:docMk/>
            <pc:sldMk cId="1910889018" sldId="261"/>
            <ac:spMk id="3" creationId="{0882F5A8-AEAC-E1AC-720A-06DA78D8BBA8}"/>
          </ac:spMkLst>
        </pc:spChg>
      </pc:sldChg>
    </pc:docChg>
  </pc:docChgLst>
  <pc:docChgLst>
    <pc:chgData clId="Web-{6027F822-052A-4192-ABAA-C6722A6AC044}"/>
    <pc:docChg chg="modSld">
      <pc:chgData name="" userId="" providerId="" clId="Web-{6027F822-052A-4192-ABAA-C6722A6AC044}" dt="2025-01-20T17:11:35.241" v="14" actId="20577"/>
      <pc:docMkLst>
        <pc:docMk/>
      </pc:docMkLst>
      <pc:sldChg chg="modSp">
        <pc:chgData name="" userId="" providerId="" clId="Web-{6027F822-052A-4192-ABAA-C6722A6AC044}" dt="2025-01-20T17:11:35.241" v="14" actId="20577"/>
        <pc:sldMkLst>
          <pc:docMk/>
          <pc:sldMk cId="2325122232" sldId="256"/>
        </pc:sldMkLst>
        <pc:spChg chg="mod">
          <ac:chgData name="" userId="" providerId="" clId="Web-{6027F822-052A-4192-ABAA-C6722A6AC044}" dt="2025-01-20T17:11:35.241" v="14" actId="20577"/>
          <ac:spMkLst>
            <pc:docMk/>
            <pc:sldMk cId="2325122232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20/1/2025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Η στάση της Ελλάδας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CF25A9-1492-E4E8-070C-BC49AC4C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175047-B711-015A-6EAA-08858FBA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Ποιες ήταν οι βασικές αιτίες πίσω από τον Α' Παγκόσμιο Πόλεμο;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Στις αρχές του 20ού αιώνα, τα πιο ισχυρά κράτη της Ευρώπης είχαν έντονο μεταξύ τους ανταγωνισμό για: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- εμπόριο και αγορές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- απόκτηση πολύτιμων πρώτων υλών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- έλεγχο αποικιών σε Ασία, Αφρική, Καραϊβική και Ειρηνικό Ωκεανό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- στρατιωτική ισχύ («κούρσα» εξοπλισμών)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Επίσης: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Πίστευαν, τότε, ότι οι πόλεμοι λύνουν προβλήματα.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0654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31B647-9500-21D9-A141-39DE54EA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716D72-B866-935D-9A6C-3281814AC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l-GR" sz="2000" b="1">
                <a:solidFill>
                  <a:srgbClr val="0070C0"/>
                </a:solidFill>
                <a:latin typeface="Tahoma"/>
                <a:ea typeface="+mn-lt"/>
                <a:cs typeface="+mn-lt"/>
              </a:rPr>
              <a:t>Ποια ήταν η αφορμή για να ξεσπάσει ο Α' Παγκόσμιος Πόλεμος;</a:t>
            </a:r>
            <a:endParaRPr lang="el-GR" sz="2000" b="1" dirty="0">
              <a:solidFill>
                <a:srgbClr val="0070C0"/>
              </a:solidFill>
              <a:latin typeface="Tahoma"/>
              <a:ea typeface="+mn-lt"/>
              <a:cs typeface="+mn-lt"/>
            </a:endParaRPr>
          </a:p>
          <a:p>
            <a:pPr marL="0" indent="0">
              <a:buNone/>
            </a:pPr>
            <a:r>
              <a:rPr lang="el-GR" sz="2000">
                <a:latin typeface="Tahoma"/>
                <a:ea typeface="+mn-lt"/>
                <a:cs typeface="+mn-lt"/>
              </a:rPr>
              <a:t>Η δολοφονία του ανιψιού και διαδόχου του αυτοκράτορα της Αυστροουγγαρίας στο Σαράγιεβο, στις 28 Ιουνίου 1914. Μαζί, δολοφονήθηκε και η γυναίκα του. Η Αυστροουγγαρία κηρύσσει τον πόλεμο στη Σερβία.</a:t>
            </a:r>
            <a:endParaRPr lang="el-GR" sz="2000" dirty="0">
              <a:latin typeface="Tahoma"/>
              <a:ea typeface="+mn-lt"/>
              <a:cs typeface="+mn-lt"/>
            </a:endParaRPr>
          </a:p>
          <a:p>
            <a:pPr>
              <a:buNone/>
            </a:pPr>
            <a:endParaRPr lang="el-GR" sz="2000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2000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Ας πάμε λίγο πιο βαθιά</a:t>
            </a:r>
          </a:p>
          <a:p>
            <a:pPr marL="0" indent="0">
              <a:buNone/>
            </a:pPr>
            <a:r>
              <a:rPr lang="el-GR" sz="2000" b="1" dirty="0">
                <a:latin typeface="Tahoma"/>
                <a:ea typeface="+mn-lt"/>
                <a:cs typeface="+mn-lt"/>
              </a:rPr>
              <a:t>Γιατί ο αυτοκράτορας της Αυστροουγγαρίας θα έδινε τον θρόνο στον ανιψιό του; Δεν είχε παιδιά/εγγόνια;</a:t>
            </a:r>
          </a:p>
          <a:p>
            <a:pPr>
              <a:buNone/>
            </a:pPr>
            <a:endParaRPr lang="el-GR" sz="2000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2000" b="1" dirty="0">
                <a:latin typeface="Tahoma"/>
                <a:ea typeface="+mn-lt"/>
                <a:cs typeface="+mn-lt"/>
              </a:rPr>
              <a:t>Γιατί η Αυστροουγγαρία κατηγόρησε τη Σερβία για τη δολοφονία;</a:t>
            </a:r>
          </a:p>
        </p:txBody>
      </p:sp>
    </p:spTree>
    <p:extLst>
      <p:ext uri="{BB962C8B-B14F-4D97-AF65-F5344CB8AC3E}">
        <p14:creationId xmlns:p14="http://schemas.microsoft.com/office/powerpoint/2010/main" val="2000291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D54075-1947-35A6-8C0D-5DA5E250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B45896-D973-F662-218C-5C8497619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ea typeface="+mn-lt"/>
                <a:cs typeface="+mn-lt"/>
              </a:rPr>
              <a:t>Ποιοι πολέμησαν ποιους;</a:t>
            </a:r>
          </a:p>
          <a:p>
            <a:pPr>
              <a:buNone/>
            </a:pPr>
            <a:endParaRPr lang="el-GR"/>
          </a:p>
          <a:p>
            <a:pPr>
              <a:buNone/>
            </a:pPr>
            <a:r>
              <a:rPr lang="el-GR" b="1" dirty="0">
                <a:ea typeface="+mn-lt"/>
                <a:cs typeface="+mn-lt"/>
              </a:rPr>
              <a:t>Από τη μία πλευρά, ήταν οι Σύμμαχοι (ή αλλιώς, </a:t>
            </a:r>
            <a:r>
              <a:rPr lang="el-GR" b="1" dirty="0" err="1">
                <a:ea typeface="+mn-lt"/>
                <a:cs typeface="+mn-lt"/>
              </a:rPr>
              <a:t>Αντάντ</a:t>
            </a:r>
            <a:r>
              <a:rPr lang="el-GR" b="1" dirty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l-GR" dirty="0">
                <a:ea typeface="+mn-lt"/>
                <a:cs typeface="+mn-lt"/>
              </a:rPr>
              <a:t>Βρετανική Αυτοκρατορία, Γαλλική Αυτοκρατορία, Ρωσική Αυτοκρατορία, (αργότερα) Ηνωμένες Πολιτείες Αμερικής, Ιταλία, Ιαπωνία και μικρότερες χώρες (π.χ. Σερβία, Νεπάλ)</a:t>
            </a:r>
          </a:p>
          <a:p>
            <a:pPr>
              <a:buNone/>
            </a:pPr>
            <a:endParaRPr lang="el-GR"/>
          </a:p>
          <a:p>
            <a:pPr>
              <a:buNone/>
            </a:pPr>
            <a:r>
              <a:rPr lang="el-GR" b="1" dirty="0">
                <a:ea typeface="+mn-lt"/>
                <a:cs typeface="+mn-lt"/>
              </a:rPr>
              <a:t>Από την άλλη πλευρά, οι Κεντρικές Δυνάμεις</a:t>
            </a:r>
          </a:p>
          <a:p>
            <a:pPr marL="0" indent="0">
              <a:buNone/>
            </a:pPr>
            <a:r>
              <a:rPr lang="el-GR" dirty="0" err="1">
                <a:ea typeface="+mn-lt"/>
                <a:cs typeface="+mn-lt"/>
              </a:rPr>
              <a:t>Αυστροουγγρική</a:t>
            </a:r>
            <a:r>
              <a:rPr lang="el-GR" dirty="0">
                <a:ea typeface="+mn-lt"/>
                <a:cs typeface="+mn-lt"/>
              </a:rPr>
              <a:t> Αυτοκρατορία, Γερμανική Αυτοκρατορία, Οθωμανική Αυτοκρατορία, Βουλγαρία και μικρότερες χώρες, είτε άμεσα (π.χ. Κατάρ), είτε έμμεσα (Αυτοκρατορία της Αιθιοπίας)</a:t>
            </a:r>
          </a:p>
        </p:txBody>
      </p:sp>
    </p:spTree>
    <p:extLst>
      <p:ext uri="{BB962C8B-B14F-4D97-AF65-F5344CB8AC3E}">
        <p14:creationId xmlns:p14="http://schemas.microsoft.com/office/powerpoint/2010/main" val="174983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0C83A2-F777-301A-5C59-F23E5391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8C5D0D-B42D-B727-5179-F5A3442FA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ea typeface="+mn-lt"/>
                <a:cs typeface="+mn-lt"/>
              </a:rPr>
              <a:t>Πόσο κράτησε ο πόλεμος;</a:t>
            </a:r>
            <a:endParaRPr lang="el-GR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>
                <a:ea typeface="+mn-lt"/>
                <a:cs typeface="+mn-lt"/>
              </a:rPr>
              <a:t>Από τον Ιούλιο του 1914, ως τον Νοέμβριο του 1918 (περίπου 4 χρόνια και 3,5 μήνες).</a:t>
            </a:r>
            <a:endParaRPr lang="el-GR"/>
          </a:p>
          <a:p>
            <a:pPr>
              <a:buNone/>
            </a:pPr>
            <a:endParaRPr lang="el-GR"/>
          </a:p>
          <a:p>
            <a:pPr>
              <a:buNone/>
            </a:pPr>
            <a:r>
              <a:rPr lang="el-GR">
                <a:solidFill>
                  <a:srgbClr val="0070C0"/>
                </a:solidFill>
                <a:ea typeface="+mn-lt"/>
                <a:cs typeface="+mn-lt"/>
              </a:rPr>
              <a:t>Πόσα ήταν τα βασικά μέτωπα των συγκρούσεων;</a:t>
            </a:r>
            <a:endParaRPr lang="el-GR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dirty="0">
                <a:ea typeface="+mn-lt"/>
                <a:cs typeface="+mn-lt"/>
              </a:rPr>
              <a:t>Τρία.</a:t>
            </a:r>
            <a:endParaRPr lang="el-GR" dirty="0"/>
          </a:p>
          <a:p>
            <a:pPr>
              <a:buNone/>
            </a:pPr>
            <a:endParaRPr lang="el-GR"/>
          </a:p>
          <a:p>
            <a:pPr>
              <a:buNone/>
            </a:pPr>
            <a:r>
              <a:rPr lang="el-GR" dirty="0">
                <a:solidFill>
                  <a:srgbClr val="0070C0"/>
                </a:solidFill>
                <a:ea typeface="+mn-lt"/>
                <a:cs typeface="+mn-lt"/>
              </a:rPr>
              <a:t>Ποια ήταν τα μέτωπα αυτά;</a:t>
            </a:r>
            <a:endParaRPr lang="el-G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dirty="0">
                <a:ea typeface="+mn-lt"/>
                <a:cs typeface="+mn-lt"/>
              </a:rPr>
              <a:t>1) Το Δυτικό</a:t>
            </a:r>
            <a:endParaRPr lang="el-GR" dirty="0"/>
          </a:p>
          <a:p>
            <a:pPr>
              <a:buNone/>
            </a:pPr>
            <a:r>
              <a:rPr lang="el-GR" dirty="0">
                <a:ea typeface="+mn-lt"/>
                <a:cs typeface="+mn-lt"/>
              </a:rPr>
              <a:t>2) Το Ανατολικό</a:t>
            </a:r>
            <a:endParaRPr lang="el-GR" dirty="0"/>
          </a:p>
          <a:p>
            <a:pPr>
              <a:buNone/>
            </a:pPr>
            <a:r>
              <a:rPr lang="el-GR" dirty="0">
                <a:ea typeface="+mn-lt"/>
                <a:cs typeface="+mn-lt"/>
              </a:rPr>
              <a:t>3) Το Βαλκανικό</a:t>
            </a:r>
            <a:endParaRPr lang="el-GR" dirty="0"/>
          </a:p>
          <a:p>
            <a:pPr marL="0" indent="0">
              <a:buNone/>
            </a:pPr>
            <a:r>
              <a:rPr lang="el-GR" i="1" dirty="0">
                <a:ea typeface="+mn-lt"/>
                <a:cs typeface="+mn-lt"/>
              </a:rPr>
              <a:t>Λεπτομέρειες στο βιβλίο, σελίδα 94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20833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A356A6-BF04-56F6-BF5C-4593C169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Α' Παγκόσμιος Πόλεμος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82F5A8-AEAC-E1AC-720A-06DA78D8B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Και η Ελλάδα; Με ποιους πήγε;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Ο βασιλιάς Κωνσταντίνος και ο πρωθυπουργός Ελευθέριος Βενιζέλος συγκρούστηκαν, γιατί είχαν διαφορετικές εκτιμήσεις </a:t>
            </a:r>
            <a:r>
              <a:rPr lang="el-GR">
                <a:latin typeface="Tahoma"/>
                <a:ea typeface="+mn-lt"/>
                <a:cs typeface="+mn-lt"/>
              </a:rPr>
              <a:t>για το ποιος θα κέρδιζε τον πόλεμο.</a:t>
            </a:r>
            <a:endParaRPr lang="el-GR">
              <a:latin typeface="Tahoma"/>
              <a:ea typeface="Tahoma"/>
              <a:cs typeface="Tahoma"/>
            </a:endParaRPr>
          </a:p>
          <a:p>
            <a:pPr marL="457200" indent="-457200"/>
            <a:r>
              <a:rPr lang="el-GR">
                <a:latin typeface="Tahoma"/>
                <a:ea typeface="+mn-lt"/>
                <a:cs typeface="+mn-lt"/>
              </a:rPr>
              <a:t>Ο Κωνσταντίνος ήθελε η Ελλάδα να μείνει ουδέτερη. </a:t>
            </a:r>
            <a:endParaRPr lang="el-GR" dirty="0">
              <a:latin typeface="Tahoma"/>
              <a:ea typeface="Tahoma"/>
              <a:cs typeface="Tahoma"/>
            </a:endParaRPr>
          </a:p>
          <a:p>
            <a:pPr marL="457200" indent="-457200"/>
            <a:r>
              <a:rPr lang="el-GR" dirty="0">
                <a:latin typeface="Tahoma"/>
                <a:ea typeface="+mn-lt"/>
                <a:cs typeface="+mn-lt"/>
              </a:rPr>
              <a:t>Ο Βενιζέλος ήθελε η Ελλάδα να ταχθεί με τους Συμμάχους.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i="1" dirty="0">
                <a:latin typeface="Tahoma"/>
                <a:ea typeface="+mn-lt"/>
                <a:cs typeface="+mn-lt"/>
              </a:rPr>
              <a:t>Συζήτηση για τα επιχειρήματά τους (</a:t>
            </a:r>
            <a:r>
              <a:rPr lang="el-GR" i="1" dirty="0" err="1">
                <a:latin typeface="Tahoma"/>
                <a:ea typeface="+mn-lt"/>
                <a:cs typeface="+mn-lt"/>
              </a:rPr>
              <a:t>σελς</a:t>
            </a:r>
            <a:r>
              <a:rPr lang="el-GR" i="1" dirty="0">
                <a:latin typeface="Tahoma"/>
                <a:ea typeface="+mn-lt"/>
                <a:cs typeface="+mn-lt"/>
              </a:rPr>
              <a:t>. 94-95)</a:t>
            </a:r>
            <a:endParaRPr lang="el-GR" i="1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Τι έγινε, τελικά;</a:t>
            </a: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Εισβολή Βουλγαρίας (1916), διάσπαση Ελλάδας στα δύο (Αθήνα-Θεσσαλονίκη), απαίτηση Γάλλων και </a:t>
            </a:r>
            <a:r>
              <a:rPr lang="el-GR">
                <a:latin typeface="Tahoma"/>
                <a:ea typeface="+mn-lt"/>
                <a:cs typeface="+mn-lt"/>
              </a:rPr>
              <a:t>Άγγλων να παραιτηθεί ο βασιλιάς, 1917 (Αλέξανδρος, Βενιζέλος, αναφορά στην Αλεξανδρούπολη).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Τι κέρδισε η Ελλάδα;</a:t>
            </a:r>
            <a:endParaRPr lang="el-GR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Κράτος «των πέντε θαλασσών και των δύο ηπείρων»</a:t>
            </a:r>
            <a:endParaRPr lang="el-GR" dirty="0">
              <a:latin typeface="Tahoma"/>
            </a:endParaRPr>
          </a:p>
          <a:p>
            <a:pPr marL="0" indent="0">
              <a:buNone/>
            </a:pPr>
            <a:r>
              <a:rPr lang="el-GR" i="1" dirty="0">
                <a:latin typeface="Tahoma"/>
                <a:ea typeface="+mn-lt"/>
                <a:cs typeface="+mn-lt"/>
              </a:rPr>
              <a:t>Ποιες είναι οι 2 ήπειροι και ποιες οι 5 θάλασσες;</a:t>
            </a:r>
            <a:endParaRPr lang="el-GR" i="1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088901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Α' Παγκόσμιος Πόλεμος</vt:lpstr>
      <vt:lpstr>Α' Παγκόσμιος Πόλεμος</vt:lpstr>
      <vt:lpstr>Α' Παγκόσμιος Πόλεμος</vt:lpstr>
      <vt:lpstr>Α' Παγκόσμιος Πόλεμος</vt:lpstr>
      <vt:lpstr>Α' Παγκόσμιος Πόλεμος</vt:lpstr>
      <vt:lpstr>Α' Παγκόσμιος Πόλεμος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67</cp:revision>
  <dcterms:created xsi:type="dcterms:W3CDTF">2025-01-20T17:11:08Z</dcterms:created>
  <dcterms:modified xsi:type="dcterms:W3CDTF">2025-01-20T18:10:31Z</dcterms:modified>
</cp:coreProperties>
</file>