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1FDD51-02D0-4053-9837-EE3C4E6CAC86}" v="155" dt="2024-10-27T07:03:19.282"/>
    <p1510:client id="{FEA1E397-5769-4337-BDE5-3C1795A18291}" v="33" dt="2024-10-27T07:51:30.3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aris Symvoulidis" userId="344c0aa916e077a6" providerId="Windows Live" clId="Web-{FEA1E397-5769-4337-BDE5-3C1795A18291}"/>
    <pc:docChg chg="addSld modSld sldOrd">
      <pc:chgData name="Xaris Symvoulidis" userId="344c0aa916e077a6" providerId="Windows Live" clId="Web-{FEA1E397-5769-4337-BDE5-3C1795A18291}" dt="2024-10-27T07:51:30.305" v="28" actId="20577"/>
      <pc:docMkLst>
        <pc:docMk/>
      </pc:docMkLst>
      <pc:sldChg chg="modSp">
        <pc:chgData name="Xaris Symvoulidis" userId="344c0aa916e077a6" providerId="Windows Live" clId="Web-{FEA1E397-5769-4337-BDE5-3C1795A18291}" dt="2024-10-27T07:50:44.022" v="26" actId="20577"/>
        <pc:sldMkLst>
          <pc:docMk/>
          <pc:sldMk cId="1204215903" sldId="257"/>
        </pc:sldMkLst>
        <pc:spChg chg="mod">
          <ac:chgData name="Xaris Symvoulidis" userId="344c0aa916e077a6" providerId="Windows Live" clId="Web-{FEA1E397-5769-4337-BDE5-3C1795A18291}" dt="2024-10-27T07:50:44.022" v="26" actId="20577"/>
          <ac:spMkLst>
            <pc:docMk/>
            <pc:sldMk cId="1204215903" sldId="257"/>
            <ac:spMk id="3" creationId="{23B89F4E-C449-88FA-0203-AA4259CEFFB2}"/>
          </ac:spMkLst>
        </pc:spChg>
      </pc:sldChg>
      <pc:sldChg chg="modSp">
        <pc:chgData name="Xaris Symvoulidis" userId="344c0aa916e077a6" providerId="Windows Live" clId="Web-{FEA1E397-5769-4337-BDE5-3C1795A18291}" dt="2024-10-27T07:50:23.881" v="25" actId="20577"/>
        <pc:sldMkLst>
          <pc:docMk/>
          <pc:sldMk cId="4044625878" sldId="260"/>
        </pc:sldMkLst>
        <pc:spChg chg="mod">
          <ac:chgData name="Xaris Symvoulidis" userId="344c0aa916e077a6" providerId="Windows Live" clId="Web-{FEA1E397-5769-4337-BDE5-3C1795A18291}" dt="2024-10-27T07:50:23.881" v="25" actId="20577"/>
          <ac:spMkLst>
            <pc:docMk/>
            <pc:sldMk cId="4044625878" sldId="260"/>
            <ac:spMk id="3" creationId="{357F7B55-CFD0-48D3-F9A8-C98E901EF210}"/>
          </ac:spMkLst>
        </pc:spChg>
      </pc:sldChg>
      <pc:sldChg chg="modSp new ord">
        <pc:chgData name="Xaris Symvoulidis" userId="344c0aa916e077a6" providerId="Windows Live" clId="Web-{FEA1E397-5769-4337-BDE5-3C1795A18291}" dt="2024-10-27T07:51:30.305" v="28" actId="20577"/>
        <pc:sldMkLst>
          <pc:docMk/>
          <pc:sldMk cId="3609005928" sldId="261"/>
        </pc:sldMkLst>
        <pc:spChg chg="mod">
          <ac:chgData name="Xaris Symvoulidis" userId="344c0aa916e077a6" providerId="Windows Live" clId="Web-{FEA1E397-5769-4337-BDE5-3C1795A18291}" dt="2024-10-27T07:48:38.877" v="3" actId="20577"/>
          <ac:spMkLst>
            <pc:docMk/>
            <pc:sldMk cId="3609005928" sldId="261"/>
            <ac:spMk id="2" creationId="{9E93EAE6-9598-DAF7-6C21-3B4B2BA4BC94}"/>
          </ac:spMkLst>
        </pc:spChg>
        <pc:spChg chg="mod">
          <ac:chgData name="Xaris Symvoulidis" userId="344c0aa916e077a6" providerId="Windows Live" clId="Web-{FEA1E397-5769-4337-BDE5-3C1795A18291}" dt="2024-10-27T07:51:30.305" v="28" actId="20577"/>
          <ac:spMkLst>
            <pc:docMk/>
            <pc:sldMk cId="3609005928" sldId="261"/>
            <ac:spMk id="3" creationId="{837DBCA9-9C4A-FF2D-4417-A4E3A69E197C}"/>
          </ac:spMkLst>
        </pc:spChg>
      </pc:sldChg>
    </pc:docChg>
  </pc:docChgLst>
  <pc:docChgLst>
    <pc:chgData name="Xaris Symvoulidis" userId="344c0aa916e077a6" providerId="Windows Live" clId="Web-{0C1FDD51-02D0-4053-9837-EE3C4E6CAC86}"/>
    <pc:docChg chg="addSld modSld">
      <pc:chgData name="Xaris Symvoulidis" userId="344c0aa916e077a6" providerId="Windows Live" clId="Web-{0C1FDD51-02D0-4053-9837-EE3C4E6CAC86}" dt="2024-10-26T23:14:36.027" v="159" actId="20577"/>
      <pc:docMkLst>
        <pc:docMk/>
      </pc:docMkLst>
      <pc:sldChg chg="modSp">
        <pc:chgData name="Xaris Symvoulidis" userId="344c0aa916e077a6" providerId="Windows Live" clId="Web-{0C1FDD51-02D0-4053-9837-EE3C4E6CAC86}" dt="2024-10-26T22:44:00.153" v="50" actId="20577"/>
        <pc:sldMkLst>
          <pc:docMk/>
          <pc:sldMk cId="2325122232" sldId="256"/>
        </pc:sldMkLst>
        <pc:spChg chg="mod">
          <ac:chgData name="Xaris Symvoulidis" userId="344c0aa916e077a6" providerId="Windows Live" clId="Web-{0C1FDD51-02D0-4053-9837-EE3C4E6CAC86}" dt="2024-10-26T22:43:59.825" v="48" actId="20577"/>
          <ac:spMkLst>
            <pc:docMk/>
            <pc:sldMk cId="2325122232" sldId="256"/>
            <ac:spMk id="2" creationId="{00000000-0000-0000-0000-000000000000}"/>
          </ac:spMkLst>
        </pc:spChg>
        <pc:spChg chg="mod">
          <ac:chgData name="Xaris Symvoulidis" userId="344c0aa916e077a6" providerId="Windows Live" clId="Web-{0C1FDD51-02D0-4053-9837-EE3C4E6CAC86}" dt="2024-10-26T22:44:00.153" v="50" actId="20577"/>
          <ac:spMkLst>
            <pc:docMk/>
            <pc:sldMk cId="2325122232" sldId="256"/>
            <ac:spMk id="3" creationId="{00000000-0000-0000-0000-000000000000}"/>
          </ac:spMkLst>
        </pc:spChg>
      </pc:sldChg>
      <pc:sldChg chg="modSp new">
        <pc:chgData name="Xaris Symvoulidis" userId="344c0aa916e077a6" providerId="Windows Live" clId="Web-{0C1FDD51-02D0-4053-9837-EE3C4E6CAC86}" dt="2024-10-26T22:55:28.563" v="90" actId="20577"/>
        <pc:sldMkLst>
          <pc:docMk/>
          <pc:sldMk cId="1204215903" sldId="257"/>
        </pc:sldMkLst>
        <pc:spChg chg="mod">
          <ac:chgData name="Xaris Symvoulidis" userId="344c0aa916e077a6" providerId="Windows Live" clId="Web-{0C1FDD51-02D0-4053-9837-EE3C4E6CAC86}" dt="2024-10-26T22:44:42.107" v="53" actId="20577"/>
          <ac:spMkLst>
            <pc:docMk/>
            <pc:sldMk cId="1204215903" sldId="257"/>
            <ac:spMk id="2" creationId="{DD78431C-88B1-B542-D044-5DDF7058DDFB}"/>
          </ac:spMkLst>
        </pc:spChg>
        <pc:spChg chg="mod">
          <ac:chgData name="Xaris Symvoulidis" userId="344c0aa916e077a6" providerId="Windows Live" clId="Web-{0C1FDD51-02D0-4053-9837-EE3C4E6CAC86}" dt="2024-10-26T22:55:28.563" v="90" actId="20577"/>
          <ac:spMkLst>
            <pc:docMk/>
            <pc:sldMk cId="1204215903" sldId="257"/>
            <ac:spMk id="3" creationId="{23B89F4E-C449-88FA-0203-AA4259CEFFB2}"/>
          </ac:spMkLst>
        </pc:spChg>
      </pc:sldChg>
      <pc:sldChg chg="modSp new">
        <pc:chgData name="Xaris Symvoulidis" userId="344c0aa916e077a6" providerId="Windows Live" clId="Web-{0C1FDD51-02D0-4053-9837-EE3C4E6CAC86}" dt="2024-10-26T22:56:08.424" v="99" actId="20577"/>
        <pc:sldMkLst>
          <pc:docMk/>
          <pc:sldMk cId="34449452" sldId="258"/>
        </pc:sldMkLst>
        <pc:spChg chg="mod">
          <ac:chgData name="Xaris Symvoulidis" userId="344c0aa916e077a6" providerId="Windows Live" clId="Web-{0C1FDD51-02D0-4053-9837-EE3C4E6CAC86}" dt="2024-10-26T22:55:38.267" v="92" actId="20577"/>
          <ac:spMkLst>
            <pc:docMk/>
            <pc:sldMk cId="34449452" sldId="258"/>
            <ac:spMk id="2" creationId="{1054FC74-5A16-B787-F795-083CCDA7EF01}"/>
          </ac:spMkLst>
        </pc:spChg>
        <pc:spChg chg="mod">
          <ac:chgData name="Xaris Symvoulidis" userId="344c0aa916e077a6" providerId="Windows Live" clId="Web-{0C1FDD51-02D0-4053-9837-EE3C4E6CAC86}" dt="2024-10-26T22:56:08.424" v="99" actId="20577"/>
          <ac:spMkLst>
            <pc:docMk/>
            <pc:sldMk cId="34449452" sldId="258"/>
            <ac:spMk id="3" creationId="{2E4FDEBA-A395-4542-E86D-9E8738918F97}"/>
          </ac:spMkLst>
        </pc:spChg>
      </pc:sldChg>
      <pc:sldChg chg="modSp new">
        <pc:chgData name="Xaris Symvoulidis" userId="344c0aa916e077a6" providerId="Windows Live" clId="Web-{0C1FDD51-02D0-4053-9837-EE3C4E6CAC86}" dt="2024-10-26T23:03:35.872" v="115" actId="20577"/>
        <pc:sldMkLst>
          <pc:docMk/>
          <pc:sldMk cId="1149126940" sldId="259"/>
        </pc:sldMkLst>
        <pc:spChg chg="mod">
          <ac:chgData name="Xaris Symvoulidis" userId="344c0aa916e077a6" providerId="Windows Live" clId="Web-{0C1FDD51-02D0-4053-9837-EE3C4E6CAC86}" dt="2024-10-26T22:56:21.127" v="101" actId="20577"/>
          <ac:spMkLst>
            <pc:docMk/>
            <pc:sldMk cId="1149126940" sldId="259"/>
            <ac:spMk id="2" creationId="{0300650B-BC5B-06F5-5802-E99E14AA9957}"/>
          </ac:spMkLst>
        </pc:spChg>
        <pc:spChg chg="mod">
          <ac:chgData name="Xaris Symvoulidis" userId="344c0aa916e077a6" providerId="Windows Live" clId="Web-{0C1FDD51-02D0-4053-9837-EE3C4E6CAC86}" dt="2024-10-26T23:03:35.872" v="115" actId="20577"/>
          <ac:spMkLst>
            <pc:docMk/>
            <pc:sldMk cId="1149126940" sldId="259"/>
            <ac:spMk id="3" creationId="{FE7C9100-45E0-812C-096A-2156D5052F23}"/>
          </ac:spMkLst>
        </pc:spChg>
      </pc:sldChg>
      <pc:sldChg chg="modSp new">
        <pc:chgData name="Xaris Symvoulidis" userId="344c0aa916e077a6" providerId="Windows Live" clId="Web-{0C1FDD51-02D0-4053-9837-EE3C4E6CAC86}" dt="2024-10-26T23:14:36.027" v="159" actId="20577"/>
        <pc:sldMkLst>
          <pc:docMk/>
          <pc:sldMk cId="4044625878" sldId="260"/>
        </pc:sldMkLst>
        <pc:spChg chg="mod">
          <ac:chgData name="Xaris Symvoulidis" userId="344c0aa916e077a6" providerId="Windows Live" clId="Web-{0C1FDD51-02D0-4053-9837-EE3C4E6CAC86}" dt="2024-10-26T23:03:45.810" v="117" actId="20577"/>
          <ac:spMkLst>
            <pc:docMk/>
            <pc:sldMk cId="4044625878" sldId="260"/>
            <ac:spMk id="2" creationId="{81749367-9854-7E55-BA08-0B7357AB45BA}"/>
          </ac:spMkLst>
        </pc:spChg>
        <pc:spChg chg="mod">
          <ac:chgData name="Xaris Symvoulidis" userId="344c0aa916e077a6" providerId="Windows Live" clId="Web-{0C1FDD51-02D0-4053-9837-EE3C4E6CAC86}" dt="2024-10-26T23:14:36.027" v="159" actId="20577"/>
          <ac:spMkLst>
            <pc:docMk/>
            <pc:sldMk cId="4044625878" sldId="260"/>
            <ac:spMk id="3" creationId="{357F7B55-CFD0-48D3-F9A8-C98E901EF21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27/10/2024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68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27/10/2024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6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27/10/2024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852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27/10/2024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86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27/10/2024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46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27/10/2024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105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27/10/2024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038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27/10/2024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791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27/10/2024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84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27/10/2024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4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27/10/2024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15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26F0F3-3C53-41BC-8FFD-0BFB6DD91672}" type="datetimeFigureOut">
              <a:rPr lang="el-GR" smtClean="0"/>
              <a:t>27/10/2024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70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>
                <a:latin typeface="Tahoma"/>
                <a:ea typeface="Tahoma"/>
                <a:cs typeface="Tahoma"/>
              </a:rPr>
              <a:t>Η Γαλλική Επανάσταση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sz="3200">
                <a:latin typeface="Tahoma"/>
                <a:ea typeface="Tahoma"/>
                <a:cs typeface="Tahoma"/>
              </a:rPr>
              <a:t>Βασικά Σημεία και Σημασία</a:t>
            </a:r>
          </a:p>
        </p:txBody>
      </p:sp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78431C-88B1-B542-D044-5DDF7058D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>
                <a:latin typeface="Tahoma"/>
                <a:ea typeface="Tahoma"/>
                <a:cs typeface="Tahoma"/>
              </a:rPr>
              <a:t>Η Γαλλική Επανάσταση (1789)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3B89F4E-C449-88FA-0203-AA4259CEF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5816"/>
            <a:ext cx="10515600" cy="490771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 sz="2400" dirty="0">
                <a:solidFill>
                  <a:schemeClr val="accent4"/>
                </a:solidFill>
                <a:latin typeface="Tahoma"/>
                <a:ea typeface="+mn-lt"/>
                <a:cs typeface="+mn-lt"/>
              </a:rPr>
              <a:t>Ποια ήταν η βαθύτερη αιτία πίσω από την έκρηξη της Γαλλικής Επανάστασης;</a:t>
            </a:r>
            <a:endParaRPr lang="el-GR" sz="2400" dirty="0">
              <a:solidFill>
                <a:schemeClr val="accent4"/>
              </a:solidFill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sz="2400" dirty="0">
                <a:latin typeface="Tahoma"/>
                <a:ea typeface="+mn-lt"/>
                <a:cs typeface="+mn-lt"/>
              </a:rPr>
              <a:t>Το ότι οι Γάλλοι καταπιέζονταν κοινωνικά, πολιτικά και οικονομικά από μια μικρή μειονότητα αριστοκρατών</a:t>
            </a:r>
            <a:endParaRPr lang="el-GR" sz="2400" dirty="0">
              <a:latin typeface="Tahoma"/>
              <a:ea typeface="Tahoma"/>
              <a:cs typeface="Tahoma"/>
            </a:endParaRPr>
          </a:p>
          <a:p>
            <a:endParaRPr lang="el-GR" sz="2400" dirty="0">
              <a:latin typeface="Tahoma"/>
              <a:ea typeface="Tahoma"/>
              <a:cs typeface="Tahoma"/>
            </a:endParaRPr>
          </a:p>
          <a:p>
            <a:r>
              <a:rPr lang="el-GR" sz="2400" dirty="0">
                <a:solidFill>
                  <a:schemeClr val="accent4"/>
                </a:solidFill>
                <a:latin typeface="Tahoma"/>
                <a:ea typeface="+mn-lt"/>
                <a:cs typeface="+mn-lt"/>
              </a:rPr>
              <a:t>Ποια ήταν τα σημαντικότερα σκαλοπάτια προς τη Γαλλική Επανάσταση;</a:t>
            </a:r>
            <a:endParaRPr lang="el-GR" sz="2400" dirty="0">
              <a:solidFill>
                <a:schemeClr val="accent4"/>
              </a:solidFill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sz="2400" dirty="0">
                <a:latin typeface="Tahoma"/>
                <a:ea typeface="+mn-lt"/>
                <a:cs typeface="+mn-lt"/>
              </a:rPr>
              <a:t>- Ο Διαφωτισμός</a:t>
            </a:r>
            <a:endParaRPr lang="el-GR" sz="2400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sz="2400" dirty="0">
                <a:latin typeface="Tahoma"/>
                <a:ea typeface="+mn-lt"/>
                <a:cs typeface="+mn-lt"/>
              </a:rPr>
              <a:t>- Η οικονομική κρίση του 1785-1789, που οφειλόταν στην καταστροφή της αγροτικής παραγωγής της Γαλλίας, λόγω κακοκαιρίας</a:t>
            </a:r>
            <a:endParaRPr lang="el-GR" sz="2400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sz="2400" dirty="0">
                <a:latin typeface="Tahoma"/>
                <a:ea typeface="+mn-lt"/>
                <a:cs typeface="+mn-lt"/>
              </a:rPr>
              <a:t>- Ο λάθος τρόπος αντιμετώπισης της κρίσης από τον βασιλιά Λουδοβίκο ΙΣΤ' (16ος): φορολογία, περιφρόνηση της συνέλευσης των τάξεων, συγκέντρωση στρατού</a:t>
            </a:r>
            <a:endParaRPr lang="el-GR" sz="2400" dirty="0"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204215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054FC74-5A16-B787-F795-083CCDA7E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>
                <a:latin typeface="Tahoma"/>
                <a:ea typeface="Tahoma"/>
                <a:cs typeface="Tahoma"/>
              </a:rPr>
              <a:t>Η Γαλλική Επανάσταση (1789)</a:t>
            </a:r>
            <a:endParaRPr lang="el-GR">
              <a:latin typeface="Tahoma"/>
              <a:ea typeface="Tahoma"/>
              <a:cs typeface="Tahoma"/>
            </a:endParaRPr>
          </a:p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E4FDEBA-A395-4542-E86D-9E8738918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l-GR">
                <a:solidFill>
                  <a:schemeClr val="accent4"/>
                </a:solidFill>
                <a:latin typeface="Tahoma"/>
                <a:ea typeface="+mn-lt"/>
                <a:cs typeface="+mn-lt"/>
              </a:rPr>
              <a:t>Ποια ημερομηνία θεωρείται καθοριστική για τη Γαλλική Επανάσταση;</a:t>
            </a:r>
            <a:endParaRPr lang="el-GR">
              <a:solidFill>
                <a:schemeClr val="accent4"/>
              </a:solidFill>
              <a:latin typeface="Tahoma"/>
              <a:ea typeface="Tahoma"/>
              <a:cs typeface="Tahoma"/>
            </a:endParaRPr>
          </a:p>
          <a:p>
            <a:endParaRPr lang="el-GR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>
                <a:latin typeface="Tahoma"/>
                <a:ea typeface="+mn-lt"/>
                <a:cs typeface="+mn-lt"/>
              </a:rPr>
              <a:t>Η 14η Ιουλίου του 1789, όταν οι εξεγερμένοι κατέλαβαν το φρούριο της Βαστίλλης, που λειτουργούσε ως φυλακή για τους πολιτικούς αντιπάλους του βασιλιά. Σήμερα, είναι η εθνική γιορτή της Γαλλίας.</a:t>
            </a:r>
            <a:endParaRPr lang="el-GR">
              <a:latin typeface="Tahoma"/>
              <a:ea typeface="Tahoma"/>
              <a:cs typeface="Tahoma"/>
            </a:endParaRPr>
          </a:p>
          <a:p>
            <a:endParaRPr lang="el-GR">
              <a:latin typeface="Tahoma"/>
              <a:ea typeface="Tahoma"/>
              <a:cs typeface="Tahoma"/>
            </a:endParaRPr>
          </a:p>
          <a:p>
            <a:r>
              <a:rPr lang="el-GR">
                <a:solidFill>
                  <a:schemeClr val="accent4"/>
                </a:solidFill>
                <a:latin typeface="Tahoma"/>
                <a:ea typeface="+mn-lt"/>
                <a:cs typeface="+mn-lt"/>
              </a:rPr>
              <a:t>Ποιο ήταν το κεντρικό σύνθημα της Γαλλικής Επανάστασης;</a:t>
            </a:r>
            <a:endParaRPr lang="el-GR">
              <a:solidFill>
                <a:schemeClr val="accent4"/>
              </a:solidFill>
              <a:latin typeface="Tahoma"/>
              <a:ea typeface="Tahoma"/>
              <a:cs typeface="Tahoma"/>
            </a:endParaRPr>
          </a:p>
          <a:p>
            <a:endParaRPr lang="el-GR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>
                <a:latin typeface="Tahoma"/>
                <a:ea typeface="+mn-lt"/>
                <a:cs typeface="+mn-lt"/>
              </a:rPr>
              <a:t>Ελευθερία - Ισότητα - Αδελφοσύνη</a:t>
            </a:r>
            <a:endParaRPr lang="el-GR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4449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00650B-BC5B-06F5-5802-E99E14AA9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>
                <a:latin typeface="Tahoma"/>
                <a:ea typeface="Tahoma"/>
                <a:cs typeface="Tahoma"/>
              </a:rPr>
              <a:t>Η Γαλλική Επανάσταση (1789)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E7C9100-45E0-812C-096A-2156D5052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l-GR">
                <a:solidFill>
                  <a:schemeClr val="accent4"/>
                </a:solidFill>
                <a:ea typeface="+mn-lt"/>
                <a:cs typeface="+mn-lt"/>
              </a:rPr>
              <a:t>Είχαν προηγηθεί κι άλλες μεγάλες επαναστάσεις, πριν τη Γαλλική;</a:t>
            </a:r>
            <a:endParaRPr lang="el-GR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l-GR">
                <a:ea typeface="+mn-lt"/>
                <a:cs typeface="+mn-lt"/>
              </a:rPr>
              <a:t>Ναι. Η Ένδοξη Επανάσταση (1688), που ανέτρεψε τον βασιλιά της Αγγλίας και η Αμερικάνικη Επανάσταση (1775), που έληξε με την ανεξαρτησία των Ηνωμένων Πολιτειών της Αμερικής. </a:t>
            </a:r>
            <a:endParaRPr lang="el-GR"/>
          </a:p>
          <a:p>
            <a:endParaRPr lang="el-GR"/>
          </a:p>
          <a:p>
            <a:r>
              <a:rPr lang="el-GR">
                <a:solidFill>
                  <a:schemeClr val="accent4"/>
                </a:solidFill>
                <a:ea typeface="+mn-lt"/>
                <a:cs typeface="+mn-lt"/>
              </a:rPr>
              <a:t>Τι διαφορά έχει η Γαλλική Επανάσταση από αυτές;</a:t>
            </a:r>
            <a:endParaRPr lang="el-GR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l-GR">
                <a:ea typeface="+mn-lt"/>
                <a:cs typeface="+mn-lt"/>
              </a:rPr>
              <a:t>Οι άλλες δύο επαναστάσεις ήταν μόνο πολιτικές. Η Γαλλική Επανάσταση, επειδή συνδεόταν με τον Διαφωτισμό, ήταν πολιτική, κοινωνική και οικονομική. Χάρη σε αυτήν γεννήθηκε ο κόσμος στον οποίον ζούμε σήμερα.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9126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93EAE6-9598-DAF7-6C21-3B4B2BA4B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Η Γαλλική Επανάσταση (1789)</a:t>
            </a:r>
            <a:endParaRPr lang="el-GR" dirty="0">
              <a:latin typeface="Tahoma"/>
              <a:ea typeface="Tahoma"/>
              <a:cs typeface="Tahoma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7DBCA9-9C4A-FF2D-4417-A4E3A69E1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buNone/>
            </a:pPr>
            <a:r>
              <a:rPr lang="el-GR" dirty="0">
                <a:solidFill>
                  <a:schemeClr val="accent4"/>
                </a:solidFill>
                <a:latin typeface="Tahoma"/>
                <a:ea typeface="+mn-lt"/>
                <a:cs typeface="+mn-lt"/>
              </a:rPr>
              <a:t>Ποια ήταν τα κυριότερα πρόσωπα της Γαλλικής Επανάστασης;</a:t>
            </a:r>
            <a:endParaRPr lang="el-GR" dirty="0">
              <a:solidFill>
                <a:schemeClr val="accent4"/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Ο βασιλιάς Λουδοβίκος ΙΣΤ' (16ος), της οικογένειας των Βουρβόνων, που κυβερνούσαν τη Γαλλία επί 2 αιώνες</a:t>
            </a: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Η βασίλισσα Μαρία </a:t>
            </a:r>
            <a:r>
              <a:rPr lang="el-GR">
                <a:latin typeface="Tahoma"/>
                <a:ea typeface="+mn-lt"/>
                <a:cs typeface="+mn-lt"/>
              </a:rPr>
              <a:t>Αντουανέτα, πριγκίπισσα της Αυστρίας (ο γάμος </a:t>
            </a:r>
            <a:r>
              <a:rPr lang="el-GR" dirty="0">
                <a:latin typeface="Tahoma"/>
                <a:ea typeface="+mn-lt"/>
                <a:cs typeface="+mn-lt"/>
              </a:rPr>
              <a:t>εξασφάλισε την ειρήνη μεταξύ των δύο χωρών)</a:t>
            </a: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Ο Μαξιμιλιανός Ροβεσπιέρος, δικηγόρος, από φτωχή οικογένεια, που το 1793 έγινε ηγέτης της Γαλλίας</a:t>
            </a: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Ο στρατηγός Ναπολέων Βοναπάρτης, που ανέλαβε να αντιμετωπίσει τους εξωτερικούς εχθρούς της Επανάστασης. Τους νίκησε όλους, αλλά εκμεταλλεύτηκε τη δόξα: ξανάστησε τη μοναρχία με τον εαυτό του ως αυτοκράτορα (1804) και ξεκίνησε να κατακτήσει την Ευρώπη.</a:t>
            </a:r>
            <a:endParaRPr lang="el-GR" dirty="0"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609005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1749367-9854-7E55-BA08-0B7357AB4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>
                <a:latin typeface="Tahoma"/>
                <a:ea typeface="Tahoma"/>
                <a:cs typeface="Tahoma"/>
              </a:rPr>
              <a:t>Η Γαλλική Επανάσταση (1789)</a:t>
            </a:r>
            <a:endParaRPr lang="el-GR">
              <a:latin typeface="Tahoma"/>
              <a:ea typeface="Tahoma"/>
              <a:cs typeface="Tahoma"/>
            </a:endParaRPr>
          </a:p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57F7B55-CFD0-48D3-F9A8-C98E901EF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911"/>
            <a:ext cx="10515600" cy="512543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l-GR" sz="2400">
                <a:solidFill>
                  <a:schemeClr val="accent4"/>
                </a:solidFill>
                <a:latin typeface="Tahoma"/>
                <a:ea typeface="+mn-lt"/>
                <a:cs typeface="+mn-lt"/>
              </a:rPr>
              <a:t>Τι άλλαξε χάρη στη Γαλλική Επανάσταση;</a:t>
            </a:r>
            <a:endParaRPr lang="el-GR" sz="2400">
              <a:solidFill>
                <a:schemeClr val="accent4"/>
              </a:solidFill>
              <a:latin typeface="Tahoma"/>
              <a:ea typeface="Tahoma"/>
              <a:cs typeface="Tahoma"/>
            </a:endParaRPr>
          </a:p>
          <a:p>
            <a:r>
              <a:rPr lang="el-GR" sz="2400">
                <a:latin typeface="Tahoma"/>
                <a:ea typeface="+mn-lt"/>
                <a:cs typeface="+mn-lt"/>
              </a:rPr>
              <a:t>Η εξουσία χωρίστηκε σε εκτελεστική, δικαστική και νομοθετική (θυμηθείτε </a:t>
            </a:r>
            <a:r>
              <a:rPr lang="el-GR" sz="2400" dirty="0">
                <a:latin typeface="Tahoma"/>
                <a:ea typeface="+mn-lt"/>
                <a:cs typeface="+mn-lt"/>
              </a:rPr>
              <a:t>τον </a:t>
            </a:r>
            <a:r>
              <a:rPr lang="el-GR" sz="2400" err="1">
                <a:latin typeface="Tahoma"/>
                <a:ea typeface="+mn-lt"/>
                <a:cs typeface="+mn-lt"/>
              </a:rPr>
              <a:t>Μοντεσκιέ</a:t>
            </a:r>
            <a:r>
              <a:rPr lang="el-GR" sz="2400" dirty="0">
                <a:latin typeface="Tahoma"/>
                <a:ea typeface="+mn-lt"/>
                <a:cs typeface="+mn-lt"/>
              </a:rPr>
              <a:t>) και πηγή της έγινε, πλέον, ο λαός και όχι ο βασιλιάς.</a:t>
            </a:r>
            <a:endParaRPr lang="el-GR" sz="2400" dirty="0">
              <a:latin typeface="Tahoma"/>
              <a:ea typeface="Tahoma"/>
              <a:cs typeface="Tahoma"/>
            </a:endParaRPr>
          </a:p>
          <a:p>
            <a:r>
              <a:rPr lang="el-GR" sz="2400" dirty="0">
                <a:latin typeface="Tahoma"/>
                <a:ea typeface="+mn-lt"/>
                <a:cs typeface="+mn-lt"/>
              </a:rPr>
              <a:t>Οι πολίτες της Γαλλίας απόκτησαν ίσα δικαιώματα και Σύνταγμα. Κατοχυρώθηκε η ανεξιθρησκία, η προσωπική ελευθερία και η δημόσια παιδεία.3</a:t>
            </a:r>
            <a:endParaRPr lang="el-GR" sz="2400">
              <a:latin typeface="Tahoma"/>
              <a:ea typeface="Tahoma"/>
              <a:cs typeface="Tahoma"/>
            </a:endParaRPr>
          </a:p>
          <a:p>
            <a:r>
              <a:rPr lang="el-GR" sz="2400" dirty="0">
                <a:latin typeface="Tahoma"/>
                <a:ea typeface="+mn-lt"/>
                <a:cs typeface="+mn-lt"/>
              </a:rPr>
              <a:t>Αναδείχθηκε ο Τύπος (εφημερίδες, περιοδικά) ως εκφραστής της κοινής γνώμης.</a:t>
            </a:r>
            <a:endParaRPr lang="el-GR" sz="2400" dirty="0">
              <a:latin typeface="Tahoma"/>
              <a:ea typeface="Tahoma"/>
              <a:cs typeface="Tahoma"/>
            </a:endParaRPr>
          </a:p>
          <a:p>
            <a:r>
              <a:rPr lang="el-GR" sz="2400" dirty="0">
                <a:latin typeface="Tahoma"/>
                <a:ea typeface="+mn-lt"/>
                <a:cs typeface="+mn-lt"/>
              </a:rPr>
              <a:t>Επικράτησε η έννοια του έθνους-κράτους, κόντρα στις πολυεθνικές αυτοκρατορίες της Ευρώπης. </a:t>
            </a:r>
            <a:endParaRPr lang="el-GR" sz="2400" dirty="0">
              <a:latin typeface="Tahoma"/>
              <a:ea typeface="Tahoma"/>
              <a:cs typeface="Tahoma"/>
            </a:endParaRPr>
          </a:p>
          <a:p>
            <a:r>
              <a:rPr lang="el-GR" sz="2400">
                <a:latin typeface="Tahoma"/>
                <a:ea typeface="+mn-lt"/>
                <a:cs typeface="+mn-lt"/>
              </a:rPr>
              <a:t>Το μήνυμα της Γαλλικής Επανάστασης έγινε έμπνευση για πολλούς λαούς. </a:t>
            </a:r>
            <a:r>
              <a:rPr lang="el-GR" sz="2400" dirty="0">
                <a:latin typeface="Tahoma"/>
                <a:ea typeface="+mn-lt"/>
                <a:cs typeface="+mn-lt"/>
              </a:rPr>
              <a:t>Μεταξύ τους και οι Έλληνες, που είχαν αρχίσει να προετοιμάζουν την Επανάσταση του 1821.</a:t>
            </a:r>
            <a:endParaRPr lang="el-GR" sz="2400" dirty="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04462587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Ευρεία οθόνη</PresentationFormat>
  <Slides>6</Slides>
  <Notes>0</Notes>
  <HiddenSlides>0</HiddenSlide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Η Γαλλική Επανάσταση</vt:lpstr>
      <vt:lpstr>Η Γαλλική Επανάσταση (1789)</vt:lpstr>
      <vt:lpstr>Η Γαλλική Επανάσταση (1789) </vt:lpstr>
      <vt:lpstr>Η Γαλλική Επανάσταση (1789)</vt:lpstr>
      <vt:lpstr>Η Γαλλική Επανάσταση (1789)</vt:lpstr>
      <vt:lpstr>Η Γαλλική Επανάσταση (1789)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18</cp:revision>
  <dcterms:created xsi:type="dcterms:W3CDTF">2024-10-26T22:42:25Z</dcterms:created>
  <dcterms:modified xsi:type="dcterms:W3CDTF">2024-10-27T07:51:30Z</dcterms:modified>
</cp:coreProperties>
</file>