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C0961-B47E-748B-5F5F-19BB97647B0B}" v="6" dt="2025-03-16T15:12:01.433"/>
    <p1510:client id="{120F1C23-24BE-AEB7-4963-17473241EC30}" v="125" dt="2025-03-16T13:21:19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aris Symvoulidis" userId="344c0aa916e077a6" providerId="Windows Live" clId="Web-{120F1C23-24BE-AEB7-4963-17473241EC30}"/>
    <pc:docChg chg="addSld modSld">
      <pc:chgData name="Xaris Symvoulidis" userId="344c0aa916e077a6" providerId="Windows Live" clId="Web-{120F1C23-24BE-AEB7-4963-17473241EC30}" dt="2025-03-16T13:21:19.704" v="129" actId="20577"/>
      <pc:docMkLst>
        <pc:docMk/>
      </pc:docMkLst>
      <pc:sldChg chg="modSp">
        <pc:chgData name="Xaris Symvoulidis" userId="344c0aa916e077a6" providerId="Windows Live" clId="Web-{120F1C23-24BE-AEB7-4963-17473241EC30}" dt="2025-03-16T13:04:53.833" v="66" actId="20577"/>
        <pc:sldMkLst>
          <pc:docMk/>
          <pc:sldMk cId="2325122232" sldId="256"/>
        </pc:sldMkLst>
        <pc:spChg chg="mod">
          <ac:chgData name="Xaris Symvoulidis" userId="344c0aa916e077a6" providerId="Windows Live" clId="Web-{120F1C23-24BE-AEB7-4963-17473241EC30}" dt="2025-03-16T13:04:12.676" v="10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Xaris Symvoulidis" userId="344c0aa916e077a6" providerId="Windows Live" clId="Web-{120F1C23-24BE-AEB7-4963-17473241EC30}" dt="2025-03-16T13:04:53.833" v="66" actId="20577"/>
          <ac:spMkLst>
            <pc:docMk/>
            <pc:sldMk cId="2325122232" sldId="256"/>
            <ac:spMk id="3" creationId="{00000000-0000-0000-0000-000000000000}"/>
          </ac:spMkLst>
        </pc:spChg>
      </pc:sldChg>
      <pc:sldChg chg="modSp new">
        <pc:chgData name="Xaris Symvoulidis" userId="344c0aa916e077a6" providerId="Windows Live" clId="Web-{120F1C23-24BE-AEB7-4963-17473241EC30}" dt="2025-03-16T13:08:38.902" v="92" actId="20577"/>
        <pc:sldMkLst>
          <pc:docMk/>
          <pc:sldMk cId="3043244070" sldId="257"/>
        </pc:sldMkLst>
        <pc:spChg chg="mod">
          <ac:chgData name="Xaris Symvoulidis" userId="344c0aa916e077a6" providerId="Windows Live" clId="Web-{120F1C23-24BE-AEB7-4963-17473241EC30}" dt="2025-03-16T13:05:17.912" v="82" actId="20577"/>
          <ac:spMkLst>
            <pc:docMk/>
            <pc:sldMk cId="3043244070" sldId="257"/>
            <ac:spMk id="2" creationId="{4A489907-C990-A1B2-8977-9A8B0F284CDE}"/>
          </ac:spMkLst>
        </pc:spChg>
        <pc:spChg chg="mod">
          <ac:chgData name="Xaris Symvoulidis" userId="344c0aa916e077a6" providerId="Windows Live" clId="Web-{120F1C23-24BE-AEB7-4963-17473241EC30}" dt="2025-03-16T13:08:38.902" v="92" actId="20577"/>
          <ac:spMkLst>
            <pc:docMk/>
            <pc:sldMk cId="3043244070" sldId="257"/>
            <ac:spMk id="3" creationId="{EE2026E2-B1A0-47D1-6AEC-B327ABD43025}"/>
          </ac:spMkLst>
        </pc:spChg>
      </pc:sldChg>
      <pc:sldChg chg="modSp new">
        <pc:chgData name="Xaris Symvoulidis" userId="344c0aa916e077a6" providerId="Windows Live" clId="Web-{120F1C23-24BE-AEB7-4963-17473241EC30}" dt="2025-03-16T13:20:12.734" v="105" actId="20577"/>
        <pc:sldMkLst>
          <pc:docMk/>
          <pc:sldMk cId="4152143946" sldId="258"/>
        </pc:sldMkLst>
        <pc:spChg chg="mod">
          <ac:chgData name="Xaris Symvoulidis" userId="344c0aa916e077a6" providerId="Windows Live" clId="Web-{120F1C23-24BE-AEB7-4963-17473241EC30}" dt="2025-03-16T13:08:46.918" v="94" actId="20577"/>
          <ac:spMkLst>
            <pc:docMk/>
            <pc:sldMk cId="4152143946" sldId="258"/>
            <ac:spMk id="2" creationId="{C1831EFC-96F1-F7E8-D53A-33D96F048EC1}"/>
          </ac:spMkLst>
        </pc:spChg>
        <pc:spChg chg="mod">
          <ac:chgData name="Xaris Symvoulidis" userId="344c0aa916e077a6" providerId="Windows Live" clId="Web-{120F1C23-24BE-AEB7-4963-17473241EC30}" dt="2025-03-16T13:20:12.734" v="105" actId="20577"/>
          <ac:spMkLst>
            <pc:docMk/>
            <pc:sldMk cId="4152143946" sldId="258"/>
            <ac:spMk id="3" creationId="{A44F2963-640F-D673-246E-278BB86D00D9}"/>
          </ac:spMkLst>
        </pc:spChg>
      </pc:sldChg>
      <pc:sldChg chg="modSp new">
        <pc:chgData name="Xaris Symvoulidis" userId="344c0aa916e077a6" providerId="Windows Live" clId="Web-{120F1C23-24BE-AEB7-4963-17473241EC30}" dt="2025-03-16T13:21:19.704" v="129" actId="20577"/>
        <pc:sldMkLst>
          <pc:docMk/>
          <pc:sldMk cId="2527887731" sldId="259"/>
        </pc:sldMkLst>
        <pc:spChg chg="mod">
          <ac:chgData name="Xaris Symvoulidis" userId="344c0aa916e077a6" providerId="Windows Live" clId="Web-{120F1C23-24BE-AEB7-4963-17473241EC30}" dt="2025-03-16T13:08:52.840" v="96" actId="20577"/>
          <ac:spMkLst>
            <pc:docMk/>
            <pc:sldMk cId="2527887731" sldId="259"/>
            <ac:spMk id="2" creationId="{52E94B8C-9504-DA1C-F2F9-D22A0EFF795A}"/>
          </ac:spMkLst>
        </pc:spChg>
        <pc:spChg chg="mod">
          <ac:chgData name="Xaris Symvoulidis" userId="344c0aa916e077a6" providerId="Windows Live" clId="Web-{120F1C23-24BE-AEB7-4963-17473241EC30}" dt="2025-03-16T13:21:19.704" v="129" actId="20577"/>
          <ac:spMkLst>
            <pc:docMk/>
            <pc:sldMk cId="2527887731" sldId="259"/>
            <ac:spMk id="3" creationId="{D30F288D-1A9D-1EC3-C622-D062D62A2620}"/>
          </ac:spMkLst>
        </pc:spChg>
      </pc:sldChg>
    </pc:docChg>
  </pc:docChgLst>
  <pc:docChgLst>
    <pc:chgData name="Xaris Symvoulidis" userId="344c0aa916e077a6" providerId="Windows Live" clId="Web-{0B4C0961-B47E-748B-5F5F-19BB97647B0B}"/>
    <pc:docChg chg="modSld">
      <pc:chgData name="Xaris Symvoulidis" userId="344c0aa916e077a6" providerId="Windows Live" clId="Web-{0B4C0961-B47E-748B-5F5F-19BB97647B0B}" dt="2025-03-16T15:12:01.433" v="7" actId="20577"/>
      <pc:docMkLst>
        <pc:docMk/>
      </pc:docMkLst>
      <pc:sldChg chg="modSp">
        <pc:chgData name="Xaris Symvoulidis" userId="344c0aa916e077a6" providerId="Windows Live" clId="Web-{0B4C0961-B47E-748B-5F5F-19BB97647B0B}" dt="2025-03-16T15:12:01.433" v="7" actId="20577"/>
        <pc:sldMkLst>
          <pc:docMk/>
          <pc:sldMk cId="2527887731" sldId="259"/>
        </pc:sldMkLst>
        <pc:spChg chg="mod">
          <ac:chgData name="Xaris Symvoulidis" userId="344c0aa916e077a6" providerId="Windows Live" clId="Web-{0B4C0961-B47E-748B-5F5F-19BB97647B0B}" dt="2025-03-16T15:12:01.433" v="7" actId="20577"/>
          <ac:spMkLst>
            <pc:docMk/>
            <pc:sldMk cId="2527887731" sldId="259"/>
            <ac:spMk id="3" creationId="{D30F288D-1A9D-1EC3-C622-D062D62A262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16/3/2025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Μεσοπόλεμος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2800" dirty="0">
                <a:latin typeface="Tahoma"/>
                <a:ea typeface="Tahoma"/>
                <a:cs typeface="Tahoma"/>
              </a:rPr>
              <a:t>H περίοδος μεταξύ των δύο Παγκοσμίων Πολέμων (1918-1939)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489907-C990-A1B2-8977-9A8B0F28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Μεσοπόλεμος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2026E2-B1A0-47D1-6AEC-B327ABD43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Εισαγωγικά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Σοκαριζόμαστε όταν σκεφτόμαστε πόσο γρήγορα ο πολιτισμένος κόσμος κύλησε σε έναν δεύτερο παγκόσμιο πόλεμο, μετά το σοκ του πρώτου.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Εκμεταλλευόμαστε τη δική μας απόσταση, ώστε να προσπαθήσουμε να εξηγήσουμε γιατί έγιναν όσα έγιναν.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Την ίδια στιγμή, όμως, (</a:t>
            </a:r>
            <a:r>
              <a:rPr lang="el-GR" err="1">
                <a:latin typeface="Tahoma"/>
                <a:ea typeface="+mn-lt"/>
                <a:cs typeface="+mn-lt"/>
              </a:rPr>
              <a:t>ξανα</a:t>
            </a:r>
            <a:r>
              <a:rPr lang="el-GR" dirty="0">
                <a:latin typeface="Tahoma"/>
                <a:ea typeface="+mn-lt"/>
                <a:cs typeface="+mn-lt"/>
              </a:rPr>
              <a:t>)ζούμε κι εμείς με τα δικά μας ερωτηματικά, για το αν θα έρθει ένας Τρίτος Παγκόσμιος Πόλεμος. Είναι ένας λόγος αυτός, για το γιατί είναι χρήσιμο να ξέρουμε ιστορία.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4324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831EFC-96F1-F7E8-D53A-33D96F048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Μεσοπόλεμος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4F2963-640F-D673-246E-278BB86D0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Κρίση στην Οικονομία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Πάντα, τα μεγάλα παγκόσμια προβλήματα ξεκινούν όταν η οικονομία σταματάει να δουλεύει σωστά.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29 Οκτωβρίου 1929: ημερομηνία-σταθμός για τον Μεσοπόλεμο, οικονομική κατάρρευση Νέας Υόρκης (Κραχ), συμπαρασύρει σιγά-σιγά την υπόλοιπη Αμερική, έπειτα και πολλές άλλες χώρες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Καθίζηση βιομηχανικής παραγωγής, μεγάλη αύξηση ανεργίας, ανυπαρξία κράτους-πρόνοιας. Μεγάλα τμήματα του πληθυσμού σπρώχνονται στη φτώχεια.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Απαισιοδοξία, ανασφάλεια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15214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E94B8C-9504-DA1C-F2F9-D22A0EFF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Μεσοπόλεμος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0F288D-1A9D-1EC3-C622-D062D62A2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Κρίση στην Πολιτική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Η οικονομική κρίση είχε ως αποτέλεσμα να χαθεί η εμπιστοσύνη του κόσμου στη φιλελεύθερη, αστική-κοινοβουλευτική δημοκρατία που έφτιαξε η Γαλλική Επανάσταση.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κόσμος άρχισε να ψηφίζει για νέες ιδέες (κομμουνισμός, φασισμός), που υπόσχονταν λύσεις στην οικονομία, αλλά δεν περιλάμβαναν, πια, το στοιχείο της ελευθερίας των αστικών δημοκρατιών: όραμά τους ήταν τα αυταρχικά καθεστώτα.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φασισμός γεννήθηκε στην </a:t>
            </a:r>
            <a:r>
              <a:rPr lang="el-GR" b="1" dirty="0">
                <a:latin typeface="Tahoma"/>
                <a:ea typeface="+mn-lt"/>
                <a:cs typeface="+mn-lt"/>
              </a:rPr>
              <a:t>Ιταλία</a:t>
            </a:r>
            <a:r>
              <a:rPr lang="el-GR" dirty="0">
                <a:latin typeface="Tahoma"/>
                <a:ea typeface="+mn-lt"/>
                <a:cs typeface="+mn-lt"/>
              </a:rPr>
              <a:t>, είχε ως κύριο εκφραστή τον </a:t>
            </a:r>
            <a:r>
              <a:rPr lang="el-GR" b="1" err="1">
                <a:latin typeface="Tahoma"/>
                <a:ea typeface="+mn-lt"/>
                <a:cs typeface="+mn-lt"/>
              </a:rPr>
              <a:t>Μπενίτο</a:t>
            </a:r>
            <a:r>
              <a:rPr lang="el-GR" b="1" dirty="0">
                <a:latin typeface="Tahoma"/>
                <a:ea typeface="+mn-lt"/>
                <a:cs typeface="+mn-lt"/>
              </a:rPr>
              <a:t> </a:t>
            </a:r>
            <a:r>
              <a:rPr lang="el-GR" b="1" err="1">
                <a:latin typeface="Tahoma"/>
                <a:ea typeface="+mn-lt"/>
                <a:cs typeface="+mn-lt"/>
              </a:rPr>
              <a:t>Μουσσολίνι</a:t>
            </a:r>
            <a:r>
              <a:rPr lang="el-GR" dirty="0">
                <a:latin typeface="Tahoma"/>
                <a:ea typeface="+mn-lt"/>
                <a:cs typeface="+mn-lt"/>
              </a:rPr>
              <a:t>. Μια ξεχωριστή του μορφή αναπτύχθηκε έπειτα στη </a:t>
            </a:r>
            <a:r>
              <a:rPr lang="el-GR" b="1" dirty="0">
                <a:latin typeface="Tahoma"/>
                <a:ea typeface="+mn-lt"/>
                <a:cs typeface="+mn-lt"/>
              </a:rPr>
              <a:t>Γερμανία</a:t>
            </a:r>
            <a:r>
              <a:rPr lang="el-GR" dirty="0">
                <a:latin typeface="Tahoma"/>
                <a:ea typeface="+mn-lt"/>
                <a:cs typeface="+mn-lt"/>
              </a:rPr>
              <a:t>, με κύριο εκφραστή τον </a:t>
            </a:r>
            <a:r>
              <a:rPr lang="el-GR" b="1" dirty="0">
                <a:latin typeface="Tahoma"/>
                <a:ea typeface="+mn-lt"/>
                <a:cs typeface="+mn-lt"/>
              </a:rPr>
              <a:t>Αδόλφο Χίτλερ</a:t>
            </a:r>
            <a:r>
              <a:rPr lang="el-GR" dirty="0">
                <a:latin typeface="Tahoma"/>
                <a:ea typeface="+mn-lt"/>
                <a:cs typeface="+mn-lt"/>
              </a:rPr>
              <a:t> (Ναζισμός).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Ισοπέδωση ατομικών δικαιωμάτων, δικαιοσύνης και ελεύθερης έκφρασης. </a:t>
            </a:r>
          </a:p>
          <a:p>
            <a:pPr>
              <a:buNone/>
            </a:pPr>
            <a:r>
              <a:rPr lang="el-GR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Young </a:t>
            </a:r>
            <a:r>
              <a:rPr lang="el-GR" err="1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Historian</a:t>
            </a:r>
            <a:r>
              <a:rPr lang="el-GR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: H Άνοδος του </a:t>
            </a:r>
            <a:r>
              <a:rPr lang="el-GR" err="1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Μουσσολίνι</a:t>
            </a:r>
            <a:r>
              <a:rPr lang="el-GR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 στην εξουσία (βίντεο), Πόλεμος για ένα σκυλί; (βίντεο)</a:t>
            </a:r>
            <a:endParaRPr lang="el-GR">
              <a:solidFill>
                <a:schemeClr val="accent6">
                  <a:lumMod val="49000"/>
                </a:schemeClr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5278877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Μεσοπόλεμος</vt:lpstr>
      <vt:lpstr>Μεσοπόλεμος</vt:lpstr>
      <vt:lpstr>Μεσοπόλεμος</vt:lpstr>
      <vt:lpstr>Μεσοπόλεμος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38</cp:revision>
  <dcterms:created xsi:type="dcterms:W3CDTF">2025-03-16T12:57:18Z</dcterms:created>
  <dcterms:modified xsi:type="dcterms:W3CDTF">2025-03-16T15:12:06Z</dcterms:modified>
</cp:coreProperties>
</file>