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5" r:id="rId9"/>
    <p:sldId id="266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114F56-5B55-DBCC-AD2F-0B1B9D2750AE}" v="4" dt="2025-03-08T12:36:24.8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aris Symvoulidis" userId="344c0aa916e077a6" providerId="Windows Live" clId="Web-{F551E978-DC27-9837-47CF-495A43A61DC0}"/>
    <pc:docChg chg="addSld modSld">
      <pc:chgData name="Xaris Symvoulidis" userId="344c0aa916e077a6" providerId="Windows Live" clId="Web-{F551E978-DC27-9837-47CF-495A43A61DC0}" dt="2025-02-09T14:06:10.325" v="342" actId="20577"/>
      <pc:docMkLst>
        <pc:docMk/>
      </pc:docMkLst>
      <pc:sldChg chg="modSp">
        <pc:chgData name="Xaris Symvoulidis" userId="344c0aa916e077a6" providerId="Windows Live" clId="Web-{F551E978-DC27-9837-47CF-495A43A61DC0}" dt="2025-02-09T11:05:17.022" v="7" actId="20577"/>
        <pc:sldMkLst>
          <pc:docMk/>
          <pc:sldMk cId="2508275689" sldId="257"/>
        </pc:sldMkLst>
        <pc:spChg chg="mod">
          <ac:chgData name="Xaris Symvoulidis" userId="344c0aa916e077a6" providerId="Windows Live" clId="Web-{F551E978-DC27-9837-47CF-495A43A61DC0}" dt="2025-02-09T11:05:17.022" v="7" actId="20577"/>
          <ac:spMkLst>
            <pc:docMk/>
            <pc:sldMk cId="2508275689" sldId="257"/>
            <ac:spMk id="3" creationId="{4F326BAB-EF73-6671-CFDA-FCCFE6E3B41D}"/>
          </ac:spMkLst>
        </pc:spChg>
      </pc:sldChg>
      <pc:sldChg chg="modSp">
        <pc:chgData name="Xaris Symvoulidis" userId="344c0aa916e077a6" providerId="Windows Live" clId="Web-{F551E978-DC27-9837-47CF-495A43A61DC0}" dt="2025-02-09T11:53:16.383" v="46" actId="20577"/>
        <pc:sldMkLst>
          <pc:docMk/>
          <pc:sldMk cId="2633302172" sldId="258"/>
        </pc:sldMkLst>
        <pc:spChg chg="mod">
          <ac:chgData name="Xaris Symvoulidis" userId="344c0aa916e077a6" providerId="Windows Live" clId="Web-{F551E978-DC27-9837-47CF-495A43A61DC0}" dt="2025-02-09T11:53:16.383" v="46" actId="20577"/>
          <ac:spMkLst>
            <pc:docMk/>
            <pc:sldMk cId="2633302172" sldId="258"/>
            <ac:spMk id="3" creationId="{52DA23E7-3DC7-74AC-93BE-79F393535766}"/>
          </ac:spMkLst>
        </pc:spChg>
      </pc:sldChg>
      <pc:sldChg chg="modSp">
        <pc:chgData name="Xaris Symvoulidis" userId="344c0aa916e077a6" providerId="Windows Live" clId="Web-{F551E978-DC27-9837-47CF-495A43A61DC0}" dt="2025-02-09T11:31:09.052" v="23" actId="20577"/>
        <pc:sldMkLst>
          <pc:docMk/>
          <pc:sldMk cId="2307066117" sldId="259"/>
        </pc:sldMkLst>
        <pc:spChg chg="mod">
          <ac:chgData name="Xaris Symvoulidis" userId="344c0aa916e077a6" providerId="Windows Live" clId="Web-{F551E978-DC27-9837-47CF-495A43A61DC0}" dt="2025-02-09T11:31:09.052" v="23" actId="20577"/>
          <ac:spMkLst>
            <pc:docMk/>
            <pc:sldMk cId="2307066117" sldId="259"/>
            <ac:spMk id="3" creationId="{1A341A4F-2460-F1C5-6F0E-ED469AD56BF2}"/>
          </ac:spMkLst>
        </pc:spChg>
      </pc:sldChg>
      <pc:sldChg chg="modSp">
        <pc:chgData name="Xaris Symvoulidis" userId="344c0aa916e077a6" providerId="Windows Live" clId="Web-{F551E978-DC27-9837-47CF-495A43A61DC0}" dt="2025-02-09T13:54:18.697" v="165" actId="20577"/>
        <pc:sldMkLst>
          <pc:docMk/>
          <pc:sldMk cId="1990679165" sldId="260"/>
        </pc:sldMkLst>
        <pc:spChg chg="mod">
          <ac:chgData name="Xaris Symvoulidis" userId="344c0aa916e077a6" providerId="Windows Live" clId="Web-{F551E978-DC27-9837-47CF-495A43A61DC0}" dt="2025-02-09T13:54:18.697" v="165" actId="20577"/>
          <ac:spMkLst>
            <pc:docMk/>
            <pc:sldMk cId="1990679165" sldId="260"/>
            <ac:spMk id="3" creationId="{A88ED23C-B95F-BA2A-0B92-36B5D5DB1744}"/>
          </ac:spMkLst>
        </pc:spChg>
      </pc:sldChg>
      <pc:sldChg chg="modSp new">
        <pc:chgData name="Xaris Symvoulidis" userId="344c0aa916e077a6" providerId="Windows Live" clId="Web-{F551E978-DC27-9837-47CF-495A43A61DC0}" dt="2025-02-09T13:13:18.534" v="60" actId="20577"/>
        <pc:sldMkLst>
          <pc:docMk/>
          <pc:sldMk cId="502726711" sldId="261"/>
        </pc:sldMkLst>
        <pc:spChg chg="mod">
          <ac:chgData name="Xaris Symvoulidis" userId="344c0aa916e077a6" providerId="Windows Live" clId="Web-{F551E978-DC27-9837-47CF-495A43A61DC0}" dt="2025-02-09T11:31:23.740" v="26" actId="20577"/>
          <ac:spMkLst>
            <pc:docMk/>
            <pc:sldMk cId="502726711" sldId="261"/>
            <ac:spMk id="2" creationId="{38EB60A4-579E-77B4-BC38-DC3C46D09748}"/>
          </ac:spMkLst>
        </pc:spChg>
        <pc:spChg chg="mod">
          <ac:chgData name="Xaris Symvoulidis" userId="344c0aa916e077a6" providerId="Windows Live" clId="Web-{F551E978-DC27-9837-47CF-495A43A61DC0}" dt="2025-02-09T13:13:18.534" v="60" actId="20577"/>
          <ac:spMkLst>
            <pc:docMk/>
            <pc:sldMk cId="502726711" sldId="261"/>
            <ac:spMk id="3" creationId="{3FF2F184-C340-C50A-9C79-24FDEE57E5D9}"/>
          </ac:spMkLst>
        </pc:spChg>
      </pc:sldChg>
      <pc:sldChg chg="modSp new">
        <pc:chgData name="Xaris Symvoulidis" userId="344c0aa916e077a6" providerId="Windows Live" clId="Web-{F551E978-DC27-9837-47CF-495A43A61DC0}" dt="2025-02-09T13:26:14.945" v="72" actId="20577"/>
        <pc:sldMkLst>
          <pc:docMk/>
          <pc:sldMk cId="1313376469" sldId="262"/>
        </pc:sldMkLst>
        <pc:spChg chg="mod">
          <ac:chgData name="Xaris Symvoulidis" userId="344c0aa916e077a6" providerId="Windows Live" clId="Web-{F551E978-DC27-9837-47CF-495A43A61DC0}" dt="2025-02-09T11:31:28.850" v="29" actId="20577"/>
          <ac:spMkLst>
            <pc:docMk/>
            <pc:sldMk cId="1313376469" sldId="262"/>
            <ac:spMk id="2" creationId="{9154B67F-0B79-24C5-D896-A531526AC85C}"/>
          </ac:spMkLst>
        </pc:spChg>
        <pc:spChg chg="mod">
          <ac:chgData name="Xaris Symvoulidis" userId="344c0aa916e077a6" providerId="Windows Live" clId="Web-{F551E978-DC27-9837-47CF-495A43A61DC0}" dt="2025-02-09T13:26:14.945" v="72" actId="20577"/>
          <ac:spMkLst>
            <pc:docMk/>
            <pc:sldMk cId="1313376469" sldId="262"/>
            <ac:spMk id="3" creationId="{6379641D-60CC-C0A0-E066-41B20E0F545A}"/>
          </ac:spMkLst>
        </pc:spChg>
      </pc:sldChg>
      <pc:sldChg chg="modSp new">
        <pc:chgData name="Xaris Symvoulidis" userId="344c0aa916e077a6" providerId="Windows Live" clId="Web-{F551E978-DC27-9837-47CF-495A43A61DC0}" dt="2025-02-09T13:43:18.458" v="151" actId="20577"/>
        <pc:sldMkLst>
          <pc:docMk/>
          <pc:sldMk cId="3975509773" sldId="263"/>
        </pc:sldMkLst>
        <pc:spChg chg="mod">
          <ac:chgData name="Xaris Symvoulidis" userId="344c0aa916e077a6" providerId="Windows Live" clId="Web-{F551E978-DC27-9837-47CF-495A43A61DC0}" dt="2025-02-09T11:31:34.178" v="32" actId="20577"/>
          <ac:spMkLst>
            <pc:docMk/>
            <pc:sldMk cId="3975509773" sldId="263"/>
            <ac:spMk id="2" creationId="{664A7BB1-78E8-18AE-3917-3DB26658D008}"/>
          </ac:spMkLst>
        </pc:spChg>
        <pc:spChg chg="mod">
          <ac:chgData name="Xaris Symvoulidis" userId="344c0aa916e077a6" providerId="Windows Live" clId="Web-{F551E978-DC27-9837-47CF-495A43A61DC0}" dt="2025-02-09T13:43:18.458" v="151" actId="20577"/>
          <ac:spMkLst>
            <pc:docMk/>
            <pc:sldMk cId="3975509773" sldId="263"/>
            <ac:spMk id="3" creationId="{D19A4ACE-BF97-1073-30BD-7727B749425C}"/>
          </ac:spMkLst>
        </pc:spChg>
      </pc:sldChg>
      <pc:sldChg chg="modSp new">
        <pc:chgData name="Xaris Symvoulidis" userId="344c0aa916e077a6" providerId="Windows Live" clId="Web-{F551E978-DC27-9837-47CF-495A43A61DC0}" dt="2025-02-09T13:42:58.333" v="123" actId="20577"/>
        <pc:sldMkLst>
          <pc:docMk/>
          <pc:sldMk cId="1325028598" sldId="264"/>
        </pc:sldMkLst>
        <pc:spChg chg="mod">
          <ac:chgData name="Xaris Symvoulidis" userId="344c0aa916e077a6" providerId="Windows Live" clId="Web-{F551E978-DC27-9837-47CF-495A43A61DC0}" dt="2025-02-09T11:31:38.428" v="35" actId="20577"/>
          <ac:spMkLst>
            <pc:docMk/>
            <pc:sldMk cId="1325028598" sldId="264"/>
            <ac:spMk id="2" creationId="{12BDAC30-C1B6-A655-8125-F388670AD871}"/>
          </ac:spMkLst>
        </pc:spChg>
        <pc:spChg chg="mod">
          <ac:chgData name="Xaris Symvoulidis" userId="344c0aa916e077a6" providerId="Windows Live" clId="Web-{F551E978-DC27-9837-47CF-495A43A61DC0}" dt="2025-02-09T13:42:58.333" v="123" actId="20577"/>
          <ac:spMkLst>
            <pc:docMk/>
            <pc:sldMk cId="1325028598" sldId="264"/>
            <ac:spMk id="3" creationId="{6D9E0601-FCAB-1545-1882-7E3613E133D1}"/>
          </ac:spMkLst>
        </pc:spChg>
      </pc:sldChg>
      <pc:sldChg chg="modSp new">
        <pc:chgData name="Xaris Symvoulidis" userId="344c0aa916e077a6" providerId="Windows Live" clId="Web-{F551E978-DC27-9837-47CF-495A43A61DC0}" dt="2025-02-09T14:02:40.116" v="184" actId="20577"/>
        <pc:sldMkLst>
          <pc:docMk/>
          <pc:sldMk cId="631019606" sldId="265"/>
        </pc:sldMkLst>
        <pc:spChg chg="mod">
          <ac:chgData name="Xaris Symvoulidis" userId="344c0aa916e077a6" providerId="Windows Live" clId="Web-{F551E978-DC27-9837-47CF-495A43A61DC0}" dt="2025-02-09T13:54:26.791" v="168" actId="20577"/>
          <ac:spMkLst>
            <pc:docMk/>
            <pc:sldMk cId="631019606" sldId="265"/>
            <ac:spMk id="2" creationId="{F3338E68-9F20-3935-B720-E06F758A7AF2}"/>
          </ac:spMkLst>
        </pc:spChg>
        <pc:spChg chg="mod">
          <ac:chgData name="Xaris Symvoulidis" userId="344c0aa916e077a6" providerId="Windows Live" clId="Web-{F551E978-DC27-9837-47CF-495A43A61DC0}" dt="2025-02-09T14:02:40.116" v="184" actId="20577"/>
          <ac:spMkLst>
            <pc:docMk/>
            <pc:sldMk cId="631019606" sldId="265"/>
            <ac:spMk id="3" creationId="{DF4FA69B-9CFC-7865-CE19-569D567A26C4}"/>
          </ac:spMkLst>
        </pc:spChg>
      </pc:sldChg>
      <pc:sldChg chg="modSp new">
        <pc:chgData name="Xaris Symvoulidis" userId="344c0aa916e077a6" providerId="Windows Live" clId="Web-{F551E978-DC27-9837-47CF-495A43A61DC0}" dt="2025-02-09T14:06:10.325" v="342" actId="20577"/>
        <pc:sldMkLst>
          <pc:docMk/>
          <pc:sldMk cId="2781819724" sldId="266"/>
        </pc:sldMkLst>
        <pc:spChg chg="mod">
          <ac:chgData name="Xaris Symvoulidis" userId="344c0aa916e077a6" providerId="Windows Live" clId="Web-{F551E978-DC27-9837-47CF-495A43A61DC0}" dt="2025-02-09T13:54:30.572" v="171" actId="20577"/>
          <ac:spMkLst>
            <pc:docMk/>
            <pc:sldMk cId="2781819724" sldId="266"/>
            <ac:spMk id="2" creationId="{85BFC314-7D3E-C52C-B255-82C75112B4B2}"/>
          </ac:spMkLst>
        </pc:spChg>
        <pc:spChg chg="mod">
          <ac:chgData name="Xaris Symvoulidis" userId="344c0aa916e077a6" providerId="Windows Live" clId="Web-{F551E978-DC27-9837-47CF-495A43A61DC0}" dt="2025-02-09T14:06:10.325" v="342" actId="20577"/>
          <ac:spMkLst>
            <pc:docMk/>
            <pc:sldMk cId="2781819724" sldId="266"/>
            <ac:spMk id="3" creationId="{BD95DF42-6146-496E-86D5-EF255CD5EC24}"/>
          </ac:spMkLst>
        </pc:spChg>
      </pc:sldChg>
    </pc:docChg>
  </pc:docChgLst>
  <pc:docChgLst>
    <pc:chgData clId="Web-{581A1B08-375B-6FA1-43E8-4F985FCE7216}"/>
    <pc:docChg chg="modSld">
      <pc:chgData name="" userId="" providerId="" clId="Web-{581A1B08-375B-6FA1-43E8-4F985FCE7216}" dt="2025-02-26T14:17:11.583" v="0" actId="20577"/>
      <pc:docMkLst>
        <pc:docMk/>
      </pc:docMkLst>
      <pc:sldChg chg="modSp">
        <pc:chgData name="" userId="" providerId="" clId="Web-{581A1B08-375B-6FA1-43E8-4F985FCE7216}" dt="2025-02-26T14:17:11.583" v="0" actId="20577"/>
        <pc:sldMkLst>
          <pc:docMk/>
          <pc:sldMk cId="2325122232" sldId="256"/>
        </pc:sldMkLst>
        <pc:spChg chg="mod">
          <ac:chgData name="" userId="" providerId="" clId="Web-{581A1B08-375B-6FA1-43E8-4F985FCE7216}" dt="2025-02-26T14:17:11.583" v="0" actId="20577"/>
          <ac:spMkLst>
            <pc:docMk/>
            <pc:sldMk cId="2325122232" sldId="256"/>
            <ac:spMk id="3" creationId="{00000000-0000-0000-0000-000000000000}"/>
          </ac:spMkLst>
        </pc:spChg>
      </pc:sldChg>
    </pc:docChg>
  </pc:docChgLst>
  <pc:docChgLst>
    <pc:chgData name="Xaris Symvoulidis" userId="344c0aa916e077a6" providerId="Windows Live" clId="Web-{581A1B08-375B-6FA1-43E8-4F985FCE7216}"/>
    <pc:docChg chg="delSld modSld">
      <pc:chgData name="Xaris Symvoulidis" userId="344c0aa916e077a6" providerId="Windows Live" clId="Web-{581A1B08-375B-6FA1-43E8-4F985FCE7216}" dt="2025-02-26T17:21:59.959" v="1675" actId="20577"/>
      <pc:docMkLst>
        <pc:docMk/>
      </pc:docMkLst>
      <pc:sldChg chg="modSp">
        <pc:chgData name="Xaris Symvoulidis" userId="344c0aa916e077a6" providerId="Windows Live" clId="Web-{581A1B08-375B-6FA1-43E8-4F985FCE7216}" dt="2025-02-26T14:17:49.350" v="30" actId="20577"/>
        <pc:sldMkLst>
          <pc:docMk/>
          <pc:sldMk cId="2325122232" sldId="256"/>
        </pc:sldMkLst>
        <pc:spChg chg="mod">
          <ac:chgData name="Xaris Symvoulidis" userId="344c0aa916e077a6" providerId="Windows Live" clId="Web-{581A1B08-375B-6FA1-43E8-4F985FCE7216}" dt="2025-02-26T14:17:49.350" v="30" actId="20577"/>
          <ac:spMkLst>
            <pc:docMk/>
            <pc:sldMk cId="2325122232" sldId="256"/>
            <ac:spMk id="3" creationId="{00000000-0000-0000-0000-000000000000}"/>
          </ac:spMkLst>
        </pc:spChg>
      </pc:sldChg>
      <pc:sldChg chg="modSp">
        <pc:chgData name="Xaris Symvoulidis" userId="344c0aa916e077a6" providerId="Windows Live" clId="Web-{581A1B08-375B-6FA1-43E8-4F985FCE7216}" dt="2025-02-26T14:50:15.133" v="777" actId="20577"/>
        <pc:sldMkLst>
          <pc:docMk/>
          <pc:sldMk cId="2508275689" sldId="257"/>
        </pc:sldMkLst>
        <pc:spChg chg="mod">
          <ac:chgData name="Xaris Symvoulidis" userId="344c0aa916e077a6" providerId="Windows Live" clId="Web-{581A1B08-375B-6FA1-43E8-4F985FCE7216}" dt="2025-02-26T14:50:15.133" v="777" actId="20577"/>
          <ac:spMkLst>
            <pc:docMk/>
            <pc:sldMk cId="2508275689" sldId="257"/>
            <ac:spMk id="3" creationId="{4F326BAB-EF73-6671-CFDA-FCCFE6E3B41D}"/>
          </ac:spMkLst>
        </pc:spChg>
      </pc:sldChg>
      <pc:sldChg chg="modSp">
        <pc:chgData name="Xaris Symvoulidis" userId="344c0aa916e077a6" providerId="Windows Live" clId="Web-{581A1B08-375B-6FA1-43E8-4F985FCE7216}" dt="2025-02-26T15:38:32.553" v="969" actId="20577"/>
        <pc:sldMkLst>
          <pc:docMk/>
          <pc:sldMk cId="2633302172" sldId="258"/>
        </pc:sldMkLst>
        <pc:spChg chg="mod">
          <ac:chgData name="Xaris Symvoulidis" userId="344c0aa916e077a6" providerId="Windows Live" clId="Web-{581A1B08-375B-6FA1-43E8-4F985FCE7216}" dt="2025-02-26T15:38:32.553" v="969" actId="20577"/>
          <ac:spMkLst>
            <pc:docMk/>
            <pc:sldMk cId="2633302172" sldId="258"/>
            <ac:spMk id="3" creationId="{52DA23E7-3DC7-74AC-93BE-79F393535766}"/>
          </ac:spMkLst>
        </pc:spChg>
      </pc:sldChg>
      <pc:sldChg chg="modSp">
        <pc:chgData name="Xaris Symvoulidis" userId="344c0aa916e077a6" providerId="Windows Live" clId="Web-{581A1B08-375B-6FA1-43E8-4F985FCE7216}" dt="2025-02-26T17:09:44.635" v="1602" actId="20577"/>
        <pc:sldMkLst>
          <pc:docMk/>
          <pc:sldMk cId="2307066117" sldId="259"/>
        </pc:sldMkLst>
        <pc:spChg chg="mod">
          <ac:chgData name="Xaris Symvoulidis" userId="344c0aa916e077a6" providerId="Windows Live" clId="Web-{581A1B08-375B-6FA1-43E8-4F985FCE7216}" dt="2025-02-26T17:09:44.635" v="1602" actId="20577"/>
          <ac:spMkLst>
            <pc:docMk/>
            <pc:sldMk cId="2307066117" sldId="259"/>
            <ac:spMk id="3" creationId="{1A341A4F-2460-F1C5-6F0E-ED469AD56BF2}"/>
          </ac:spMkLst>
        </pc:spChg>
      </pc:sldChg>
      <pc:sldChg chg="modSp">
        <pc:chgData name="Xaris Symvoulidis" userId="344c0aa916e077a6" providerId="Windows Live" clId="Web-{581A1B08-375B-6FA1-43E8-4F985FCE7216}" dt="2025-02-26T16:51:10.890" v="1446" actId="20577"/>
        <pc:sldMkLst>
          <pc:docMk/>
          <pc:sldMk cId="1990679165" sldId="260"/>
        </pc:sldMkLst>
        <pc:spChg chg="mod">
          <ac:chgData name="Xaris Symvoulidis" userId="344c0aa916e077a6" providerId="Windows Live" clId="Web-{581A1B08-375B-6FA1-43E8-4F985FCE7216}" dt="2025-02-26T16:51:10.890" v="1446" actId="20577"/>
          <ac:spMkLst>
            <pc:docMk/>
            <pc:sldMk cId="1990679165" sldId="260"/>
            <ac:spMk id="3" creationId="{A88ED23C-B95F-BA2A-0B92-36B5D5DB1744}"/>
          </ac:spMkLst>
        </pc:spChg>
      </pc:sldChg>
      <pc:sldChg chg="modSp">
        <pc:chgData name="Xaris Symvoulidis" userId="344c0aa916e077a6" providerId="Windows Live" clId="Web-{581A1B08-375B-6FA1-43E8-4F985FCE7216}" dt="2025-02-26T16:45:23.439" v="1314" actId="20577"/>
        <pc:sldMkLst>
          <pc:docMk/>
          <pc:sldMk cId="502726711" sldId="261"/>
        </pc:sldMkLst>
        <pc:spChg chg="mod">
          <ac:chgData name="Xaris Symvoulidis" userId="344c0aa916e077a6" providerId="Windows Live" clId="Web-{581A1B08-375B-6FA1-43E8-4F985FCE7216}" dt="2025-02-26T16:45:23.439" v="1314" actId="20577"/>
          <ac:spMkLst>
            <pc:docMk/>
            <pc:sldMk cId="502726711" sldId="261"/>
            <ac:spMk id="3" creationId="{3FF2F184-C340-C50A-9C79-24FDEE57E5D9}"/>
          </ac:spMkLst>
        </pc:spChg>
      </pc:sldChg>
      <pc:sldChg chg="modSp">
        <pc:chgData name="Xaris Symvoulidis" userId="344c0aa916e077a6" providerId="Windows Live" clId="Web-{581A1B08-375B-6FA1-43E8-4F985FCE7216}" dt="2025-02-26T17:09:30.400" v="1593" actId="20577"/>
        <pc:sldMkLst>
          <pc:docMk/>
          <pc:sldMk cId="1313376469" sldId="262"/>
        </pc:sldMkLst>
        <pc:spChg chg="mod">
          <ac:chgData name="Xaris Symvoulidis" userId="344c0aa916e077a6" providerId="Windows Live" clId="Web-{581A1B08-375B-6FA1-43E8-4F985FCE7216}" dt="2025-02-26T17:09:30.400" v="1593" actId="20577"/>
          <ac:spMkLst>
            <pc:docMk/>
            <pc:sldMk cId="1313376469" sldId="262"/>
            <ac:spMk id="3" creationId="{6379641D-60CC-C0A0-E066-41B20E0F545A}"/>
          </ac:spMkLst>
        </pc:spChg>
      </pc:sldChg>
      <pc:sldChg chg="del">
        <pc:chgData name="Xaris Symvoulidis" userId="344c0aa916e077a6" providerId="Windows Live" clId="Web-{581A1B08-375B-6FA1-43E8-4F985FCE7216}" dt="2025-02-26T16:40:44.803" v="1222"/>
        <pc:sldMkLst>
          <pc:docMk/>
          <pc:sldMk cId="3975509773" sldId="263"/>
        </pc:sldMkLst>
      </pc:sldChg>
      <pc:sldChg chg="del">
        <pc:chgData name="Xaris Symvoulidis" userId="344c0aa916e077a6" providerId="Windows Live" clId="Web-{581A1B08-375B-6FA1-43E8-4F985FCE7216}" dt="2025-02-26T16:42:29.995" v="1296"/>
        <pc:sldMkLst>
          <pc:docMk/>
          <pc:sldMk cId="1325028598" sldId="264"/>
        </pc:sldMkLst>
      </pc:sldChg>
      <pc:sldChg chg="modSp">
        <pc:chgData name="Xaris Symvoulidis" userId="344c0aa916e077a6" providerId="Windows Live" clId="Web-{581A1B08-375B-6FA1-43E8-4F985FCE7216}" dt="2025-02-26T16:52:58.691" v="1475" actId="20577"/>
        <pc:sldMkLst>
          <pc:docMk/>
          <pc:sldMk cId="631019606" sldId="265"/>
        </pc:sldMkLst>
        <pc:spChg chg="mod">
          <ac:chgData name="Xaris Symvoulidis" userId="344c0aa916e077a6" providerId="Windows Live" clId="Web-{581A1B08-375B-6FA1-43E8-4F985FCE7216}" dt="2025-02-26T16:52:58.691" v="1475" actId="20577"/>
          <ac:spMkLst>
            <pc:docMk/>
            <pc:sldMk cId="631019606" sldId="265"/>
            <ac:spMk id="3" creationId="{DF4FA69B-9CFC-7865-CE19-569D567A26C4}"/>
          </ac:spMkLst>
        </pc:spChg>
      </pc:sldChg>
      <pc:sldChg chg="modSp">
        <pc:chgData name="Xaris Symvoulidis" userId="344c0aa916e077a6" providerId="Windows Live" clId="Web-{581A1B08-375B-6FA1-43E8-4F985FCE7216}" dt="2025-02-26T17:21:59.959" v="1675" actId="20577"/>
        <pc:sldMkLst>
          <pc:docMk/>
          <pc:sldMk cId="2781819724" sldId="266"/>
        </pc:sldMkLst>
        <pc:spChg chg="mod">
          <ac:chgData name="Xaris Symvoulidis" userId="344c0aa916e077a6" providerId="Windows Live" clId="Web-{581A1B08-375B-6FA1-43E8-4F985FCE7216}" dt="2025-02-26T17:21:59.959" v="1675" actId="20577"/>
          <ac:spMkLst>
            <pc:docMk/>
            <pc:sldMk cId="2781819724" sldId="266"/>
            <ac:spMk id="3" creationId="{BD95DF42-6146-496E-86D5-EF255CD5EC24}"/>
          </ac:spMkLst>
        </pc:spChg>
      </pc:sldChg>
    </pc:docChg>
  </pc:docChgLst>
  <pc:docChgLst>
    <pc:chgData name="Xaris Symvoulidis" userId="344c0aa916e077a6" providerId="Windows Live" clId="Web-{03B76600-388F-DE7C-5A46-09B5D417CD4D}"/>
    <pc:docChg chg="addSld modSld">
      <pc:chgData name="Xaris Symvoulidis" userId="344c0aa916e077a6" providerId="Windows Live" clId="Web-{03B76600-388F-DE7C-5A46-09B5D417CD4D}" dt="2025-02-09T10:51:15.782" v="128" actId="20577"/>
      <pc:docMkLst>
        <pc:docMk/>
      </pc:docMkLst>
      <pc:sldChg chg="modSp">
        <pc:chgData name="Xaris Symvoulidis" userId="344c0aa916e077a6" providerId="Windows Live" clId="Web-{03B76600-388F-DE7C-5A46-09B5D417CD4D}" dt="2025-02-09T10:40:40.685" v="67" actId="20577"/>
        <pc:sldMkLst>
          <pc:docMk/>
          <pc:sldMk cId="2325122232" sldId="256"/>
        </pc:sldMkLst>
        <pc:spChg chg="mod">
          <ac:chgData name="Xaris Symvoulidis" userId="344c0aa916e077a6" providerId="Windows Live" clId="Web-{03B76600-388F-DE7C-5A46-09B5D417CD4D}" dt="2025-02-09T10:40:05.934" v="34" actId="20577"/>
          <ac:spMkLst>
            <pc:docMk/>
            <pc:sldMk cId="2325122232" sldId="256"/>
            <ac:spMk id="2" creationId="{00000000-0000-0000-0000-000000000000}"/>
          </ac:spMkLst>
        </pc:spChg>
        <pc:spChg chg="mod">
          <ac:chgData name="Xaris Symvoulidis" userId="344c0aa916e077a6" providerId="Windows Live" clId="Web-{03B76600-388F-DE7C-5A46-09B5D417CD4D}" dt="2025-02-09T10:40:40.685" v="67" actId="20577"/>
          <ac:spMkLst>
            <pc:docMk/>
            <pc:sldMk cId="2325122232" sldId="256"/>
            <ac:spMk id="3" creationId="{00000000-0000-0000-0000-000000000000}"/>
          </ac:spMkLst>
        </pc:spChg>
      </pc:sldChg>
      <pc:sldChg chg="modSp new">
        <pc:chgData name="Xaris Symvoulidis" userId="344c0aa916e077a6" providerId="Windows Live" clId="Web-{03B76600-388F-DE7C-5A46-09B5D417CD4D}" dt="2025-02-09T10:51:15.782" v="128" actId="20577"/>
        <pc:sldMkLst>
          <pc:docMk/>
          <pc:sldMk cId="2508275689" sldId="257"/>
        </pc:sldMkLst>
        <pc:spChg chg="mod">
          <ac:chgData name="Xaris Symvoulidis" userId="344c0aa916e077a6" providerId="Windows Live" clId="Web-{03B76600-388F-DE7C-5A46-09B5D417CD4D}" dt="2025-02-09T10:41:27.483" v="102" actId="20577"/>
          <ac:spMkLst>
            <pc:docMk/>
            <pc:sldMk cId="2508275689" sldId="257"/>
            <ac:spMk id="2" creationId="{7DC1B4B7-E7A1-3777-6BF5-26E91D05601E}"/>
          </ac:spMkLst>
        </pc:spChg>
        <pc:spChg chg="mod">
          <ac:chgData name="Xaris Symvoulidis" userId="344c0aa916e077a6" providerId="Windows Live" clId="Web-{03B76600-388F-DE7C-5A46-09B5D417CD4D}" dt="2025-02-09T10:51:15.782" v="128" actId="20577"/>
          <ac:spMkLst>
            <pc:docMk/>
            <pc:sldMk cId="2508275689" sldId="257"/>
            <ac:spMk id="3" creationId="{4F326BAB-EF73-6671-CFDA-FCCFE6E3B41D}"/>
          </ac:spMkLst>
        </pc:spChg>
      </pc:sldChg>
      <pc:sldChg chg="modSp new">
        <pc:chgData name="Xaris Symvoulidis" userId="344c0aa916e077a6" providerId="Windows Live" clId="Web-{03B76600-388F-DE7C-5A46-09B5D417CD4D}" dt="2025-02-09T10:41:30.311" v="104" actId="20577"/>
        <pc:sldMkLst>
          <pc:docMk/>
          <pc:sldMk cId="2633302172" sldId="258"/>
        </pc:sldMkLst>
        <pc:spChg chg="mod">
          <ac:chgData name="Xaris Symvoulidis" userId="344c0aa916e077a6" providerId="Windows Live" clId="Web-{03B76600-388F-DE7C-5A46-09B5D417CD4D}" dt="2025-02-09T10:41:30.311" v="104" actId="20577"/>
          <ac:spMkLst>
            <pc:docMk/>
            <pc:sldMk cId="2633302172" sldId="258"/>
            <ac:spMk id="2" creationId="{63B32C29-69B8-BDB3-5327-DD22EC43D085}"/>
          </ac:spMkLst>
        </pc:spChg>
      </pc:sldChg>
      <pc:sldChg chg="modSp new">
        <pc:chgData name="Xaris Symvoulidis" userId="344c0aa916e077a6" providerId="Windows Live" clId="Web-{03B76600-388F-DE7C-5A46-09B5D417CD4D}" dt="2025-02-09T10:41:34.389" v="106" actId="20577"/>
        <pc:sldMkLst>
          <pc:docMk/>
          <pc:sldMk cId="2307066117" sldId="259"/>
        </pc:sldMkLst>
        <pc:spChg chg="mod">
          <ac:chgData name="Xaris Symvoulidis" userId="344c0aa916e077a6" providerId="Windows Live" clId="Web-{03B76600-388F-DE7C-5A46-09B5D417CD4D}" dt="2025-02-09T10:41:34.389" v="106" actId="20577"/>
          <ac:spMkLst>
            <pc:docMk/>
            <pc:sldMk cId="2307066117" sldId="259"/>
            <ac:spMk id="2" creationId="{0E12D000-8397-2541-7E86-A60FE39F484B}"/>
          </ac:spMkLst>
        </pc:spChg>
      </pc:sldChg>
      <pc:sldChg chg="modSp new">
        <pc:chgData name="Xaris Symvoulidis" userId="344c0aa916e077a6" providerId="Windows Live" clId="Web-{03B76600-388F-DE7C-5A46-09B5D417CD4D}" dt="2025-02-09T10:41:36.702" v="108" actId="20577"/>
        <pc:sldMkLst>
          <pc:docMk/>
          <pc:sldMk cId="1990679165" sldId="260"/>
        </pc:sldMkLst>
        <pc:spChg chg="mod">
          <ac:chgData name="Xaris Symvoulidis" userId="344c0aa916e077a6" providerId="Windows Live" clId="Web-{03B76600-388F-DE7C-5A46-09B5D417CD4D}" dt="2025-02-09T10:41:36.702" v="108" actId="20577"/>
          <ac:spMkLst>
            <pc:docMk/>
            <pc:sldMk cId="1990679165" sldId="260"/>
            <ac:spMk id="2" creationId="{47361CD7-8FFD-91BB-0793-81BB72FEE49F}"/>
          </ac:spMkLst>
        </pc:spChg>
      </pc:sldChg>
    </pc:docChg>
  </pc:docChgLst>
  <pc:docChgLst>
    <pc:chgData name="Xaris Symvoulidis" userId="344c0aa916e077a6" providerId="Windows Live" clId="Web-{A854ECA5-FCA4-D999-1D28-5687E8111D76}"/>
    <pc:docChg chg="modSld">
      <pc:chgData name="Xaris Symvoulidis" userId="344c0aa916e077a6" providerId="Windows Live" clId="Web-{A854ECA5-FCA4-D999-1D28-5687E8111D76}" dt="2025-02-17T23:32:43.404" v="16" actId="20577"/>
      <pc:docMkLst>
        <pc:docMk/>
      </pc:docMkLst>
      <pc:sldChg chg="modSp">
        <pc:chgData name="Xaris Symvoulidis" userId="344c0aa916e077a6" providerId="Windows Live" clId="Web-{A854ECA5-FCA4-D999-1D28-5687E8111D76}" dt="2025-02-17T23:32:03.621" v="14" actId="20577"/>
        <pc:sldMkLst>
          <pc:docMk/>
          <pc:sldMk cId="2633302172" sldId="258"/>
        </pc:sldMkLst>
        <pc:spChg chg="mod">
          <ac:chgData name="Xaris Symvoulidis" userId="344c0aa916e077a6" providerId="Windows Live" clId="Web-{A854ECA5-FCA4-D999-1D28-5687E8111D76}" dt="2025-02-17T23:32:03.621" v="14" actId="20577"/>
          <ac:spMkLst>
            <pc:docMk/>
            <pc:sldMk cId="2633302172" sldId="258"/>
            <ac:spMk id="3" creationId="{52DA23E7-3DC7-74AC-93BE-79F393535766}"/>
          </ac:spMkLst>
        </pc:spChg>
      </pc:sldChg>
      <pc:sldChg chg="modSp">
        <pc:chgData name="Xaris Symvoulidis" userId="344c0aa916e077a6" providerId="Windows Live" clId="Web-{A854ECA5-FCA4-D999-1D28-5687E8111D76}" dt="2025-02-17T23:32:43.404" v="16" actId="20577"/>
        <pc:sldMkLst>
          <pc:docMk/>
          <pc:sldMk cId="502726711" sldId="261"/>
        </pc:sldMkLst>
        <pc:spChg chg="mod">
          <ac:chgData name="Xaris Symvoulidis" userId="344c0aa916e077a6" providerId="Windows Live" clId="Web-{A854ECA5-FCA4-D999-1D28-5687E8111D76}" dt="2025-02-17T23:32:43.404" v="16" actId="20577"/>
          <ac:spMkLst>
            <pc:docMk/>
            <pc:sldMk cId="502726711" sldId="261"/>
            <ac:spMk id="3" creationId="{3FF2F184-C340-C50A-9C79-24FDEE57E5D9}"/>
          </ac:spMkLst>
        </pc:spChg>
      </pc:sldChg>
    </pc:docChg>
  </pc:docChgLst>
  <pc:docChgLst>
    <pc:chgData name="Xaris Symvoulidis" userId="344c0aa916e077a6" providerId="Windows Live" clId="Web-{86114F56-5B55-DBCC-AD2F-0B1B9D2750AE}"/>
    <pc:docChg chg="modSld">
      <pc:chgData name="Xaris Symvoulidis" userId="344c0aa916e077a6" providerId="Windows Live" clId="Web-{86114F56-5B55-DBCC-AD2F-0B1B9D2750AE}" dt="2025-03-08T12:36:24.825" v="3" actId="20577"/>
      <pc:docMkLst>
        <pc:docMk/>
      </pc:docMkLst>
      <pc:sldChg chg="modSp">
        <pc:chgData name="Xaris Symvoulidis" userId="344c0aa916e077a6" providerId="Windows Live" clId="Web-{86114F56-5B55-DBCC-AD2F-0B1B9D2750AE}" dt="2025-03-08T12:36:24.825" v="3" actId="20577"/>
        <pc:sldMkLst>
          <pc:docMk/>
          <pc:sldMk cId="1990679165" sldId="260"/>
        </pc:sldMkLst>
        <pc:spChg chg="mod">
          <ac:chgData name="Xaris Symvoulidis" userId="344c0aa916e077a6" providerId="Windows Live" clId="Web-{86114F56-5B55-DBCC-AD2F-0B1B9D2750AE}" dt="2025-03-08T12:36:24.825" v="3" actId="20577"/>
          <ac:spMkLst>
            <pc:docMk/>
            <pc:sldMk cId="1990679165" sldId="260"/>
            <ac:spMk id="3" creationId="{A88ED23C-B95F-BA2A-0B92-36B5D5DB174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7568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166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852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5862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9469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1057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387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7914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584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994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6F0F3-3C53-41BC-8FFD-0BFB6DD91672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5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26F0F3-3C53-41BC-8FFD-0BFB6DD91672}" type="datetimeFigureOut">
              <a:rPr lang="el-GR" smtClean="0"/>
              <a:t>8/3/2025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D45B6D-1AE9-4C4D-AC38-C455C96DF3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81708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>
                <a:latin typeface="Tahoma"/>
                <a:ea typeface="Tahoma"/>
                <a:cs typeface="Tahoma"/>
              </a:rPr>
              <a:t>Ο Μικρασιατικός Πόλεμος (1918-1923)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l-GR" sz="3200" dirty="0">
                <a:latin typeface="Tahoma"/>
                <a:ea typeface="Tahoma"/>
                <a:cs typeface="Tahoma"/>
              </a:rPr>
              <a:t>Εισαγωγή, Συνθήκη της </a:t>
            </a:r>
            <a:r>
              <a:rPr lang="el-GR" sz="3200" dirty="0" err="1">
                <a:latin typeface="Tahoma"/>
                <a:ea typeface="Tahoma"/>
                <a:cs typeface="Tahoma"/>
              </a:rPr>
              <a:t>Λωζάννης</a:t>
            </a:r>
            <a:r>
              <a:rPr lang="el-GR" sz="3200" dirty="0">
                <a:latin typeface="Tahoma"/>
                <a:ea typeface="Tahoma"/>
                <a:cs typeface="Tahoma"/>
              </a:rPr>
              <a:t> &amp; Απολογισμός</a:t>
            </a:r>
          </a:p>
        </p:txBody>
      </p:sp>
    </p:spTree>
    <p:extLst>
      <p:ext uri="{BB962C8B-B14F-4D97-AF65-F5344CB8AC3E}">
        <p14:creationId xmlns:p14="http://schemas.microsoft.com/office/powerpoint/2010/main" val="2325122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C1B4B7-E7A1-3777-6BF5-26E91D056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>
                <a:latin typeface="Tahoma"/>
                <a:ea typeface="Tahoma"/>
                <a:cs typeface="Tahoma"/>
              </a:rPr>
              <a:t>Ο Μικρασιατικός Πόλεμος (1918-1923)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F326BAB-EF73-6671-CFDA-FCCFE6E3B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l-GR" b="1" dirty="0">
                <a:solidFill>
                  <a:srgbClr val="0070C0"/>
                </a:solidFill>
                <a:latin typeface="Tahoma"/>
                <a:ea typeface="Tahoma"/>
                <a:cs typeface="Tahoma"/>
              </a:rPr>
              <a:t>Εισαγωγή</a:t>
            </a:r>
          </a:p>
          <a:p>
            <a:pPr marL="0" indent="0"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b="1" dirty="0">
                <a:latin typeface="Tahoma"/>
                <a:ea typeface="+mn-lt"/>
                <a:cs typeface="+mn-lt"/>
              </a:rPr>
              <a:t>- «Μικρασιατική Καταστροφή» ή Μικρασιατικός Πόλεμος;</a:t>
            </a:r>
            <a:r>
              <a:rPr lang="el-GR" dirty="0">
                <a:latin typeface="Tahoma"/>
                <a:ea typeface="+mn-lt"/>
                <a:cs typeface="+mn-lt"/>
              </a:rPr>
              <a:t> </a:t>
            </a: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Η «Καταστροφή» είναι ένας παλιότερος ιστορικός όρος, ο οποίος έχει προβλήματα, επειδή δίνει έμφαση στη συμφορά που μας βρήκε και όχι στο τι συνέβη και γιατί συνέβη.</a:t>
            </a: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endParaRPr lang="el-GR" dirty="0">
              <a:latin typeface="Aptos"/>
              <a:ea typeface="Tahoma"/>
              <a:cs typeface="Tahoma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el-GR" b="1" dirty="0">
                <a:latin typeface="Tahoma"/>
                <a:ea typeface="Tahoma"/>
                <a:cs typeface="Tahoma"/>
              </a:rPr>
              <a:t>Ποια είναι η «καρδιά» του Μικρασιατικού Πολέμου;</a:t>
            </a:r>
          </a:p>
          <a:p>
            <a:pPr marL="0" indent="0">
              <a:buNone/>
            </a:pPr>
            <a:r>
              <a:rPr lang="el-GR">
                <a:latin typeface="Tahoma"/>
                <a:ea typeface="Tahoma"/>
                <a:cs typeface="Tahoma"/>
              </a:rPr>
              <a:t>Η σύγκρουση Ελλήνων και Τούρκων, η οποία κράτησε από το 1919 ως το 1922. </a:t>
            </a:r>
          </a:p>
          <a:p>
            <a:pPr marL="0" indent="0"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el-GR" b="1" dirty="0">
                <a:latin typeface="Tahoma"/>
                <a:ea typeface="Tahoma"/>
                <a:cs typeface="Tahoma"/>
              </a:rPr>
              <a:t>Τότε γιατί έχουμε τις ημερομηνίες 1918-1923, αντί για 1919-1922;</a:t>
            </a:r>
          </a:p>
          <a:p>
            <a:pPr marL="0" indent="0">
              <a:buNone/>
            </a:pPr>
            <a:r>
              <a:rPr lang="el-GR" dirty="0">
                <a:latin typeface="Tahoma"/>
                <a:ea typeface="Tahoma"/>
                <a:cs typeface="Tahoma"/>
              </a:rPr>
              <a:t>1918 / Γιατί, πλέον, κατανοούμε τον Μικρασιατικό Πόλεμο ως «ουρά» του Α' Παγκοσμίου </a:t>
            </a:r>
            <a:r>
              <a:rPr lang="el-GR">
                <a:latin typeface="Tahoma"/>
                <a:ea typeface="Tahoma"/>
                <a:cs typeface="Tahoma"/>
              </a:rPr>
              <a:t>Πολέμου </a:t>
            </a:r>
          </a:p>
          <a:p>
            <a:pPr marL="0" indent="0">
              <a:buNone/>
            </a:pPr>
            <a:r>
              <a:rPr lang="el-GR" dirty="0">
                <a:latin typeface="Tahoma"/>
                <a:ea typeface="Tahoma"/>
                <a:cs typeface="Tahoma"/>
              </a:rPr>
              <a:t>1923 / Ελλάδα και Τουρκία υπογράφουν τη Συνθήκη της </a:t>
            </a:r>
            <a:r>
              <a:rPr lang="el-GR" dirty="0" err="1">
                <a:latin typeface="Tahoma"/>
                <a:ea typeface="Tahoma"/>
                <a:cs typeface="Tahoma"/>
              </a:rPr>
              <a:t>Λωζάννης</a:t>
            </a:r>
            <a:r>
              <a:rPr lang="el-GR" dirty="0">
                <a:latin typeface="Tahoma"/>
                <a:ea typeface="Tahoma"/>
                <a:cs typeface="Tahoma"/>
              </a:rPr>
              <a:t>, αναγνωρίζοντας ότι, πλέον, υπάρχει μια νέα κατάσταση στις μεταξύ τους σχέσεις.</a:t>
            </a: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508275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B32C29-69B8-BDB3-5327-DD22EC43D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latin typeface="Tahoma"/>
                <a:ea typeface="Tahoma"/>
                <a:cs typeface="Tahoma"/>
              </a:rPr>
              <a:t>Ο Μικρασιατικός Πόλεμος (1918-1923)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2DA23E7-3DC7-74AC-93BE-79F393535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None/>
            </a:pPr>
            <a:r>
              <a:rPr lang="el-GR" sz="3200" b="1" dirty="0">
                <a:solidFill>
                  <a:srgbClr val="0070C0"/>
                </a:solidFill>
                <a:latin typeface="Tahoma"/>
                <a:ea typeface="Tahoma"/>
                <a:cs typeface="Tahoma"/>
              </a:rPr>
              <a:t>Εισαγωγή </a:t>
            </a:r>
            <a:r>
              <a:rPr lang="el-GR" sz="3200" b="1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- «Η προσπάθεια των δυνάμεων της </a:t>
            </a:r>
            <a:r>
              <a:rPr lang="el-GR" sz="3200" b="1" dirty="0" err="1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Αντάντ</a:t>
            </a:r>
            <a:r>
              <a:rPr lang="el-GR" sz="3200" b="1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 να επιβάλουν τη θέλησή τους στην Οθωμανική Αυτοκρατορία»</a:t>
            </a:r>
            <a:endParaRPr lang="el-GR" b="1" dirty="0">
              <a:solidFill>
                <a:srgbClr val="000000"/>
              </a:solidFill>
              <a:latin typeface="Tahoma"/>
              <a:ea typeface="+mn-lt"/>
              <a:cs typeface="+mn-lt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sz="3200" dirty="0">
                <a:latin typeface="Tahoma"/>
                <a:ea typeface="+mn-lt"/>
                <a:cs typeface="+mn-lt"/>
              </a:rPr>
              <a:t>- Θυμόμαστε ποιες είναι οι δυνάμεις της </a:t>
            </a:r>
            <a:r>
              <a:rPr lang="el-GR" sz="3200" err="1">
                <a:latin typeface="Tahoma"/>
                <a:ea typeface="+mn-lt"/>
                <a:cs typeface="+mn-lt"/>
              </a:rPr>
              <a:t>Αντάντ</a:t>
            </a:r>
            <a:r>
              <a:rPr lang="el-GR" sz="3200" dirty="0">
                <a:latin typeface="Tahoma"/>
                <a:ea typeface="+mn-lt"/>
                <a:cs typeface="+mn-lt"/>
              </a:rPr>
              <a:t>;</a:t>
            </a:r>
            <a:endParaRPr lang="el-GR">
              <a:latin typeface="Tahoma"/>
              <a:ea typeface="+mn-lt"/>
              <a:cs typeface="+mn-lt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el-GR" sz="3200" dirty="0">
                <a:latin typeface="Tahoma"/>
                <a:ea typeface="+mn-lt"/>
                <a:cs typeface="+mn-lt"/>
              </a:rPr>
              <a:t>Θυμόμαστε αν το 1918 η Ελλάδα βρέθηκε με τους νικητές ή με τους χαμένους του Α' Παγκοσμίου Πολέμου;</a:t>
            </a:r>
            <a:endParaRPr lang="el-GR" dirty="0">
              <a:latin typeface="Tahoma"/>
              <a:ea typeface="+mn-lt"/>
              <a:cs typeface="+mn-lt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sz="3200" dirty="0">
                <a:latin typeface="Tahoma"/>
                <a:ea typeface="+mn-lt"/>
                <a:cs typeface="+mn-lt"/>
              </a:rPr>
              <a:t>- Θυμόμαστε σε ποια κατάσταση ήταν η Οθωμανική Αυτοκρατορία (</a:t>
            </a:r>
            <a:r>
              <a:rPr lang="el-GR" sz="3200" i="1" dirty="0">
                <a:latin typeface="Tahoma"/>
                <a:ea typeface="+mn-lt"/>
                <a:cs typeface="+mn-lt"/>
              </a:rPr>
              <a:t>Επανάσταση Νεότουρκων</a:t>
            </a:r>
            <a:r>
              <a:rPr lang="el-GR" sz="3200" dirty="0">
                <a:latin typeface="Tahoma"/>
                <a:ea typeface="+mn-lt"/>
                <a:cs typeface="+mn-lt"/>
              </a:rPr>
              <a:t>, </a:t>
            </a:r>
            <a:r>
              <a:rPr lang="el-GR" sz="3200" i="1" dirty="0">
                <a:latin typeface="Tahoma"/>
                <a:ea typeface="+mn-lt"/>
                <a:cs typeface="+mn-lt"/>
              </a:rPr>
              <a:t>Βαλκανικοί Πόλεμοι</a:t>
            </a:r>
            <a:r>
              <a:rPr lang="el-GR" sz="3200" dirty="0">
                <a:latin typeface="Tahoma"/>
                <a:ea typeface="+mn-lt"/>
                <a:cs typeface="+mn-lt"/>
              </a:rPr>
              <a:t>);</a:t>
            </a:r>
            <a:r>
              <a:rPr lang="el-GR" sz="3200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 </a:t>
            </a:r>
            <a:r>
              <a:rPr lang="el-GR" sz="3200" dirty="0">
                <a:solidFill>
                  <a:schemeClr val="accent6"/>
                </a:solidFill>
                <a:latin typeface="Tahoma"/>
                <a:ea typeface="+mn-lt"/>
                <a:cs typeface="+mn-lt"/>
              </a:rPr>
              <a:t>Χάρτες 1830 και 1914</a:t>
            </a:r>
            <a:endParaRPr lang="el-GR" dirty="0">
              <a:solidFill>
                <a:schemeClr val="accent6"/>
              </a:solidFill>
              <a:latin typeface="Tahoma"/>
              <a:ea typeface="+mn-lt"/>
              <a:cs typeface="+mn-lt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sz="3200" dirty="0">
                <a:solidFill>
                  <a:schemeClr val="accent6"/>
                </a:solidFill>
                <a:latin typeface="Tahoma"/>
                <a:ea typeface="+mn-lt"/>
                <a:cs typeface="+mn-lt"/>
              </a:rPr>
              <a:t>Χάρτης αιτημάτων Ελλάδας - συζήτηση</a:t>
            </a:r>
            <a:endParaRPr lang="el-GR">
              <a:solidFill>
                <a:schemeClr val="accent6"/>
              </a:solidFill>
              <a:latin typeface="Tahoma"/>
              <a:ea typeface="+mn-lt"/>
              <a:cs typeface="+mn-lt"/>
            </a:endParaRPr>
          </a:p>
          <a:p>
            <a:pPr>
              <a:buNone/>
            </a:pPr>
            <a:r>
              <a:rPr lang="el-GR" sz="3200" dirty="0">
                <a:solidFill>
                  <a:schemeClr val="accent6"/>
                </a:solidFill>
                <a:latin typeface="Tahoma"/>
                <a:ea typeface="+mn-lt"/>
                <a:cs typeface="+mn-lt"/>
              </a:rPr>
              <a:t>Τι έγινε τελικά; ξανά χάρτες Οθωμανικής Αυτοκρατορίας 1830, 1914, 1920 / Χάρτης 1920</a:t>
            </a:r>
            <a:endParaRPr lang="el-GR" dirty="0">
              <a:solidFill>
                <a:schemeClr val="accent6"/>
              </a:solidFill>
              <a:latin typeface="Tahoma"/>
              <a:ea typeface="+mn-lt"/>
              <a:cs typeface="+mn-lt"/>
            </a:endParaRPr>
          </a:p>
          <a:p>
            <a:pPr>
              <a:buNone/>
            </a:pPr>
            <a:r>
              <a:rPr lang="el-GR" sz="3200" dirty="0">
                <a:latin typeface="Tahoma"/>
                <a:ea typeface="Tahoma"/>
                <a:cs typeface="Tahoma"/>
              </a:rPr>
              <a:t>Η Ελλάδα «των 2 Ηπείρων και των 5 Θαλασσών» </a:t>
            </a:r>
            <a:r>
              <a:rPr lang="el-GR" sz="3300" dirty="0">
                <a:solidFill>
                  <a:schemeClr val="accent6"/>
                </a:solidFill>
                <a:latin typeface="Tahoma"/>
                <a:ea typeface="Tahoma"/>
                <a:cs typeface="Tahoma"/>
              </a:rPr>
              <a:t>Χάρτης </a:t>
            </a:r>
            <a:r>
              <a:rPr lang="el-GR" sz="3300" dirty="0">
                <a:latin typeface="Tahoma"/>
                <a:ea typeface="Tahoma"/>
                <a:cs typeface="Tahoma"/>
              </a:rPr>
              <a:t>ποιες είναι οι ήπειροι, θάλασσες;</a:t>
            </a:r>
          </a:p>
          <a:p>
            <a:pPr>
              <a:buFont typeface="Calibri" panose="020B0604020202020204" pitchFamily="34" charset="0"/>
              <a:buChar char="-"/>
            </a:pPr>
            <a:endParaRPr lang="el-GR" dirty="0">
              <a:latin typeface="Aptos" panose="020B0004020202020204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633302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12D000-8397-2541-7E86-A60FE39F4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latin typeface="Tahoma"/>
                <a:ea typeface="Tahoma"/>
                <a:cs typeface="Tahoma"/>
              </a:rPr>
              <a:t>Ο Μικρασιατικός Πόλεμος (1918-1923)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A341A4F-2460-F1C5-6F0E-ED469AD56B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l-GR" sz="2100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Εισαγωγή - «Για τον ελληνικό στρατό η επιχείρηση στη Μικρά Ασία εξελίχτηκε σε εποποιία, που όχι μόνο δεν στέφθηκε από επιτυχία, αλλά μεταβλήθηκε σε ελάχιστο χρόνο σε καταστροφή» </a:t>
            </a:r>
            <a:endParaRPr lang="el-GR" sz="2100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sz="2100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sz="2100" u="sng" dirty="0">
                <a:latin typeface="Tahoma"/>
                <a:ea typeface="+mn-lt"/>
                <a:cs typeface="+mn-lt"/>
              </a:rPr>
              <a:t>3 γεγονότα-κλειδιά</a:t>
            </a:r>
            <a:endParaRPr lang="el-GR" sz="2100" u="sng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sz="2100" dirty="0">
              <a:latin typeface="Tahoma"/>
              <a:ea typeface="Tahoma"/>
              <a:cs typeface="Tahoma"/>
            </a:endParaRPr>
          </a:p>
          <a:p>
            <a:r>
              <a:rPr lang="el-GR" sz="2100" dirty="0">
                <a:latin typeface="Tahoma"/>
                <a:ea typeface="+mn-lt"/>
                <a:cs typeface="+mn-lt"/>
              </a:rPr>
              <a:t>Μάιος 1919: Απόβαση ελληνικού στρατού στη Σμύρνη.</a:t>
            </a:r>
            <a:endParaRPr lang="el-GR" sz="2100" dirty="0">
              <a:latin typeface="Tahoma"/>
              <a:ea typeface="Tahoma"/>
              <a:cs typeface="Tahoma"/>
            </a:endParaRPr>
          </a:p>
          <a:p>
            <a:r>
              <a:rPr lang="el-GR" sz="2100" dirty="0">
                <a:latin typeface="Tahoma"/>
                <a:ea typeface="+mn-lt"/>
                <a:cs typeface="+mn-lt"/>
              </a:rPr>
              <a:t>Νοέμβριος 1920: Κρίσιμες εκλογές στην Ελλάδα, εν μέσω του πολέμου.</a:t>
            </a:r>
            <a:endParaRPr lang="el-GR" sz="2100" dirty="0">
              <a:latin typeface="Tahoma"/>
              <a:ea typeface="Tahoma"/>
              <a:cs typeface="Tahoma"/>
            </a:endParaRPr>
          </a:p>
          <a:p>
            <a:r>
              <a:rPr lang="el-GR" sz="2100" dirty="0">
                <a:latin typeface="Tahoma"/>
                <a:ea typeface="+mn-lt"/>
                <a:cs typeface="+mn-lt"/>
              </a:rPr>
              <a:t>Σεπτέμβριος 1922: Η Σμύρνη καίγεται (</a:t>
            </a:r>
            <a:r>
              <a:rPr lang="el-GR" sz="2100" dirty="0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φωτογραφία</a:t>
            </a:r>
            <a:r>
              <a:rPr lang="el-GR" sz="2100" dirty="0">
                <a:latin typeface="Tahoma"/>
                <a:ea typeface="+mn-lt"/>
                <a:cs typeface="+mn-lt"/>
              </a:rPr>
              <a:t>), ο πόλεμος τελειώνει με νίκη των Τούρκων.</a:t>
            </a:r>
            <a:endParaRPr lang="el-GR" sz="2100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sz="320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sz="1800" b="1" dirty="0">
              <a:latin typeface="Aptos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30706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EB60A4-579E-77B4-BC38-DC3C46D09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latin typeface="Tahoma"/>
                <a:ea typeface="Tahoma"/>
                <a:cs typeface="Tahoma"/>
              </a:rPr>
              <a:t>Ο Μικρασιατικός Πόλεμος (1918-1923)</a:t>
            </a:r>
            <a:endParaRPr lang="el-GR" sz="4000" dirty="0">
              <a:latin typeface="Tahoma"/>
              <a:ea typeface="Tahoma"/>
              <a:cs typeface="Tahoma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FF2F184-C340-C50A-9C79-24FDEE57E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buNone/>
            </a:pPr>
            <a:r>
              <a:rPr lang="el-GR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Εισαγωγή - Μάιος 1919: Αποβίβαση ελληνικού στρατού στη Σμύρνη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Σύγκριση αντιδράσεων 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Πανηγυρικό κλίμα ενθουσιασμού στους ελληνικούς πληθυσμούς </a:t>
            </a:r>
            <a:r>
              <a:rPr lang="el-GR" dirty="0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προβολή βίντεο</a:t>
            </a:r>
            <a:endParaRPr lang="el-GR">
              <a:solidFill>
                <a:schemeClr val="accent6">
                  <a:lumMod val="49000"/>
                </a:schemeClr>
              </a:solidFill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Διάσπαση στους Τούρκους. Ο Σουλτάνος δέχεται τις παραχωρήσεις εδαφών στην Ελλάδα. Ανησυχία και κινητοποίηση σε όσους επηρεάζονταν από τον </a:t>
            </a:r>
            <a:r>
              <a:rPr lang="el-GR" err="1">
                <a:latin typeface="Tahoma"/>
                <a:ea typeface="+mn-lt"/>
                <a:cs typeface="+mn-lt"/>
              </a:rPr>
              <a:t>Κεμάλ</a:t>
            </a:r>
            <a:r>
              <a:rPr lang="el-GR" dirty="0">
                <a:latin typeface="Tahoma"/>
                <a:ea typeface="+mn-lt"/>
                <a:cs typeface="+mn-lt"/>
              </a:rPr>
              <a:t> </a:t>
            </a:r>
            <a:r>
              <a:rPr lang="el-GR" err="1">
                <a:latin typeface="Tahoma"/>
                <a:ea typeface="+mn-lt"/>
                <a:cs typeface="+mn-lt"/>
              </a:rPr>
              <a:t>Ατατούρκ</a:t>
            </a:r>
            <a:r>
              <a:rPr lang="el-GR" dirty="0">
                <a:latin typeface="Tahoma"/>
                <a:ea typeface="+mn-lt"/>
                <a:cs typeface="+mn-lt"/>
              </a:rPr>
              <a:t>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 marL="0" indent="0">
              <a:buNone/>
            </a:pPr>
            <a:r>
              <a:rPr lang="el-GR" dirty="0">
                <a:latin typeface="Tahoma"/>
                <a:ea typeface="+mn-lt"/>
                <a:cs typeface="+mn-lt"/>
              </a:rPr>
              <a:t>Μέσα στο πανηγύρι της απόβασης στη Σμύρνη, ο εθνικιστής δημοσιογράφος </a:t>
            </a:r>
            <a:r>
              <a:rPr lang="el-GR" dirty="0" err="1">
                <a:latin typeface="Tahoma"/>
                <a:ea typeface="+mn-lt"/>
                <a:cs typeface="+mn-lt"/>
              </a:rPr>
              <a:t>Χασάν</a:t>
            </a:r>
            <a:r>
              <a:rPr lang="el-GR" dirty="0">
                <a:latin typeface="Tahoma"/>
                <a:ea typeface="+mn-lt"/>
                <a:cs typeface="+mn-lt"/>
              </a:rPr>
              <a:t> </a:t>
            </a:r>
            <a:r>
              <a:rPr lang="el-GR" dirty="0" err="1">
                <a:latin typeface="Tahoma"/>
                <a:ea typeface="+mn-lt"/>
                <a:cs typeface="+mn-lt"/>
              </a:rPr>
              <a:t>Ταχσίν</a:t>
            </a:r>
            <a:r>
              <a:rPr lang="el-GR" dirty="0">
                <a:latin typeface="Tahoma"/>
                <a:ea typeface="+mn-lt"/>
                <a:cs typeface="+mn-lt"/>
              </a:rPr>
              <a:t> τραβάει όπλο και σκοτώνει έναν τσολιά σημαιοφόρο, πριν πέσει νεκρός και ο ίδιος. 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 </a:t>
            </a:r>
            <a:r>
              <a:rPr lang="el-GR" dirty="0" err="1">
                <a:latin typeface="Tahoma"/>
                <a:ea typeface="+mn-lt"/>
                <a:cs typeface="+mn-lt"/>
              </a:rPr>
              <a:t>Κεμάλ</a:t>
            </a:r>
            <a:r>
              <a:rPr lang="el-GR" dirty="0">
                <a:latin typeface="Tahoma"/>
                <a:ea typeface="+mn-lt"/>
                <a:cs typeface="+mn-lt"/>
              </a:rPr>
              <a:t> αποφασίζει να ξεκινήσει πόλεμο κατά των ελληνικών στρατευμάτων. Σήμερα, για τους Τούρκους, αυτός είναι ο Πόλεμος της Ανεξαρτησίας τους.</a:t>
            </a:r>
            <a:endParaRPr lang="el-GR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502726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54B67F-0B79-24C5-D896-A531526AC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latin typeface="Tahoma"/>
                <a:ea typeface="Tahoma"/>
                <a:cs typeface="Tahoma"/>
              </a:rPr>
              <a:t>Ο Μικρασιατικός Πόλεμος (1918-1923)</a:t>
            </a:r>
            <a:endParaRPr lang="el-GR" sz="4000" dirty="0">
              <a:latin typeface="Tahoma"/>
              <a:ea typeface="Tahoma"/>
              <a:cs typeface="Tahoma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379641D-60CC-C0A0-E066-41B20E0F5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buNone/>
            </a:pPr>
            <a:r>
              <a:rPr lang="el-GR" sz="2000" dirty="0">
                <a:solidFill>
                  <a:srgbClr val="0070C0"/>
                </a:solidFill>
                <a:latin typeface="Tahoma"/>
                <a:ea typeface="Tahoma"/>
                <a:cs typeface="Tahoma"/>
              </a:rPr>
              <a:t>Εισαγωγή - Νοέμβριος 1920: Κρίσιμες εκλογές στην Ελλάδα, εν μέσω του πολέμου</a:t>
            </a:r>
          </a:p>
          <a:p>
            <a:pPr>
              <a:buNone/>
            </a:pPr>
            <a:endParaRPr lang="el-GR" sz="2000" dirty="0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sz="2000" dirty="0">
                <a:solidFill>
                  <a:schemeClr val="accent6">
                    <a:lumMod val="76000"/>
                  </a:schemeClr>
                </a:solidFill>
                <a:latin typeface="Tahoma"/>
                <a:ea typeface="+mn-lt"/>
                <a:cs typeface="+mn-lt"/>
              </a:rPr>
              <a:t>(εργασία στην τάξη)</a:t>
            </a:r>
            <a:endParaRPr lang="el-GR" dirty="0">
              <a:solidFill>
                <a:schemeClr val="accent6">
                  <a:lumMod val="76000"/>
                </a:schemeClr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sz="2000" u="sng" dirty="0">
                <a:latin typeface="Tahoma"/>
                <a:ea typeface="+mn-lt"/>
                <a:cs typeface="+mn-lt"/>
              </a:rPr>
              <a:t>Αποτελέσματα </a:t>
            </a:r>
            <a:endParaRPr lang="el-GR" u="sng" dirty="0">
              <a:latin typeface="Tahoma"/>
              <a:ea typeface="Tahoma"/>
              <a:cs typeface="Tahoma"/>
            </a:endParaRPr>
          </a:p>
          <a:p>
            <a:r>
              <a:rPr lang="el-GR" sz="2000" dirty="0">
                <a:latin typeface="Tahoma"/>
                <a:ea typeface="+mn-lt"/>
                <a:cs typeface="+mn-lt"/>
              </a:rPr>
              <a:t>Ήττα του Ελευθέριου Βενιζέλου. Ο ίδιος δεν κατάφερε να εκλεχθεί ούτε βουλευτής. Απογοητευμένος, εγκαταλείπει τη χώρα και πάει στη Γαλλία.</a:t>
            </a: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sz="2000" dirty="0">
                <a:latin typeface="Tahoma"/>
                <a:ea typeface="+mn-lt"/>
                <a:cs typeface="+mn-lt"/>
              </a:rPr>
              <a:t>Ο Κωνσταντίνος επανέρχεται ως βασιλιάς. Αγγλία, Γαλλία και Ιταλία αρνούνται να τον αναγνωρίσουν, στρέφονται κατά της Ελλάδας και αρχίζουν να βοηθούν τους Τούρκους.</a:t>
            </a: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sz="2000" dirty="0">
                <a:latin typeface="Tahoma"/>
                <a:ea typeface="+mn-lt"/>
                <a:cs typeface="+mn-lt"/>
              </a:rPr>
              <a:t>Η νέα κυβέρνηση παίρνει απόφαση να επεκτείνει τον πόλεμο στα βάθη της Μικράς Ασίας. Αποδείχθηκε μεγάλο λάθος, ο </a:t>
            </a:r>
            <a:r>
              <a:rPr lang="el-GR" sz="2000" dirty="0" err="1">
                <a:latin typeface="Tahoma"/>
                <a:ea typeface="+mn-lt"/>
                <a:cs typeface="+mn-lt"/>
              </a:rPr>
              <a:t>Κεμάλ</a:t>
            </a:r>
            <a:r>
              <a:rPr lang="el-GR" sz="2000" dirty="0">
                <a:latin typeface="Tahoma"/>
                <a:ea typeface="+mn-lt"/>
                <a:cs typeface="+mn-lt"/>
              </a:rPr>
              <a:t> </a:t>
            </a:r>
            <a:r>
              <a:rPr lang="el-GR" sz="2000" dirty="0" err="1">
                <a:latin typeface="Tahoma"/>
                <a:ea typeface="+mn-lt"/>
                <a:cs typeface="+mn-lt"/>
              </a:rPr>
              <a:t>Ατατούρκ</a:t>
            </a:r>
            <a:r>
              <a:rPr lang="el-GR" sz="2000" dirty="0">
                <a:latin typeface="Tahoma"/>
                <a:ea typeface="+mn-lt"/>
                <a:cs typeface="+mn-lt"/>
              </a:rPr>
              <a:t> αντεπιτέθηκε και διέλυσε τον ελληνικό στρατό. Το κάψιμο της Σμύρνης συμβολίζει την καταστροφική μας ήττα (</a:t>
            </a:r>
            <a:r>
              <a:rPr lang="el-GR" sz="2000" dirty="0">
                <a:solidFill>
                  <a:schemeClr val="accent6">
                    <a:lumMod val="49000"/>
                  </a:schemeClr>
                </a:solidFill>
                <a:latin typeface="Tahoma"/>
                <a:ea typeface="Tahoma"/>
                <a:cs typeface="Tahoma"/>
              </a:rPr>
              <a:t>προβολή βίντεο</a:t>
            </a:r>
            <a:r>
              <a:rPr lang="el-GR" sz="2000" dirty="0">
                <a:latin typeface="Tahoma"/>
                <a:ea typeface="+mn-lt"/>
                <a:cs typeface="+mn-lt"/>
              </a:rPr>
              <a:t>). Στην Αθήνα, ο στρατός επαναστατεί και ρίχνει τον βασιλιά.</a:t>
            </a:r>
            <a:endParaRPr lang="el-GR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313376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7361CD7-8FFD-91BB-0793-81BB72FEE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latin typeface="Tahoma"/>
                <a:ea typeface="Tahoma"/>
                <a:cs typeface="Tahoma"/>
              </a:rPr>
              <a:t>Ο Μικρασιατικός Πόλεμος (1918-1923)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8ED23C-B95F-BA2A-0B92-36B5D5DB1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buNone/>
            </a:pPr>
            <a:r>
              <a:rPr lang="el-GR" b="1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Η Συνθήκη της </a:t>
            </a:r>
            <a:r>
              <a:rPr lang="el-GR" b="1" dirty="0" err="1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Λωζάννης</a:t>
            </a:r>
            <a:endParaRPr lang="el-GR" b="1" dirty="0" err="1">
              <a:solidFill>
                <a:srgbClr val="0070C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r>
              <a:rPr lang="el-GR" i="1" dirty="0">
                <a:latin typeface="Tahoma"/>
                <a:ea typeface="+mn-lt"/>
                <a:cs typeface="+mn-lt"/>
              </a:rPr>
              <a:t>(πού είναι η </a:t>
            </a:r>
            <a:r>
              <a:rPr lang="el-GR" i="1" dirty="0" err="1">
                <a:latin typeface="Tahoma"/>
                <a:ea typeface="+mn-lt"/>
                <a:cs typeface="+mn-lt"/>
              </a:rPr>
              <a:t>Λωζάννη</a:t>
            </a:r>
            <a:r>
              <a:rPr lang="el-GR" i="1" dirty="0">
                <a:latin typeface="Tahoma"/>
                <a:ea typeface="+mn-lt"/>
                <a:cs typeface="+mn-lt"/>
              </a:rPr>
              <a:t>; Με ποιας ελληνικής πόλης μοιάζει το όνομα;)</a:t>
            </a:r>
            <a:endParaRPr lang="el-GR" i="1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Αύγουστος 1923, μετά από 8 μήνες δύσκολων διαπραγματεύσεων, ο Μικρασιατικός Πόλεμος τελειώνει με τη Συνθήκη της </a:t>
            </a:r>
            <a:r>
              <a:rPr lang="el-GR" dirty="0" err="1">
                <a:latin typeface="Tahoma"/>
                <a:ea typeface="+mn-lt"/>
                <a:cs typeface="+mn-lt"/>
              </a:rPr>
              <a:t>Λωζάννης</a:t>
            </a:r>
            <a:r>
              <a:rPr lang="el-GR" dirty="0">
                <a:latin typeface="Tahoma"/>
                <a:ea typeface="+mn-lt"/>
                <a:cs typeface="+mn-lt"/>
              </a:rPr>
              <a:t>, η οποία μέχρι και σήμερα ορίζει τα σύνορά μας με την Τουρκία (</a:t>
            </a:r>
            <a:r>
              <a:rPr lang="el-GR" i="1" dirty="0">
                <a:latin typeface="Tahoma"/>
                <a:ea typeface="+mn-lt"/>
                <a:cs typeface="+mn-lt"/>
              </a:rPr>
              <a:t>πλην ποιας περιοχής</a:t>
            </a:r>
            <a:r>
              <a:rPr lang="el-GR" dirty="0">
                <a:latin typeface="Tahoma"/>
                <a:ea typeface="+mn-lt"/>
                <a:cs typeface="+mn-lt"/>
              </a:rPr>
              <a:t>;)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Χάθηκαν οριστικά η Ανατολική Θράκη, η Σμύρνη, αλλά και τα νησιά Ίμβρος και Τένεδος </a:t>
            </a:r>
            <a:r>
              <a:rPr lang="el-GR" i="1" dirty="0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(χάρτης) </a:t>
            </a:r>
            <a:r>
              <a:rPr lang="el-GR" dirty="0">
                <a:latin typeface="Tahoma"/>
                <a:ea typeface="+mn-lt"/>
                <a:cs typeface="+mn-lt"/>
              </a:rPr>
              <a:t>Η Ελλάδα κράτησε τη Δυτική Θράκη και τα υπόλοιπα νησιά του Βορειοανατολικού Αιγαίου</a:t>
            </a:r>
            <a:endParaRPr lang="el-GR" dirty="0">
              <a:latin typeface="Aptos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Αποφασίστηκε υποχρεωτική ανταλλαγή πληθυσμών. Πάνω από 1.000.000 Έλληνες, γύρω στις 400.000 Μουσουλμάνων. Εξαιρέσεις: οι Έλληνες της Κωνσταντινούπολης, της Ίμβρου, της </a:t>
            </a:r>
            <a:r>
              <a:rPr lang="el-GR" dirty="0" err="1">
                <a:latin typeface="Tahoma"/>
                <a:ea typeface="+mn-lt"/>
                <a:cs typeface="+mn-lt"/>
              </a:rPr>
              <a:t>Τενέδου</a:t>
            </a:r>
            <a:r>
              <a:rPr lang="el-GR" dirty="0">
                <a:latin typeface="Tahoma"/>
                <a:ea typeface="+mn-lt"/>
                <a:cs typeface="+mn-lt"/>
              </a:rPr>
              <a:t> / Οι Μουσουλμάνοι της Δυτικής Θράκης </a:t>
            </a:r>
            <a:r>
              <a:rPr lang="el-GR" i="1" dirty="0">
                <a:latin typeface="Tahoma"/>
                <a:ea typeface="+mn-lt"/>
                <a:cs typeface="+mn-lt"/>
              </a:rPr>
              <a:t>(γιατί λέμε Μουσουλμάνοι και όχι Τούρκοι;)</a:t>
            </a:r>
            <a:endParaRPr lang="el-GR" i="1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990679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338E68-9F20-3935-B720-E06F758A7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dirty="0">
                <a:latin typeface="Tahoma"/>
                <a:ea typeface="Tahoma"/>
                <a:cs typeface="Tahoma"/>
              </a:rPr>
              <a:t>Ο Μικρασιατικός Πόλεμος (1918-1923)</a:t>
            </a:r>
            <a:endParaRPr lang="el-GR" sz="4000" dirty="0">
              <a:latin typeface="Tahoma"/>
              <a:ea typeface="Tahoma"/>
              <a:cs typeface="Tahoma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F4FA69B-9CFC-7865-CE19-569D567A2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None/>
            </a:pPr>
            <a:r>
              <a:rPr lang="el-GR" b="1" dirty="0">
                <a:solidFill>
                  <a:srgbClr val="0070C0"/>
                </a:solidFill>
                <a:ea typeface="+mn-lt"/>
                <a:cs typeface="+mn-lt"/>
              </a:rPr>
              <a:t>Απολογισμός - Πόντος</a:t>
            </a:r>
            <a:endParaRPr lang="el-GR" b="1" dirty="0">
              <a:solidFill>
                <a:srgbClr val="0070C0"/>
              </a:solidFill>
            </a:endParaRPr>
          </a:p>
          <a:p>
            <a:pPr>
              <a:buNone/>
            </a:pPr>
            <a:endParaRPr lang="el-GR"/>
          </a:p>
          <a:p>
            <a:r>
              <a:rPr lang="el-GR" dirty="0">
                <a:latin typeface="Tahoma"/>
                <a:ea typeface="+mn-lt"/>
                <a:cs typeface="+mn-lt"/>
              </a:rPr>
              <a:t>Παραλιακή περιοχή της βόρειας Τουρκίας </a:t>
            </a:r>
            <a:r>
              <a:rPr lang="el-GR" i="1" dirty="0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(χάρτης)</a:t>
            </a:r>
            <a:r>
              <a:rPr lang="el-GR" dirty="0">
                <a:latin typeface="Tahoma"/>
                <a:ea typeface="+mn-lt"/>
                <a:cs typeface="+mn-lt"/>
              </a:rPr>
              <a:t> όπου άνθισαν αποικίες Ελλήνων ήδη από το 750 π.Χ. Από τότε και μετά, υπήρχε πάντα ελληνικό στοιχείο εκεί.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Η πρώτη έντονη ρήξη του Ποντιακού Ελληνισμού με τους Τούρκους ξεκινά το 1774: λόγω των συνεχών πολέμων με τη Ρωσία, τους έβλεπαν ως συμμάχους των τελευταίων.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Οι Νεότουρκοι έβαλαν στο στόχαστρό τους τον Πόντο ήδη από τον Α' Παγκόσμιο Πόλεμο. Μετά το τέλος του Πολέμου, οι Πόντιοι ήθελαν δικό τους, ανεξάρτητο κράτος ή μια ομοσπονδία με την Αρμενία </a:t>
            </a:r>
            <a:r>
              <a:rPr lang="el-GR" i="1" dirty="0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(χάρτης 1920, επανάληψη)</a:t>
            </a:r>
            <a:r>
              <a:rPr lang="el-GR" dirty="0">
                <a:latin typeface="Tahoma"/>
                <a:ea typeface="+mn-lt"/>
                <a:cs typeface="+mn-lt"/>
              </a:rPr>
              <a:t>. Ήδη από το 1918, όμως, πολλοί (γύρω στις 100.000) προτίμησαν να φύγουν λόγω φόβου για τον </a:t>
            </a:r>
            <a:r>
              <a:rPr lang="el-GR" err="1">
                <a:latin typeface="Tahoma"/>
                <a:ea typeface="+mn-lt"/>
                <a:cs typeface="+mn-lt"/>
              </a:rPr>
              <a:t>Κεμάλ</a:t>
            </a:r>
            <a:r>
              <a:rPr lang="el-GR" dirty="0">
                <a:latin typeface="Tahoma"/>
                <a:ea typeface="+mn-lt"/>
                <a:cs typeface="+mn-lt"/>
              </a:rPr>
              <a:t> και πήγαν στη Ρωσία (</a:t>
            </a:r>
            <a:r>
              <a:rPr lang="el-GR" err="1">
                <a:latin typeface="Tahoma"/>
                <a:ea typeface="+mn-lt"/>
                <a:cs typeface="+mn-lt"/>
              </a:rPr>
              <a:t>Ρωσοπόντιοι</a:t>
            </a:r>
            <a:r>
              <a:rPr lang="el-GR" dirty="0">
                <a:latin typeface="Tahoma"/>
                <a:ea typeface="+mn-lt"/>
                <a:cs typeface="+mn-lt"/>
              </a:rPr>
              <a:t>).</a:t>
            </a:r>
            <a:endParaRPr lang="el-GR" dirty="0"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Το 1920 ο </a:t>
            </a:r>
            <a:r>
              <a:rPr lang="el-GR" err="1">
                <a:latin typeface="Tahoma"/>
                <a:ea typeface="+mn-lt"/>
                <a:cs typeface="+mn-lt"/>
              </a:rPr>
              <a:t>Κεμάλ</a:t>
            </a:r>
            <a:r>
              <a:rPr lang="el-GR" dirty="0">
                <a:latin typeface="Tahoma"/>
                <a:ea typeface="+mn-lt"/>
                <a:cs typeface="+mn-lt"/>
              </a:rPr>
              <a:t> εξουδετέρωσε τους Αρμένιους κι άρχισε κύμα τρομοκρατίας κατά των Ελλήνων του Πόντου </a:t>
            </a:r>
            <a:r>
              <a:rPr lang="el-GR" i="1" dirty="0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(προσωπική ιστορία)</a:t>
            </a:r>
            <a:r>
              <a:rPr lang="el-GR" dirty="0">
                <a:latin typeface="Tahoma"/>
                <a:ea typeface="+mn-lt"/>
                <a:cs typeface="+mn-lt"/>
              </a:rPr>
              <a:t>. Με τη συνθήκη της </a:t>
            </a:r>
            <a:r>
              <a:rPr lang="el-GR" err="1">
                <a:latin typeface="Tahoma"/>
                <a:ea typeface="+mn-lt"/>
                <a:cs typeface="+mn-lt"/>
              </a:rPr>
              <a:t>Λωζάννης</a:t>
            </a:r>
            <a:r>
              <a:rPr lang="el-GR" dirty="0">
                <a:latin typeface="Tahoma"/>
                <a:ea typeface="+mn-lt"/>
                <a:cs typeface="+mn-lt"/>
              </a:rPr>
              <a:t>, όσοι είχαν απομείνει αναγκάστηκαν να πάνε πρόσφυγες στην Ελλάδα.</a:t>
            </a:r>
            <a:endParaRPr lang="el-GR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631019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BFC314-7D3E-C52C-B255-82C75112B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1" dirty="0">
                <a:latin typeface="Tahoma"/>
                <a:ea typeface="Tahoma"/>
                <a:cs typeface="Tahoma"/>
              </a:rPr>
              <a:t>Ο Μικρασιατικός Πόλεμος (1918-1923)</a:t>
            </a:r>
            <a:endParaRPr lang="el-GR" sz="4000" dirty="0">
              <a:latin typeface="Tahoma"/>
              <a:ea typeface="Tahoma"/>
              <a:cs typeface="Tahoma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D95DF42-6146-496E-86D5-EF255CD5E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pPr>
              <a:buNone/>
            </a:pPr>
            <a:r>
              <a:rPr lang="el-GR" b="1" dirty="0">
                <a:solidFill>
                  <a:srgbClr val="0070C0"/>
                </a:solidFill>
                <a:latin typeface="Tahoma"/>
                <a:ea typeface="+mn-lt"/>
                <a:cs typeface="+mn-lt"/>
              </a:rPr>
              <a:t>Απολογισμός - γενικός</a:t>
            </a:r>
            <a:endParaRPr lang="el-GR" dirty="0">
              <a:solidFill>
                <a:srgbClr val="000000"/>
              </a:solidFill>
              <a:latin typeface="Tahoma"/>
              <a:ea typeface="Tahoma"/>
              <a:cs typeface="Tahoma"/>
            </a:endParaRPr>
          </a:p>
          <a:p>
            <a:pPr>
              <a:buNone/>
            </a:pP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Ένας πόλεμος πέρα από τις αληθινές δυνάμεις της Ελλάδας, τόσο τις οικονομικές, όσο και τις στρατιωτικές.</a:t>
            </a: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Καταστροφική επίδραση Μεγάλης Ιδέας </a:t>
            </a:r>
            <a:r>
              <a:rPr lang="el-GR" dirty="0">
                <a:solidFill>
                  <a:schemeClr val="accent6">
                    <a:lumMod val="49000"/>
                  </a:schemeClr>
                </a:solidFill>
                <a:latin typeface="Tahoma"/>
                <a:ea typeface="+mn-lt"/>
                <a:cs typeface="+mn-lt"/>
              </a:rPr>
              <a:t>(τι ήταν;)</a:t>
            </a:r>
            <a:r>
              <a:rPr lang="el-GR" dirty="0">
                <a:latin typeface="Tahoma"/>
                <a:ea typeface="+mn-lt"/>
                <a:cs typeface="+mn-lt"/>
              </a:rPr>
              <a:t>. Αλλάξαμε εντελώς την εξωτερική μας πολιτική από τότε.</a:t>
            </a: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Ο πολιτικός διχασμός του Α' Παγκοσμίου ανάμεσα σε </a:t>
            </a:r>
            <a:r>
              <a:rPr lang="el-GR" dirty="0" err="1">
                <a:latin typeface="Tahoma"/>
                <a:ea typeface="+mn-lt"/>
                <a:cs typeface="+mn-lt"/>
              </a:rPr>
              <a:t>βενιζελικούς</a:t>
            </a:r>
            <a:r>
              <a:rPr lang="el-GR" dirty="0">
                <a:latin typeface="Tahoma"/>
                <a:ea typeface="+mn-lt"/>
                <a:cs typeface="+mn-lt"/>
              </a:rPr>
              <a:t> και σε βασιλικούς, βάθυνε, αντί να γιατρευτεί.</a:t>
            </a:r>
            <a:endParaRPr lang="el-GR" dirty="0">
              <a:latin typeface="Tahoma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Δημιουργία σύγχρονης Τουρκίας. Νοέμβριος 1922, λίγο μετά τη Σμύρνη, πέφτει η Οθωμανική Αυτοκρατορία.</a:t>
            </a:r>
            <a:endParaRPr lang="el-GR" dirty="0">
              <a:latin typeface="Aptos"/>
              <a:ea typeface="Tahoma"/>
              <a:cs typeface="Tahoma"/>
            </a:endParaRPr>
          </a:p>
          <a:p>
            <a:r>
              <a:rPr lang="el-GR" dirty="0">
                <a:latin typeface="Tahoma"/>
                <a:ea typeface="+mn-lt"/>
                <a:cs typeface="+mn-lt"/>
              </a:rPr>
              <a:t>Δημιουργία σύγχρονης Ελλάδας, με τους πρόσφυγες να τονώνουν τον εθνικό κορμό και να επηρεάζουν κάθε πτυχή της κοινωνικής ζωής </a:t>
            </a:r>
            <a:r>
              <a:rPr lang="el-GR" i="1" dirty="0">
                <a:latin typeface="Tahoma"/>
                <a:ea typeface="+mn-lt"/>
                <a:cs typeface="+mn-lt"/>
              </a:rPr>
              <a:t>(συζήτηση για πολιτισμό, κουζίνα)</a:t>
            </a:r>
            <a:r>
              <a:rPr lang="el-GR" dirty="0">
                <a:latin typeface="Tahoma"/>
                <a:ea typeface="+mn-lt"/>
                <a:cs typeface="+mn-lt"/>
              </a:rPr>
              <a:t>.</a:t>
            </a:r>
          </a:p>
          <a:p>
            <a:r>
              <a:rPr lang="el-GR">
                <a:latin typeface="Tahoma"/>
                <a:ea typeface="Tahoma"/>
                <a:cs typeface="Tahoma"/>
              </a:rPr>
              <a:t>1924, Δημοψήφισμα, καταργείται η Μοναρχία, η Ελλάδα γίνεται Δημοκρατία.</a:t>
            </a:r>
            <a:endParaRPr lang="el-GR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78181972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Ευρεία οθόνη</PresentationFormat>
  <Paragraphs>0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Ο Μικρασιατικός Πόλεμος (1918-1923)</vt:lpstr>
      <vt:lpstr>Ο Μικρασιατικός Πόλεμος (1918-1923)</vt:lpstr>
      <vt:lpstr>Ο Μικρασιατικός Πόλεμος (1918-1923)</vt:lpstr>
      <vt:lpstr>Ο Μικρασιατικός Πόλεμος (1918-1923)</vt:lpstr>
      <vt:lpstr>Ο Μικρασιατικός Πόλεμος (1918-1923)</vt:lpstr>
      <vt:lpstr>Ο Μικρασιατικός Πόλεμος (1918-1923)</vt:lpstr>
      <vt:lpstr>Ο Μικρασιατικός Πόλεμος (1918-1923)</vt:lpstr>
      <vt:lpstr>Ο Μικρασιατικός Πόλεμος (1918-1923)</vt:lpstr>
      <vt:lpstr>Ο Μικρασιατικός Πόλεμος (1918-1923)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384</cp:revision>
  <dcterms:created xsi:type="dcterms:W3CDTF">2025-02-09T10:39:36Z</dcterms:created>
  <dcterms:modified xsi:type="dcterms:W3CDTF">2025-03-08T12:36:24Z</dcterms:modified>
</cp:coreProperties>
</file>