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59C352-39C9-BBED-6AA2-F6E4894CF85D}" v="190" dt="2025-04-28T12:22:56.1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aris Symvoulidis" userId="344c0aa916e077a6" providerId="Windows Live" clId="Web-{A559C352-39C9-BBED-6AA2-F6E4894CF85D}"/>
    <pc:docChg chg="addSld modSld">
      <pc:chgData name="Xaris Symvoulidis" userId="344c0aa916e077a6" providerId="Windows Live" clId="Web-{A559C352-39C9-BBED-6AA2-F6E4894CF85D}" dt="2025-04-28T12:22:56.109" v="191" actId="20577"/>
      <pc:docMkLst>
        <pc:docMk/>
      </pc:docMkLst>
      <pc:sldChg chg="modSp">
        <pc:chgData name="Xaris Symvoulidis" userId="344c0aa916e077a6" providerId="Windows Live" clId="Web-{A559C352-39C9-BBED-6AA2-F6E4894CF85D}" dt="2025-04-28T11:54:06.405" v="46" actId="20577"/>
        <pc:sldMkLst>
          <pc:docMk/>
          <pc:sldMk cId="2325122232" sldId="256"/>
        </pc:sldMkLst>
        <pc:spChg chg="mod">
          <ac:chgData name="Xaris Symvoulidis" userId="344c0aa916e077a6" providerId="Windows Live" clId="Web-{A559C352-39C9-BBED-6AA2-F6E4894CF85D}" dt="2025-04-28T11:53:34.653" v="18" actId="20577"/>
          <ac:spMkLst>
            <pc:docMk/>
            <pc:sldMk cId="2325122232" sldId="256"/>
            <ac:spMk id="2" creationId="{00000000-0000-0000-0000-000000000000}"/>
          </ac:spMkLst>
        </pc:spChg>
        <pc:spChg chg="mod">
          <ac:chgData name="Xaris Symvoulidis" userId="344c0aa916e077a6" providerId="Windows Live" clId="Web-{A559C352-39C9-BBED-6AA2-F6E4894CF85D}" dt="2025-04-28T11:54:06.405" v="46" actId="20577"/>
          <ac:spMkLst>
            <pc:docMk/>
            <pc:sldMk cId="2325122232" sldId="256"/>
            <ac:spMk id="3" creationId="{00000000-0000-0000-0000-000000000000}"/>
          </ac:spMkLst>
        </pc:spChg>
      </pc:sldChg>
      <pc:sldChg chg="modSp new">
        <pc:chgData name="Xaris Symvoulidis" userId="344c0aa916e077a6" providerId="Windows Live" clId="Web-{A559C352-39C9-BBED-6AA2-F6E4894CF85D}" dt="2025-04-28T11:56:32.550" v="142" actId="20577"/>
        <pc:sldMkLst>
          <pc:docMk/>
          <pc:sldMk cId="2363342255" sldId="257"/>
        </pc:sldMkLst>
        <pc:spChg chg="mod">
          <ac:chgData name="Xaris Symvoulidis" userId="344c0aa916e077a6" providerId="Windows Live" clId="Web-{A559C352-39C9-BBED-6AA2-F6E4894CF85D}" dt="2025-04-28T11:54:23.765" v="64" actId="20577"/>
          <ac:spMkLst>
            <pc:docMk/>
            <pc:sldMk cId="2363342255" sldId="257"/>
            <ac:spMk id="2" creationId="{DA04151E-DBB7-5AE0-477C-B459541A6918}"/>
          </ac:spMkLst>
        </pc:spChg>
        <pc:spChg chg="mod">
          <ac:chgData name="Xaris Symvoulidis" userId="344c0aa916e077a6" providerId="Windows Live" clId="Web-{A559C352-39C9-BBED-6AA2-F6E4894CF85D}" dt="2025-04-28T11:56:32.550" v="142" actId="20577"/>
          <ac:spMkLst>
            <pc:docMk/>
            <pc:sldMk cId="2363342255" sldId="257"/>
            <ac:spMk id="3" creationId="{30580A01-9BD1-9FAF-F1BB-9B1D50A4B745}"/>
          </ac:spMkLst>
        </pc:spChg>
      </pc:sldChg>
      <pc:sldChg chg="modSp new">
        <pc:chgData name="Xaris Symvoulidis" userId="344c0aa916e077a6" providerId="Windows Live" clId="Web-{A559C352-39C9-BBED-6AA2-F6E4894CF85D}" dt="2025-04-28T12:21:09.945" v="159" actId="20577"/>
        <pc:sldMkLst>
          <pc:docMk/>
          <pc:sldMk cId="3487681458" sldId="258"/>
        </pc:sldMkLst>
        <pc:spChg chg="mod">
          <ac:chgData name="Xaris Symvoulidis" userId="344c0aa916e077a6" providerId="Windows Live" clId="Web-{A559C352-39C9-BBED-6AA2-F6E4894CF85D}" dt="2025-04-28T11:54:31.905" v="66" actId="20577"/>
          <ac:spMkLst>
            <pc:docMk/>
            <pc:sldMk cId="3487681458" sldId="258"/>
            <ac:spMk id="2" creationId="{455413C1-A7D0-5C9E-5F28-5A4F28A5700D}"/>
          </ac:spMkLst>
        </pc:spChg>
        <pc:spChg chg="mod">
          <ac:chgData name="Xaris Symvoulidis" userId="344c0aa916e077a6" providerId="Windows Live" clId="Web-{A559C352-39C9-BBED-6AA2-F6E4894CF85D}" dt="2025-04-28T12:21:09.945" v="159" actId="20577"/>
          <ac:spMkLst>
            <pc:docMk/>
            <pc:sldMk cId="3487681458" sldId="258"/>
            <ac:spMk id="3" creationId="{BCD9F671-5EC2-F20A-1BF9-6CB6EAB0887A}"/>
          </ac:spMkLst>
        </pc:spChg>
      </pc:sldChg>
      <pc:sldChg chg="modSp new">
        <pc:chgData name="Xaris Symvoulidis" userId="344c0aa916e077a6" providerId="Windows Live" clId="Web-{A559C352-39C9-BBED-6AA2-F6E4894CF85D}" dt="2025-04-28T12:22:56.109" v="191" actId="20577"/>
        <pc:sldMkLst>
          <pc:docMk/>
          <pc:sldMk cId="3872451909" sldId="259"/>
        </pc:sldMkLst>
        <pc:spChg chg="mod">
          <ac:chgData name="Xaris Symvoulidis" userId="344c0aa916e077a6" providerId="Windows Live" clId="Web-{A559C352-39C9-BBED-6AA2-F6E4894CF85D}" dt="2025-04-28T11:54:36.078" v="68" actId="20577"/>
          <ac:spMkLst>
            <pc:docMk/>
            <pc:sldMk cId="3872451909" sldId="259"/>
            <ac:spMk id="2" creationId="{283946DA-20EC-5B2F-7446-30C79336FCC2}"/>
          </ac:spMkLst>
        </pc:spChg>
        <pc:spChg chg="mod">
          <ac:chgData name="Xaris Symvoulidis" userId="344c0aa916e077a6" providerId="Windows Live" clId="Web-{A559C352-39C9-BBED-6AA2-F6E4894CF85D}" dt="2025-04-28T12:22:56.109" v="191" actId="20577"/>
          <ac:spMkLst>
            <pc:docMk/>
            <pc:sldMk cId="3872451909" sldId="259"/>
            <ac:spMk id="3" creationId="{1446302F-A178-8722-D1E2-C29324F8DE15}"/>
          </ac:spMkLst>
        </pc:spChg>
      </pc:sldChg>
      <pc:sldChg chg="modSp new">
        <pc:chgData name="Xaris Symvoulidis" userId="344c0aa916e077a6" providerId="Windows Live" clId="Web-{A559C352-39C9-BBED-6AA2-F6E4894CF85D}" dt="2025-04-28T12:21:40.291" v="169" actId="20577"/>
        <pc:sldMkLst>
          <pc:docMk/>
          <pc:sldMk cId="1963972923" sldId="260"/>
        </pc:sldMkLst>
        <pc:spChg chg="mod">
          <ac:chgData name="Xaris Symvoulidis" userId="344c0aa916e077a6" providerId="Windows Live" clId="Web-{A559C352-39C9-BBED-6AA2-F6E4894CF85D}" dt="2025-04-28T12:18:28.308" v="144" actId="20577"/>
          <ac:spMkLst>
            <pc:docMk/>
            <pc:sldMk cId="1963972923" sldId="260"/>
            <ac:spMk id="2" creationId="{D12B512F-9E3E-A83B-3CB7-E9593078BAAE}"/>
          </ac:spMkLst>
        </pc:spChg>
        <pc:spChg chg="mod">
          <ac:chgData name="Xaris Symvoulidis" userId="344c0aa916e077a6" providerId="Windows Live" clId="Web-{A559C352-39C9-BBED-6AA2-F6E4894CF85D}" dt="2025-04-28T12:21:40.291" v="169" actId="20577"/>
          <ac:spMkLst>
            <pc:docMk/>
            <pc:sldMk cId="1963972923" sldId="260"/>
            <ac:spMk id="3" creationId="{2EEF8140-2DB6-7D4E-4204-E4B0A108E728}"/>
          </ac:spMkLst>
        </pc:spChg>
      </pc:sldChg>
      <pc:sldChg chg="modSp new">
        <pc:chgData name="Xaris Symvoulidis" userId="344c0aa916e077a6" providerId="Windows Live" clId="Web-{A559C352-39C9-BBED-6AA2-F6E4894CF85D}" dt="2025-04-28T12:22:18.543" v="180" actId="20577"/>
        <pc:sldMkLst>
          <pc:docMk/>
          <pc:sldMk cId="3127398254" sldId="261"/>
        </pc:sldMkLst>
        <pc:spChg chg="mod">
          <ac:chgData name="Xaris Symvoulidis" userId="344c0aa916e077a6" providerId="Windows Live" clId="Web-{A559C352-39C9-BBED-6AA2-F6E4894CF85D}" dt="2025-04-28T12:18:31.167" v="146" actId="20577"/>
          <ac:spMkLst>
            <pc:docMk/>
            <pc:sldMk cId="3127398254" sldId="261"/>
            <ac:spMk id="2" creationId="{E7C9A7B8-BBA8-0999-D74A-399C2F508D16}"/>
          </ac:spMkLst>
        </pc:spChg>
        <pc:spChg chg="mod">
          <ac:chgData name="Xaris Symvoulidis" userId="344c0aa916e077a6" providerId="Windows Live" clId="Web-{A559C352-39C9-BBED-6AA2-F6E4894CF85D}" dt="2025-04-28T12:22:18.543" v="180" actId="20577"/>
          <ac:spMkLst>
            <pc:docMk/>
            <pc:sldMk cId="3127398254" sldId="261"/>
            <ac:spMk id="3" creationId="{302D2806-318D-BD92-D855-52CF0D103F8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28/4/2025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568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28/4/2025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166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28/4/2025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8526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28/4/2025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5862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28/4/2025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9469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28/4/2025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1057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28/4/2025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0387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28/4/2025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7914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28/4/2025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584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28/4/2025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947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28/4/2025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3159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26F0F3-3C53-41BC-8FFD-0BFB6DD91672}" type="datetimeFigureOut">
              <a:rPr lang="el-GR" smtClean="0"/>
              <a:t>28/4/2025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1708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dirty="0">
                <a:latin typeface="Tahoma"/>
                <a:ea typeface="Tahoma"/>
                <a:cs typeface="Tahoma"/>
              </a:rPr>
              <a:t>Η Μεταπολεμική Εποχή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l-GR" sz="3200" dirty="0">
                <a:latin typeface="Tahoma"/>
                <a:ea typeface="Tahoma"/>
                <a:cs typeface="Tahoma"/>
              </a:rPr>
              <a:t>Η Ελλάδα από τον Εμφύλιο ως τις μέρες μας</a:t>
            </a:r>
          </a:p>
        </p:txBody>
      </p:sp>
    </p:spTree>
    <p:extLst>
      <p:ext uri="{BB962C8B-B14F-4D97-AF65-F5344CB8AC3E}">
        <p14:creationId xmlns:p14="http://schemas.microsoft.com/office/powerpoint/2010/main" val="2325122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A04151E-DBB7-5AE0-477C-B459541A6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latin typeface="Tahoma"/>
                <a:ea typeface="Tahoma"/>
                <a:cs typeface="Tahoma"/>
              </a:rPr>
              <a:t>Η Μεταπολεμική Εποχή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0580A01-9BD1-9FAF-F1BB-9B1D50A4B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el-GR" dirty="0">
                <a:solidFill>
                  <a:srgbClr val="0070C0"/>
                </a:solidFill>
                <a:latin typeface="Tahoma"/>
                <a:ea typeface="+mn-lt"/>
                <a:cs typeface="+mn-lt"/>
              </a:rPr>
              <a:t>Εισαγωγή στη διεθνή μεταπολεμική εποχή</a:t>
            </a:r>
            <a:endParaRPr lang="el-GR" dirty="0">
              <a:solidFill>
                <a:srgbClr val="0070C0"/>
              </a:solidFill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r>
              <a:rPr lang="el-GR" dirty="0">
                <a:latin typeface="Tahoma"/>
                <a:ea typeface="+mn-lt"/>
                <a:cs typeface="+mn-lt"/>
              </a:rPr>
              <a:t>Βιβλίο, σελ. 132, το κίτρινο πλαίσιο</a:t>
            </a:r>
            <a:endParaRPr lang="el-GR" dirty="0"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endParaRPr lang="el-GR" dirty="0">
              <a:latin typeface="Tahoma"/>
            </a:endParaRPr>
          </a:p>
          <a:p>
            <a:pPr marL="0" indent="0">
              <a:buNone/>
            </a:pPr>
            <a:r>
              <a:rPr lang="el-GR" dirty="0">
                <a:solidFill>
                  <a:schemeClr val="accent6">
                    <a:lumMod val="76000"/>
                  </a:schemeClr>
                </a:solidFill>
                <a:latin typeface="Tahoma"/>
              </a:rPr>
              <a:t>Αν υπάρχει χρόνος, συζήτηση για τέλος Αποικιοκρατίας</a:t>
            </a:r>
            <a:endParaRPr lang="el-GR" dirty="0">
              <a:solidFill>
                <a:schemeClr val="accent6">
                  <a:lumMod val="76000"/>
                </a:schemeClr>
              </a:solidFill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r>
              <a:rPr lang="el-GR" dirty="0">
                <a:solidFill>
                  <a:schemeClr val="accent6">
                    <a:lumMod val="76000"/>
                  </a:schemeClr>
                </a:solidFill>
                <a:latin typeface="Tahoma"/>
                <a:ea typeface="Tahoma"/>
                <a:cs typeface="Tahoma"/>
              </a:rPr>
              <a:t>195 κράτη (με την Παλαιστίνη)</a:t>
            </a:r>
          </a:p>
        </p:txBody>
      </p:sp>
    </p:spTree>
    <p:extLst>
      <p:ext uri="{BB962C8B-B14F-4D97-AF65-F5344CB8AC3E}">
        <p14:creationId xmlns:p14="http://schemas.microsoft.com/office/powerpoint/2010/main" val="2363342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55413C1-A7D0-5C9E-5F28-5A4F28A57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latin typeface="Tahoma"/>
                <a:ea typeface="Tahoma"/>
                <a:cs typeface="Tahoma"/>
              </a:rPr>
              <a:t>Η Μεταπολεμική Εποχή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CD9F671-5EC2-F20A-1BF9-6CB6EAB088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pPr>
              <a:buNone/>
            </a:pPr>
            <a:r>
              <a:rPr lang="el-GR" dirty="0">
                <a:solidFill>
                  <a:srgbClr val="0070C0"/>
                </a:solidFill>
                <a:latin typeface="Tahoma"/>
                <a:ea typeface="+mn-lt"/>
                <a:cs typeface="+mn-lt"/>
              </a:rPr>
              <a:t>Ελλάδα 1949-1967</a:t>
            </a:r>
            <a:endParaRPr lang="el-GR" dirty="0">
              <a:solidFill>
                <a:srgbClr val="0070C0"/>
              </a:solidFill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 dirty="0">
                <a:latin typeface="Tahoma"/>
                <a:ea typeface="+mn-lt"/>
                <a:cs typeface="+mn-lt"/>
              </a:rPr>
              <a:t>Ο Εμφύλιος Πόλεμος του 1946-1949 αφήνει βαθύ τραύμα. Πολιτική αστάθεια, κυβερνήσεις που έπεφταν γρήγορα, αλλά και νέο Σύνταγμα (1952). Παρακρατικοί φορείς, μίσος, καχυποψία, εξορίες, αλλά και εκτελέσεις.</a:t>
            </a:r>
            <a:endParaRPr lang="el-GR"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 dirty="0">
                <a:latin typeface="Tahoma"/>
                <a:ea typeface="+mn-lt"/>
                <a:cs typeface="+mn-lt"/>
              </a:rPr>
              <a:t>Συντηρητικοί, Κεντρώοι και Αριστερά - κόμματα (σελ. 141). </a:t>
            </a:r>
            <a:endParaRPr lang="el-GR"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>
                <a:latin typeface="Tahoma"/>
                <a:ea typeface="+mn-lt"/>
                <a:cs typeface="+mn-lt"/>
              </a:rPr>
              <a:t>Σταδιακή βελτίωσης της οικονομίας, αλλά και μεγάλη μετανάστευση, είτε προς το εξωτερικό, είτε από την επαρχία στην Αθήνα. Εμφάνιση πολυκατοικιών.</a:t>
            </a:r>
            <a:endParaRPr lang="el-GR"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>
                <a:latin typeface="Tahoma"/>
                <a:ea typeface="+mn-lt"/>
                <a:cs typeface="+mn-lt"/>
              </a:rPr>
              <a:t>Κυπριακό, λόγω της εξέγερσης των Κυπρίων κατά των Άγγλων (1955), διατάραξη των σχέσεων με την Τουρκία.</a:t>
            </a:r>
            <a:endParaRPr lang="el-GR">
              <a:latin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487681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2B512F-9E3E-A83B-3CB7-E9593078B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latin typeface="Tahoma"/>
                <a:ea typeface="Tahoma"/>
                <a:cs typeface="Tahoma"/>
              </a:rPr>
              <a:t>Η Μεταπολεμική Εποχή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EEF8140-2DB6-7D4E-4204-E4B0A108E7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pPr>
              <a:buNone/>
            </a:pPr>
            <a:r>
              <a:rPr lang="el-GR" dirty="0">
                <a:solidFill>
                  <a:srgbClr val="0070C0"/>
                </a:solidFill>
                <a:latin typeface="Tahoma"/>
                <a:ea typeface="+mn-lt"/>
                <a:cs typeface="+mn-lt"/>
              </a:rPr>
              <a:t>Ελλάδα 1967-1974</a:t>
            </a:r>
            <a:endParaRPr lang="el-GR" dirty="0">
              <a:solidFill>
                <a:srgbClr val="0070C0"/>
              </a:solidFill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 dirty="0">
                <a:latin typeface="Tahoma"/>
                <a:ea typeface="+mn-lt"/>
                <a:cs typeface="+mn-lt"/>
              </a:rPr>
              <a:t>Απρίλιος 1967, μεσαία στελέχη του στρατού (συνταγματάρχες) κάνουν ξαφνικό πραξικόπημα, ενώ η Ελλάδα περίμενε νέες εκλογές, σε κλίμα μεγάλης πόλωσης.</a:t>
            </a:r>
            <a:endParaRPr lang="el-GR" dirty="0"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 dirty="0">
                <a:latin typeface="Tahoma"/>
                <a:ea typeface="+mn-lt"/>
                <a:cs typeface="+mn-lt"/>
              </a:rPr>
              <a:t>Αρχική αποδοχή από τον κόσμο (μέρος β, παράγραφος 2, σελίδα 143), στήριξη από τους Αμερικάνους. Αρχηγός της χούντας ο Γεώργιος Παπαδόπουλος.</a:t>
            </a:r>
            <a:endParaRPr lang="el-GR" dirty="0"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 dirty="0">
                <a:latin typeface="Tahoma"/>
                <a:ea typeface="+mn-lt"/>
                <a:cs typeface="+mn-lt"/>
              </a:rPr>
              <a:t>Νοέμβριος 1973, φοιτητική εξέγερση στο Πολυτεχνείο. Βίαιη καταστολή, νέο πραξικόπημα, πέφτει ο Παπαδόπουλος, αναλαμβάνει ο Δημήτρης Ιωαννίδης. </a:t>
            </a:r>
            <a:endParaRPr lang="el-GR" dirty="0"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 dirty="0">
                <a:latin typeface="Tahoma"/>
                <a:ea typeface="+mn-lt"/>
                <a:cs typeface="+mn-lt"/>
              </a:rPr>
              <a:t>Ιούλιος 1974: Η Χούντα τα κάνει θάλασσα στην Κύπρο, εισβολή της Τουρκίας, κατάληψη του μισού νησιού. Πτώση της Χούντας. </a:t>
            </a:r>
            <a:endParaRPr lang="el-GR" dirty="0">
              <a:latin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963972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7C9A7B8-BBA8-0999-D74A-399C2F508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latin typeface="Tahoma"/>
                <a:ea typeface="Tahoma"/>
                <a:cs typeface="Tahoma"/>
              </a:rPr>
              <a:t>Η Μεταπολεμική Εποχή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02D2806-318D-BD92-D855-52CF0D103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62500" lnSpcReduction="20000"/>
          </a:bodyPr>
          <a:lstStyle/>
          <a:p>
            <a:pPr>
              <a:buNone/>
            </a:pPr>
            <a:r>
              <a:rPr lang="el-GR">
                <a:solidFill>
                  <a:srgbClr val="0070C0"/>
                </a:solidFill>
                <a:latin typeface="Tahoma"/>
                <a:ea typeface="+mn-lt"/>
                <a:cs typeface="+mn-lt"/>
              </a:rPr>
              <a:t>Ελλάδα 1974-</a:t>
            </a:r>
            <a:endParaRPr lang="el-GR">
              <a:solidFill>
                <a:srgbClr val="0070C0"/>
              </a:solidFill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>
                <a:latin typeface="Tahoma"/>
                <a:ea typeface="+mn-lt"/>
                <a:cs typeface="+mn-lt"/>
              </a:rPr>
              <a:t>Μεταπολίτευση 1974, ο Κωνσταντίνος Καραμανλής γυρνάει από το Παρίσι, ως εθνικός ηγέτης αυτή τη φορά (Μίκης Θεοδωράκης: «Καραμανλής ή τανκς»). </a:t>
            </a:r>
            <a:endParaRPr lang="el-GR"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>
                <a:latin typeface="Tahoma"/>
                <a:ea typeface="+mn-lt"/>
                <a:cs typeface="+mn-lt"/>
              </a:rPr>
              <a:t>Με δημοψήφισμα καταργείται η βασιλεία και αποχωρεί από την Ελλάδα ο βασιλιάς Κωνσταντίνος Β' Ο Καραμανλής νομιμοποιεί το ΚΚΕ, τερματίζοντας το κλίμα του Εμφυλίου Πολέμου.</a:t>
            </a:r>
            <a:endParaRPr lang="el-GR"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>
                <a:latin typeface="Tahoma"/>
                <a:ea typeface="+mn-lt"/>
                <a:cs typeface="+mn-lt"/>
              </a:rPr>
              <a:t>1978, η Ελλάδα γίνεται μέλος της σημερινής Ευρωπαϊκής Ένωσης (τότε ΕΟΚ)</a:t>
            </a:r>
            <a:endParaRPr lang="el-GR"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>
                <a:latin typeface="Tahoma"/>
                <a:ea typeface="+mn-lt"/>
                <a:cs typeface="+mn-lt"/>
              </a:rPr>
              <a:t>1981, σαρωτική πολιτική αλλαγή με την Αλλαγή του ΠΑ.ΣΟ.Κ. υπό την ηγεσία του Ανδρέα Παπανδρέου</a:t>
            </a:r>
            <a:endParaRPr lang="el-GR"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r>
              <a:rPr lang="el-GR" i="1" dirty="0">
                <a:solidFill>
                  <a:srgbClr val="00B050"/>
                </a:solidFill>
                <a:latin typeface="Tahoma"/>
                <a:ea typeface="+mn-lt"/>
                <a:cs typeface="+mn-lt"/>
              </a:rPr>
              <a:t>Συζήτηση: τελείωσε η Μεταπολίτευση; Ή ακόμα σε αυτήν βρισκόμαστε;</a:t>
            </a:r>
            <a:endParaRPr lang="el-GR" i="1" dirty="0">
              <a:solidFill>
                <a:srgbClr val="00B050"/>
              </a:solidFill>
              <a:latin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127398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83946DA-20EC-5B2F-7446-30C79336F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latin typeface="Tahoma"/>
                <a:ea typeface="Tahoma"/>
                <a:cs typeface="Tahoma"/>
              </a:rPr>
              <a:t>Η Μεταπολεμική Εποχή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446302F-A178-8722-D1E2-C29324F8D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>
              <a:buNone/>
            </a:pPr>
            <a:r>
              <a:rPr lang="el-GR">
                <a:solidFill>
                  <a:srgbClr val="0070C0"/>
                </a:solidFill>
                <a:latin typeface="Tahoma"/>
                <a:ea typeface="+mn-lt"/>
                <a:cs typeface="+mn-lt"/>
              </a:rPr>
              <a:t>Προβλήματα που ζητούν λύση</a:t>
            </a:r>
            <a:endParaRPr lang="el-GR">
              <a:solidFill>
                <a:srgbClr val="0070C0"/>
              </a:solidFill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pPr>
              <a:buNone/>
            </a:pPr>
            <a:r>
              <a:rPr lang="el-GR">
                <a:latin typeface="Tahoma"/>
                <a:ea typeface="+mn-lt"/>
                <a:cs typeface="+mn-lt"/>
              </a:rPr>
              <a:t>σελ. 150 βιβλίου</a:t>
            </a:r>
            <a:endParaRPr lang="el-GR"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>
                <a:latin typeface="Tahoma"/>
                <a:ea typeface="+mn-lt"/>
                <a:cs typeface="+mn-lt"/>
              </a:rPr>
              <a:t>Υπερπληθυσμός</a:t>
            </a:r>
            <a:endParaRPr lang="el-GR">
              <a:latin typeface="Tahoma"/>
              <a:ea typeface="Tahoma"/>
              <a:cs typeface="Tahoma"/>
            </a:endParaRPr>
          </a:p>
          <a:p>
            <a:r>
              <a:rPr lang="el-GR">
                <a:latin typeface="Tahoma"/>
                <a:ea typeface="+mn-lt"/>
                <a:cs typeface="+mn-lt"/>
              </a:rPr>
              <a:t>Ανισότητα πλούτου</a:t>
            </a:r>
            <a:endParaRPr lang="el-GR">
              <a:latin typeface="Tahoma"/>
              <a:ea typeface="Tahoma"/>
              <a:cs typeface="Tahoma"/>
            </a:endParaRPr>
          </a:p>
          <a:p>
            <a:r>
              <a:rPr lang="el-GR">
                <a:latin typeface="Tahoma"/>
                <a:ea typeface="+mn-lt"/>
                <a:cs typeface="+mn-lt"/>
              </a:rPr>
              <a:t>Η προσφυγιά</a:t>
            </a:r>
            <a:endParaRPr lang="el-GR">
              <a:latin typeface="Tahoma"/>
              <a:ea typeface="Tahoma"/>
              <a:cs typeface="Tahoma"/>
            </a:endParaRPr>
          </a:p>
          <a:p>
            <a:r>
              <a:rPr lang="el-GR">
                <a:latin typeface="Tahoma"/>
                <a:ea typeface="+mn-lt"/>
                <a:cs typeface="+mn-lt"/>
              </a:rPr>
              <a:t>Ξενοφοβία, ρατσισμός, βία</a:t>
            </a:r>
            <a:endParaRPr lang="el-GR">
              <a:latin typeface="Tahoma"/>
              <a:ea typeface="Tahoma"/>
              <a:cs typeface="Tahoma"/>
            </a:endParaRPr>
          </a:p>
          <a:p>
            <a:r>
              <a:rPr lang="el-GR">
                <a:latin typeface="Tahoma"/>
                <a:ea typeface="+mn-lt"/>
                <a:cs typeface="+mn-lt"/>
              </a:rPr>
              <a:t>Επιδημικά νοσήματα (π.χ. covid) &amp; Ναρκωτικά</a:t>
            </a:r>
            <a:endParaRPr lang="el-GR">
              <a:latin typeface="Tahoma"/>
              <a:ea typeface="Tahoma"/>
              <a:cs typeface="Tahoma"/>
            </a:endParaRPr>
          </a:p>
          <a:p>
            <a:r>
              <a:rPr lang="el-GR">
                <a:latin typeface="Tahoma"/>
                <a:ea typeface="+mn-lt"/>
                <a:cs typeface="+mn-lt"/>
              </a:rPr>
              <a:t>Ρύπανση του περιβάλλοντος</a:t>
            </a:r>
            <a:endParaRPr lang="el-GR">
              <a:latin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87245190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Ευρεία οθόνη</PresentationFormat>
  <Paragraphs>0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Η Μεταπολεμική Εποχή</vt:lpstr>
      <vt:lpstr>Η Μεταπολεμική Εποχή</vt:lpstr>
      <vt:lpstr>Η Μεταπολεμική Εποχή</vt:lpstr>
      <vt:lpstr>Η Μεταπολεμική Εποχή</vt:lpstr>
      <vt:lpstr>Η Μεταπολεμική Εποχή</vt:lpstr>
      <vt:lpstr>Η Μεταπολεμική Εποχή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47</cp:revision>
  <dcterms:created xsi:type="dcterms:W3CDTF">2025-04-28T11:48:42Z</dcterms:created>
  <dcterms:modified xsi:type="dcterms:W3CDTF">2025-04-28T12:23:01Z</dcterms:modified>
</cp:coreProperties>
</file>