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782153-4F7B-E5C1-2F19-F0A9F4428DF6}" v="78" dt="2025-04-28T11:42:24.8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aris Symvoulidis" userId="344c0aa916e077a6" providerId="Windows Live" clId="Web-{A7782153-4F7B-E5C1-2F19-F0A9F4428DF6}"/>
    <pc:docChg chg="addSld modSld">
      <pc:chgData name="Xaris Symvoulidis" userId="344c0aa916e077a6" providerId="Windows Live" clId="Web-{A7782153-4F7B-E5C1-2F19-F0A9F4428DF6}" dt="2025-04-28T11:42:24.837" v="77" actId="20577"/>
      <pc:docMkLst>
        <pc:docMk/>
      </pc:docMkLst>
      <pc:sldChg chg="modSp">
        <pc:chgData name="Xaris Symvoulidis" userId="344c0aa916e077a6" providerId="Windows Live" clId="Web-{A7782153-4F7B-E5C1-2F19-F0A9F4428DF6}" dt="2025-04-28T11:19:28.720" v="15" actId="20577"/>
        <pc:sldMkLst>
          <pc:docMk/>
          <pc:sldMk cId="2325122232" sldId="256"/>
        </pc:sldMkLst>
        <pc:spChg chg="mod">
          <ac:chgData name="Xaris Symvoulidis" userId="344c0aa916e077a6" providerId="Windows Live" clId="Web-{A7782153-4F7B-E5C1-2F19-F0A9F4428DF6}" dt="2025-04-28T11:19:11.266" v="4" actId="20577"/>
          <ac:spMkLst>
            <pc:docMk/>
            <pc:sldMk cId="2325122232" sldId="256"/>
            <ac:spMk id="2" creationId="{00000000-0000-0000-0000-000000000000}"/>
          </ac:spMkLst>
        </pc:spChg>
        <pc:spChg chg="mod">
          <ac:chgData name="Xaris Symvoulidis" userId="344c0aa916e077a6" providerId="Windows Live" clId="Web-{A7782153-4F7B-E5C1-2F19-F0A9F4428DF6}" dt="2025-04-28T11:19:28.720" v="15" actId="20577"/>
          <ac:spMkLst>
            <pc:docMk/>
            <pc:sldMk cId="2325122232" sldId="256"/>
            <ac:spMk id="3" creationId="{00000000-0000-0000-0000-000000000000}"/>
          </ac:spMkLst>
        </pc:spChg>
      </pc:sldChg>
      <pc:sldChg chg="modSp new">
        <pc:chgData name="Xaris Symvoulidis" userId="344c0aa916e077a6" providerId="Windows Live" clId="Web-{A7782153-4F7B-E5C1-2F19-F0A9F4428DF6}" dt="2025-04-28T11:41:26.303" v="58" actId="20577"/>
        <pc:sldMkLst>
          <pc:docMk/>
          <pc:sldMk cId="3321917620" sldId="257"/>
        </pc:sldMkLst>
        <pc:spChg chg="mod">
          <ac:chgData name="Xaris Symvoulidis" userId="344c0aa916e077a6" providerId="Windows Live" clId="Web-{A7782153-4F7B-E5C1-2F19-F0A9F4428DF6}" dt="2025-04-28T11:19:49.720" v="46" actId="20577"/>
          <ac:spMkLst>
            <pc:docMk/>
            <pc:sldMk cId="3321917620" sldId="257"/>
            <ac:spMk id="2" creationId="{15159115-6973-50A6-09F7-EAAB57A26F16}"/>
          </ac:spMkLst>
        </pc:spChg>
        <pc:spChg chg="mod">
          <ac:chgData name="Xaris Symvoulidis" userId="344c0aa916e077a6" providerId="Windows Live" clId="Web-{A7782153-4F7B-E5C1-2F19-F0A9F4428DF6}" dt="2025-04-28T11:41:26.303" v="58" actId="20577"/>
          <ac:spMkLst>
            <pc:docMk/>
            <pc:sldMk cId="3321917620" sldId="257"/>
            <ac:spMk id="3" creationId="{4583B307-19B4-EE2D-F4BF-04E3D29A288B}"/>
          </ac:spMkLst>
        </pc:spChg>
      </pc:sldChg>
      <pc:sldChg chg="modSp new">
        <pc:chgData name="Xaris Symvoulidis" userId="344c0aa916e077a6" providerId="Windows Live" clId="Web-{A7782153-4F7B-E5C1-2F19-F0A9F4428DF6}" dt="2025-04-28T11:41:57.133" v="69" actId="20577"/>
        <pc:sldMkLst>
          <pc:docMk/>
          <pc:sldMk cId="1614201680" sldId="258"/>
        </pc:sldMkLst>
        <pc:spChg chg="mod">
          <ac:chgData name="Xaris Symvoulidis" userId="344c0aa916e077a6" providerId="Windows Live" clId="Web-{A7782153-4F7B-E5C1-2F19-F0A9F4428DF6}" dt="2025-04-28T11:40:53.942" v="48" actId="20577"/>
          <ac:spMkLst>
            <pc:docMk/>
            <pc:sldMk cId="1614201680" sldId="258"/>
            <ac:spMk id="2" creationId="{58B13375-1134-EE65-F952-C4B0B4AEF46E}"/>
          </ac:spMkLst>
        </pc:spChg>
        <pc:spChg chg="mod">
          <ac:chgData name="Xaris Symvoulidis" userId="344c0aa916e077a6" providerId="Windows Live" clId="Web-{A7782153-4F7B-E5C1-2F19-F0A9F4428DF6}" dt="2025-04-28T11:41:57.133" v="69" actId="20577"/>
          <ac:spMkLst>
            <pc:docMk/>
            <pc:sldMk cId="1614201680" sldId="258"/>
            <ac:spMk id="3" creationId="{1B20CC41-21B2-E55B-EBE9-36267643C38F}"/>
          </ac:spMkLst>
        </pc:spChg>
      </pc:sldChg>
      <pc:sldChg chg="modSp new">
        <pc:chgData name="Xaris Symvoulidis" userId="344c0aa916e077a6" providerId="Windows Live" clId="Web-{A7782153-4F7B-E5C1-2F19-F0A9F4428DF6}" dt="2025-04-28T11:42:24.837" v="77" actId="20577"/>
        <pc:sldMkLst>
          <pc:docMk/>
          <pc:sldMk cId="2713264760" sldId="259"/>
        </pc:sldMkLst>
        <pc:spChg chg="mod">
          <ac:chgData name="Xaris Symvoulidis" userId="344c0aa916e077a6" providerId="Windows Live" clId="Web-{A7782153-4F7B-E5C1-2F19-F0A9F4428DF6}" dt="2025-04-28T11:40:56.302" v="50" actId="20577"/>
          <ac:spMkLst>
            <pc:docMk/>
            <pc:sldMk cId="2713264760" sldId="259"/>
            <ac:spMk id="2" creationId="{FFB9D175-836A-6A49-200A-8301FF4FDCF3}"/>
          </ac:spMkLst>
        </pc:spChg>
        <pc:spChg chg="mod">
          <ac:chgData name="Xaris Symvoulidis" userId="344c0aa916e077a6" providerId="Windows Live" clId="Web-{A7782153-4F7B-E5C1-2F19-F0A9F4428DF6}" dt="2025-04-28T11:42:24.837" v="77" actId="20577"/>
          <ac:spMkLst>
            <pc:docMk/>
            <pc:sldMk cId="2713264760" sldId="259"/>
            <ac:spMk id="3" creationId="{2CD6882C-2393-FC4B-D418-12A0A19516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28/4/2025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Ο Ελληνικός Εμφύλιος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sz="3200" dirty="0">
                <a:latin typeface="Tahoma"/>
                <a:ea typeface="Tahoma"/>
                <a:cs typeface="Tahoma"/>
              </a:rPr>
              <a:t>Βασικά σημεία</a:t>
            </a: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159115-6973-50A6-09F7-EAAB57A26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Ο Ελληνικός Εμφύλιος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83B307-19B4-EE2D-F4BF-04E3D29A2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buNone/>
            </a:pPr>
            <a:r>
              <a:rPr lang="el-GR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Οι ρίζες</a:t>
            </a:r>
            <a:endParaRPr lang="el-GR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Τα στοιχεία που οδήγησαν στον Εμφύλιο Πόλεμο υπήρχαν ήδη κατά την Εθνική Αντίσταση απέναντι στην Κατοχή, γιατί δεν είχαν όλοι το ίδιο πολιτικό όραμα για την απελευθερωμένη Ελλάδα.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Μερικοί έχουν προτείνει μια πιο μακρά χρονολογία, 1943 με 1974. Αλλά το 1946-1949 είναι η επίσημη χρονολογία, με τις κυρίως στρατιωτικές συγκρούσεις. 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 Εμφύλιος κουβαλά, αλλά και μετασχηματίζει τις παλιές συγκρούσεις του Εθνικού Διχασμού, στις οποίες προστίθεται το ΚΚΕ ως τρίτος πόλος (1918), που μεγαλώνει αθόρυβα / Συζήτηση με την τάξη</a:t>
            </a:r>
            <a:endParaRPr lang="el-GR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21917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B13375-1134-EE65-F952-C4B0B4AEF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Ο Ελληνικός Εμφύλιος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B20CC41-21B2-E55B-EBE9-36267643C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None/>
            </a:pPr>
            <a:r>
              <a:rPr lang="el-GR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Βασικά σκαλοπάτια προς τον Εμφύλιο</a:t>
            </a:r>
            <a:endParaRPr lang="el-GR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b="1">
                <a:latin typeface="Tahoma"/>
                <a:ea typeface="+mn-lt"/>
                <a:cs typeface="+mn-lt"/>
              </a:rPr>
              <a:t>1944: Τα Δεκεμβριανά</a:t>
            </a:r>
            <a:endParaRPr lang="el-GR" b="1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>
                <a:latin typeface="Tahoma"/>
                <a:ea typeface="+mn-lt"/>
                <a:cs typeface="+mn-lt"/>
              </a:rPr>
              <a:t>Οκτώβριος 1944, οι Γερμανοί αποχωρούν από την Αθήνα. Κυβέρνηση Εθνικής Ενότητας με πρωθυπουργό τον Γεώργιο Παπανδρέου και προστασία από δυνάμεις της Βρετανίας. Δεκέμβριος, ένοπλες συγκρούσεις: δυνάμεις του ΚΚΕ απέναντι σε κυβερνητικό στρατό και Βρετανούς. </a:t>
            </a:r>
            <a:endParaRPr lang="el-GR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b="1" dirty="0">
                <a:latin typeface="Tahoma"/>
                <a:ea typeface="+mn-lt"/>
                <a:cs typeface="+mn-lt"/>
              </a:rPr>
              <a:t>1945: Διάσκεψη της Γιάλτας</a:t>
            </a:r>
            <a:endParaRPr lang="el-GR" b="1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Βρετανοί, Αμερικάνοι και Ρώσοι μοιράζουν τον κόσμο σε ζώνες επιρροής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b="1" dirty="0">
                <a:latin typeface="Tahoma"/>
                <a:ea typeface="+mn-lt"/>
                <a:cs typeface="+mn-lt"/>
              </a:rPr>
              <a:t>1945: Η Συμφωνία της Βάρκιζας</a:t>
            </a:r>
            <a:endParaRPr lang="el-GR" b="1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Με τους όρους που λέει το βιβλίο, σελ. 128.</a:t>
            </a:r>
            <a:endParaRPr lang="el-GR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614201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B9D175-836A-6A49-200A-8301FF4FD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Ο Ελληνικός Εμφύλιος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D6882C-2393-FC4B-D418-12A0A1951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pPr>
              <a:buNone/>
            </a:pPr>
            <a:r>
              <a:rPr lang="el-GR">
                <a:solidFill>
                  <a:srgbClr val="0070C0"/>
                </a:solidFill>
                <a:latin typeface="Tahoma"/>
                <a:ea typeface="+mn-lt"/>
                <a:cs typeface="+mn-lt"/>
              </a:rPr>
              <a:t>Στρατιωτικό σκέλος Εμφυλίου Πολέμου (1946-1949)</a:t>
            </a: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Οι Κομμουνιστές περίμεναν βοήθεια από τη Ρωσία, δίχως να γνωρίζουν ότι αυτό δεν θα συνέβαινε</a:t>
            </a: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Οι Βρετανοί, εξαντλημένοι από τον Β' Παγκόσμιο Πόλεμο, αναγκάζονται να αποσυρθούν το 1948. Στη θέση τους ήρθαν οι Αμερικάνοι, επηρεάζοντας αποφασιστικά τη νίκη των κυβερνητικών δυνάμεων</a:t>
            </a: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>
                <a:latin typeface="Tahoma"/>
                <a:ea typeface="+mn-lt"/>
                <a:cs typeface="+mn-lt"/>
              </a:rPr>
              <a:t>Ο Εμφύλιος τελειώνει το 1949, με ήττα των Κομμουνιστών. Πίσω του αφήνει μια ρημαγμένη χώρα, χιλιάδες νεκρούς και ακρότητες που βάθυναν τον παλιό μας εθνικό διχασμό (τελευταία φράση βιβλίου, πολύ σημαντική).</a:t>
            </a:r>
          </a:p>
        </p:txBody>
      </p:sp>
    </p:spTree>
    <p:extLst>
      <p:ext uri="{BB962C8B-B14F-4D97-AF65-F5344CB8AC3E}">
        <p14:creationId xmlns:p14="http://schemas.microsoft.com/office/powerpoint/2010/main" val="271326476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Ο Ελληνικός Εμφύλιος</vt:lpstr>
      <vt:lpstr>Ο Ελληνικός Εμφύλιος</vt:lpstr>
      <vt:lpstr>Ο Ελληνικός Εμφύλιος</vt:lpstr>
      <vt:lpstr>Ο Ελληνικός Εμφύλιος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23</cp:revision>
  <dcterms:created xsi:type="dcterms:W3CDTF">2025-04-28T11:18:38Z</dcterms:created>
  <dcterms:modified xsi:type="dcterms:W3CDTF">2025-04-28T11:42:27Z</dcterms:modified>
</cp:coreProperties>
</file>