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15"/>
  </p:notesMasterIdLst>
  <p:sldIdLst>
    <p:sldId id="256" r:id="rId8"/>
    <p:sldId id="257" r:id="rId9"/>
    <p:sldId id="258" r:id="rId10"/>
    <p:sldId id="259" r:id="rId11"/>
    <p:sldId id="260" r:id="rId12"/>
    <p:sldId id="261" r:id="rId13"/>
    <p:sldId id="262" r:id="rId14"/>
  </p:sldIdLst>
  <p:sldSz cx="14630400" cy="8229600"/>
  <p:notesSz cx="8229600" cy="14630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6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0"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l-GR" sz="4400" b="0" strike="noStrike" spc="-1">
                <a:solidFill>
                  <a:srgbClr val="000000"/>
                </a:solidFill>
                <a:latin typeface="Calibri Light"/>
              </a:rPr>
              <a:t>Πατήστε για μετακίνηση της διαφάνειας</a:t>
            </a:r>
          </a:p>
        </p:txBody>
      </p:sp>
      <p:sp>
        <p:nvSpPr>
          <p:cNvPr id="281" name="PlaceHolder 2"/>
          <p:cNvSpPr>
            <a:spLocks noGrp="1"/>
          </p:cNvSpPr>
          <p:nvPr>
            <p:ph type="body"/>
          </p:nvPr>
        </p:nvSpPr>
        <p:spPr>
          <a:xfrm>
            <a:off x="756000" y="5078520"/>
            <a:ext cx="6047640" cy="4811040"/>
          </a:xfrm>
          <a:prstGeom prst="rect">
            <a:avLst/>
          </a:prstGeom>
        </p:spPr>
        <p:txBody>
          <a:bodyPr lIns="0" tIns="0" rIns="0" bIns="0">
            <a:noAutofit/>
          </a:bodyPr>
          <a:lstStyle/>
          <a:p>
            <a:r>
              <a:rPr lang="el-GR" sz="2000" b="0" strike="noStrike" spc="-1">
                <a:latin typeface="Arial"/>
              </a:rPr>
              <a:t>Πατήστε για επεξεργασία της μορφής των σημειώσεων</a:t>
            </a:r>
          </a:p>
        </p:txBody>
      </p:sp>
      <p:sp>
        <p:nvSpPr>
          <p:cNvPr id="282" name="PlaceHolder 3"/>
          <p:cNvSpPr>
            <a:spLocks noGrp="1"/>
          </p:cNvSpPr>
          <p:nvPr>
            <p:ph type="hdr"/>
          </p:nvPr>
        </p:nvSpPr>
        <p:spPr>
          <a:xfrm>
            <a:off x="0" y="0"/>
            <a:ext cx="3280680" cy="534240"/>
          </a:xfrm>
          <a:prstGeom prst="rect">
            <a:avLst/>
          </a:prstGeom>
        </p:spPr>
        <p:txBody>
          <a:bodyPr lIns="0" tIns="0" rIns="0" bIns="0">
            <a:noAutofit/>
          </a:bodyPr>
          <a:lstStyle/>
          <a:p>
            <a:r>
              <a:rPr lang="el-GR" sz="1400" b="0" strike="noStrike" spc="-1">
                <a:latin typeface="Times New Roman"/>
              </a:rPr>
              <a:t>&lt;κεφαλίδα&gt;</a:t>
            </a:r>
          </a:p>
        </p:txBody>
      </p:sp>
      <p:sp>
        <p:nvSpPr>
          <p:cNvPr id="283"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l-GR" sz="1400" b="0" strike="noStrike" spc="-1">
                <a:latin typeface="Times New Roman"/>
              </a:rPr>
              <a:t>&lt;ημερομηνία/ώρα&gt;</a:t>
            </a:r>
          </a:p>
        </p:txBody>
      </p:sp>
      <p:sp>
        <p:nvSpPr>
          <p:cNvPr id="284"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l-GR" sz="1400" b="0" strike="noStrike" spc="-1">
                <a:latin typeface="Times New Roman"/>
              </a:rPr>
              <a:t>&lt;υποσέλιδο&gt;</a:t>
            </a:r>
          </a:p>
        </p:txBody>
      </p:sp>
      <p:sp>
        <p:nvSpPr>
          <p:cNvPr id="285"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B73ACFB-0C87-4B60-A2F3-268E2E7EA6DE}" type="slidenum">
              <a:rPr lang="el-GR" sz="1400" b="0" strike="noStrike" spc="-1">
                <a:latin typeface="Times New Roman"/>
              </a:rPr>
              <a:t>‹#›</a:t>
            </a:fld>
            <a:endParaRPr lang="el-GR" sz="1400" b="0" strike="noStrike" spc="-1">
              <a:latin typeface="Times New Roman"/>
            </a:endParaRPr>
          </a:p>
        </p:txBody>
      </p:sp>
    </p:spTree>
    <p:extLst>
      <p:ext uri="{BB962C8B-B14F-4D97-AF65-F5344CB8AC3E}">
        <p14:creationId xmlns:p14="http://schemas.microsoft.com/office/powerpoint/2010/main" val="3814854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noRot="1" noChangeAspect="1"/>
          </p:cNvSpPr>
          <p:nvPr>
            <p:ph type="sldImg"/>
          </p:nvPr>
        </p:nvSpPr>
        <p:spPr>
          <a:xfrm>
            <a:off x="685800" y="1143000"/>
            <a:ext cx="5486400" cy="3086100"/>
          </a:xfrm>
          <a:prstGeom prst="rect">
            <a:avLst/>
          </a:prstGeom>
        </p:spPr>
      </p:sp>
      <p:sp>
        <p:nvSpPr>
          <p:cNvPr id="374" name="PlaceHolder 2"/>
          <p:cNvSpPr>
            <a:spLocks noGrp="1"/>
          </p:cNvSpPr>
          <p:nvPr>
            <p:ph type="body"/>
          </p:nvPr>
        </p:nvSpPr>
        <p:spPr>
          <a:xfrm>
            <a:off x="685800" y="4400640"/>
            <a:ext cx="5486040" cy="3600000"/>
          </a:xfrm>
          <a:prstGeom prst="rect">
            <a:avLst/>
          </a:prstGeom>
        </p:spPr>
        <p:txBody>
          <a:bodyPr>
            <a:noAutofit/>
          </a:bodyPr>
          <a:lstStyle/>
          <a:p>
            <a:endParaRPr lang="el-GR" sz="2000" b="0" strike="noStrike" spc="-1">
              <a:latin typeface="Arial"/>
            </a:endParaRPr>
          </a:p>
        </p:txBody>
      </p:sp>
      <p:sp>
        <p:nvSpPr>
          <p:cNvPr id="375" name="Slide Number Placeholder 3"/>
          <p:cNvSpPr txBox="1"/>
          <p:nvPr/>
        </p:nvSpPr>
        <p:spPr>
          <a:xfrm>
            <a:off x="3884760" y="8685360"/>
            <a:ext cx="2971440" cy="458280"/>
          </a:xfrm>
          <a:prstGeom prst="rect">
            <a:avLst/>
          </a:prstGeom>
          <a:noFill/>
          <a:ln w="0">
            <a:noFill/>
          </a:ln>
        </p:spPr>
        <p:txBody>
          <a:bodyPr anchor="b">
            <a:noAutofit/>
          </a:bodyPr>
          <a:lstStyle/>
          <a:p>
            <a:pPr algn="r">
              <a:lnSpc>
                <a:spcPct val="100000"/>
              </a:lnSpc>
            </a:pPr>
            <a:fld id="{3BF711C2-F43A-4B5D-9902-4694A63A2B16}" type="slidenum">
              <a:rPr lang="en-US" sz="1200" b="0" strike="noStrike" spc="-1">
                <a:latin typeface="Times New Roman"/>
              </a:rPr>
              <a:t>1</a:t>
            </a:fld>
            <a:endParaRPr lang="el-GR" sz="1200" b="0" strike="noStrike" spc="-1">
              <a:latin typeface="Times New Roman"/>
            </a:endParaRPr>
          </a:p>
        </p:txBody>
      </p:sp>
    </p:spTree>
    <p:extLst>
      <p:ext uri="{BB962C8B-B14F-4D97-AF65-F5344CB8AC3E}">
        <p14:creationId xmlns:p14="http://schemas.microsoft.com/office/powerpoint/2010/main" val="3896994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ceHolder 1"/>
          <p:cNvSpPr>
            <a:spLocks noGrp="1" noRot="1" noChangeAspect="1"/>
          </p:cNvSpPr>
          <p:nvPr>
            <p:ph type="sldImg"/>
          </p:nvPr>
        </p:nvSpPr>
        <p:spPr>
          <a:xfrm>
            <a:off x="685800" y="1143000"/>
            <a:ext cx="5486400" cy="3086100"/>
          </a:xfrm>
          <a:prstGeom prst="rect">
            <a:avLst/>
          </a:prstGeom>
        </p:spPr>
      </p:sp>
      <p:sp>
        <p:nvSpPr>
          <p:cNvPr id="377" name="PlaceHolder 2"/>
          <p:cNvSpPr>
            <a:spLocks noGrp="1"/>
          </p:cNvSpPr>
          <p:nvPr>
            <p:ph type="body"/>
          </p:nvPr>
        </p:nvSpPr>
        <p:spPr>
          <a:xfrm>
            <a:off x="685800" y="4400640"/>
            <a:ext cx="5486040" cy="3600000"/>
          </a:xfrm>
          <a:prstGeom prst="rect">
            <a:avLst/>
          </a:prstGeom>
        </p:spPr>
        <p:txBody>
          <a:bodyPr>
            <a:noAutofit/>
          </a:bodyPr>
          <a:lstStyle/>
          <a:p>
            <a:endParaRPr lang="el-GR" sz="2000" b="0" strike="noStrike" spc="-1">
              <a:latin typeface="Arial"/>
            </a:endParaRPr>
          </a:p>
        </p:txBody>
      </p:sp>
      <p:sp>
        <p:nvSpPr>
          <p:cNvPr id="378" name="Slide Number Placeholder 3"/>
          <p:cNvSpPr txBox="1"/>
          <p:nvPr/>
        </p:nvSpPr>
        <p:spPr>
          <a:xfrm>
            <a:off x="3884760" y="8685360"/>
            <a:ext cx="2971440" cy="458280"/>
          </a:xfrm>
          <a:prstGeom prst="rect">
            <a:avLst/>
          </a:prstGeom>
          <a:noFill/>
          <a:ln w="0">
            <a:noFill/>
          </a:ln>
        </p:spPr>
        <p:txBody>
          <a:bodyPr anchor="b">
            <a:noAutofit/>
          </a:bodyPr>
          <a:lstStyle/>
          <a:p>
            <a:pPr algn="r">
              <a:lnSpc>
                <a:spcPct val="100000"/>
              </a:lnSpc>
            </a:pPr>
            <a:fld id="{5A7A5E3E-AA13-4F8B-8C5E-31A8CB2611D7}" type="slidenum">
              <a:rPr lang="en-US" sz="1200" b="0" strike="noStrike" spc="-1">
                <a:latin typeface="Times New Roman"/>
              </a:rPr>
              <a:t>2</a:t>
            </a:fld>
            <a:endParaRPr lang="el-GR" sz="1200" b="0" strike="noStrike" spc="-1">
              <a:latin typeface="Times New Roman"/>
            </a:endParaRPr>
          </a:p>
        </p:txBody>
      </p:sp>
    </p:spTree>
    <p:extLst>
      <p:ext uri="{BB962C8B-B14F-4D97-AF65-F5344CB8AC3E}">
        <p14:creationId xmlns:p14="http://schemas.microsoft.com/office/powerpoint/2010/main" val="1609309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PlaceHolder 1"/>
          <p:cNvSpPr>
            <a:spLocks noGrp="1" noRot="1" noChangeAspect="1"/>
          </p:cNvSpPr>
          <p:nvPr>
            <p:ph type="sldImg"/>
          </p:nvPr>
        </p:nvSpPr>
        <p:spPr>
          <a:xfrm>
            <a:off x="685800" y="1143000"/>
            <a:ext cx="5486400" cy="3086100"/>
          </a:xfrm>
          <a:prstGeom prst="rect">
            <a:avLst/>
          </a:prstGeom>
        </p:spPr>
      </p:sp>
      <p:sp>
        <p:nvSpPr>
          <p:cNvPr id="380" name="PlaceHolder 2"/>
          <p:cNvSpPr>
            <a:spLocks noGrp="1"/>
          </p:cNvSpPr>
          <p:nvPr>
            <p:ph type="body"/>
          </p:nvPr>
        </p:nvSpPr>
        <p:spPr>
          <a:xfrm>
            <a:off x="685800" y="4400640"/>
            <a:ext cx="5486040" cy="3600000"/>
          </a:xfrm>
          <a:prstGeom prst="rect">
            <a:avLst/>
          </a:prstGeom>
        </p:spPr>
        <p:txBody>
          <a:bodyPr>
            <a:noAutofit/>
          </a:bodyPr>
          <a:lstStyle/>
          <a:p>
            <a:endParaRPr lang="el-GR" sz="2000" b="0" strike="noStrike" spc="-1">
              <a:latin typeface="Arial"/>
            </a:endParaRPr>
          </a:p>
        </p:txBody>
      </p:sp>
      <p:sp>
        <p:nvSpPr>
          <p:cNvPr id="381" name="Slide Number Placeholder 3"/>
          <p:cNvSpPr txBox="1"/>
          <p:nvPr/>
        </p:nvSpPr>
        <p:spPr>
          <a:xfrm>
            <a:off x="3884760" y="8685360"/>
            <a:ext cx="2971440" cy="458280"/>
          </a:xfrm>
          <a:prstGeom prst="rect">
            <a:avLst/>
          </a:prstGeom>
          <a:noFill/>
          <a:ln w="0">
            <a:noFill/>
          </a:ln>
        </p:spPr>
        <p:txBody>
          <a:bodyPr anchor="b">
            <a:noAutofit/>
          </a:bodyPr>
          <a:lstStyle/>
          <a:p>
            <a:pPr algn="r">
              <a:lnSpc>
                <a:spcPct val="100000"/>
              </a:lnSpc>
            </a:pPr>
            <a:fld id="{48DA736B-325A-4990-9BAD-F54232C86ADF}" type="slidenum">
              <a:rPr lang="en-US" sz="1200" b="0" strike="noStrike" spc="-1">
                <a:latin typeface="Times New Roman"/>
              </a:rPr>
              <a:t>3</a:t>
            </a:fld>
            <a:endParaRPr lang="el-GR" sz="1200" b="0" strike="noStrike" spc="-1">
              <a:latin typeface="Times New Roman"/>
            </a:endParaRPr>
          </a:p>
        </p:txBody>
      </p:sp>
    </p:spTree>
    <p:extLst>
      <p:ext uri="{BB962C8B-B14F-4D97-AF65-F5344CB8AC3E}">
        <p14:creationId xmlns:p14="http://schemas.microsoft.com/office/powerpoint/2010/main" val="3476636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PlaceHolder 1"/>
          <p:cNvSpPr>
            <a:spLocks noGrp="1" noRot="1" noChangeAspect="1"/>
          </p:cNvSpPr>
          <p:nvPr>
            <p:ph type="sldImg"/>
          </p:nvPr>
        </p:nvSpPr>
        <p:spPr>
          <a:xfrm>
            <a:off x="685800" y="1143000"/>
            <a:ext cx="5486400" cy="3086100"/>
          </a:xfrm>
          <a:prstGeom prst="rect">
            <a:avLst/>
          </a:prstGeom>
        </p:spPr>
      </p:sp>
      <p:sp>
        <p:nvSpPr>
          <p:cNvPr id="383" name="PlaceHolder 2"/>
          <p:cNvSpPr>
            <a:spLocks noGrp="1"/>
          </p:cNvSpPr>
          <p:nvPr>
            <p:ph type="body"/>
          </p:nvPr>
        </p:nvSpPr>
        <p:spPr>
          <a:xfrm>
            <a:off x="685800" y="4400640"/>
            <a:ext cx="5486040" cy="3600000"/>
          </a:xfrm>
          <a:prstGeom prst="rect">
            <a:avLst/>
          </a:prstGeom>
        </p:spPr>
        <p:txBody>
          <a:bodyPr>
            <a:noAutofit/>
          </a:bodyPr>
          <a:lstStyle/>
          <a:p>
            <a:endParaRPr lang="el-GR" sz="2000" b="0" strike="noStrike" spc="-1">
              <a:latin typeface="Arial"/>
            </a:endParaRPr>
          </a:p>
        </p:txBody>
      </p:sp>
      <p:sp>
        <p:nvSpPr>
          <p:cNvPr id="384" name="Slide Number Placeholder 3"/>
          <p:cNvSpPr txBox="1"/>
          <p:nvPr/>
        </p:nvSpPr>
        <p:spPr>
          <a:xfrm>
            <a:off x="3884760" y="8685360"/>
            <a:ext cx="2971440" cy="458280"/>
          </a:xfrm>
          <a:prstGeom prst="rect">
            <a:avLst/>
          </a:prstGeom>
          <a:noFill/>
          <a:ln w="0">
            <a:noFill/>
          </a:ln>
        </p:spPr>
        <p:txBody>
          <a:bodyPr anchor="b">
            <a:noAutofit/>
          </a:bodyPr>
          <a:lstStyle/>
          <a:p>
            <a:pPr algn="r">
              <a:lnSpc>
                <a:spcPct val="100000"/>
              </a:lnSpc>
            </a:pPr>
            <a:fld id="{B3C7E7AC-2A85-420D-BDB9-18EEB11AA05C}" type="slidenum">
              <a:rPr lang="en-US" sz="1200" b="0" strike="noStrike" spc="-1">
                <a:latin typeface="Times New Roman"/>
              </a:rPr>
              <a:t>4</a:t>
            </a:fld>
            <a:endParaRPr lang="el-GR" sz="1200" b="0" strike="noStrike" spc="-1">
              <a:latin typeface="Times New Roman"/>
            </a:endParaRPr>
          </a:p>
        </p:txBody>
      </p:sp>
    </p:spTree>
    <p:extLst>
      <p:ext uri="{BB962C8B-B14F-4D97-AF65-F5344CB8AC3E}">
        <p14:creationId xmlns:p14="http://schemas.microsoft.com/office/powerpoint/2010/main" val="70783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laceHolder 1"/>
          <p:cNvSpPr>
            <a:spLocks noGrp="1" noRot="1" noChangeAspect="1"/>
          </p:cNvSpPr>
          <p:nvPr>
            <p:ph type="sldImg"/>
          </p:nvPr>
        </p:nvSpPr>
        <p:spPr>
          <a:xfrm>
            <a:off x="685800" y="1143000"/>
            <a:ext cx="5486400" cy="3086100"/>
          </a:xfrm>
          <a:prstGeom prst="rect">
            <a:avLst/>
          </a:prstGeom>
        </p:spPr>
      </p:sp>
      <p:sp>
        <p:nvSpPr>
          <p:cNvPr id="386" name="PlaceHolder 2"/>
          <p:cNvSpPr>
            <a:spLocks noGrp="1"/>
          </p:cNvSpPr>
          <p:nvPr>
            <p:ph type="body"/>
          </p:nvPr>
        </p:nvSpPr>
        <p:spPr>
          <a:xfrm>
            <a:off x="685800" y="4400640"/>
            <a:ext cx="5486040" cy="3600000"/>
          </a:xfrm>
          <a:prstGeom prst="rect">
            <a:avLst/>
          </a:prstGeom>
        </p:spPr>
        <p:txBody>
          <a:bodyPr>
            <a:noAutofit/>
          </a:bodyPr>
          <a:lstStyle/>
          <a:p>
            <a:endParaRPr lang="el-GR" sz="2000" b="0" strike="noStrike" spc="-1">
              <a:latin typeface="Arial"/>
            </a:endParaRPr>
          </a:p>
        </p:txBody>
      </p:sp>
      <p:sp>
        <p:nvSpPr>
          <p:cNvPr id="387" name="Slide Number Placeholder 3"/>
          <p:cNvSpPr txBox="1"/>
          <p:nvPr/>
        </p:nvSpPr>
        <p:spPr>
          <a:xfrm>
            <a:off x="3884760" y="8685360"/>
            <a:ext cx="2971440" cy="458280"/>
          </a:xfrm>
          <a:prstGeom prst="rect">
            <a:avLst/>
          </a:prstGeom>
          <a:noFill/>
          <a:ln w="0">
            <a:noFill/>
          </a:ln>
        </p:spPr>
        <p:txBody>
          <a:bodyPr anchor="b">
            <a:noAutofit/>
          </a:bodyPr>
          <a:lstStyle/>
          <a:p>
            <a:pPr algn="r">
              <a:lnSpc>
                <a:spcPct val="100000"/>
              </a:lnSpc>
            </a:pPr>
            <a:fld id="{EF87EBB1-4350-43DB-92D5-8A654BF9C6B1}" type="slidenum">
              <a:rPr lang="en-US" sz="1200" b="0" strike="noStrike" spc="-1">
                <a:latin typeface="Times New Roman"/>
              </a:rPr>
              <a:t>5</a:t>
            </a:fld>
            <a:endParaRPr lang="el-GR" sz="1200" b="0" strike="noStrike" spc="-1">
              <a:latin typeface="Times New Roman"/>
            </a:endParaRPr>
          </a:p>
        </p:txBody>
      </p:sp>
    </p:spTree>
    <p:extLst>
      <p:ext uri="{BB962C8B-B14F-4D97-AF65-F5344CB8AC3E}">
        <p14:creationId xmlns:p14="http://schemas.microsoft.com/office/powerpoint/2010/main" val="3728015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PlaceHolder 1"/>
          <p:cNvSpPr>
            <a:spLocks noGrp="1" noRot="1" noChangeAspect="1"/>
          </p:cNvSpPr>
          <p:nvPr>
            <p:ph type="sldImg"/>
          </p:nvPr>
        </p:nvSpPr>
        <p:spPr>
          <a:xfrm>
            <a:off x="685800" y="1143000"/>
            <a:ext cx="5486400" cy="3086100"/>
          </a:xfrm>
          <a:prstGeom prst="rect">
            <a:avLst/>
          </a:prstGeom>
        </p:spPr>
      </p:sp>
      <p:sp>
        <p:nvSpPr>
          <p:cNvPr id="389" name="PlaceHolder 2"/>
          <p:cNvSpPr>
            <a:spLocks noGrp="1"/>
          </p:cNvSpPr>
          <p:nvPr>
            <p:ph type="body"/>
          </p:nvPr>
        </p:nvSpPr>
        <p:spPr>
          <a:xfrm>
            <a:off x="685800" y="4400640"/>
            <a:ext cx="5486040" cy="3600000"/>
          </a:xfrm>
          <a:prstGeom prst="rect">
            <a:avLst/>
          </a:prstGeom>
        </p:spPr>
        <p:txBody>
          <a:bodyPr>
            <a:noAutofit/>
          </a:bodyPr>
          <a:lstStyle/>
          <a:p>
            <a:endParaRPr lang="el-GR" sz="2000" b="0" strike="noStrike" spc="-1">
              <a:latin typeface="Arial"/>
            </a:endParaRPr>
          </a:p>
        </p:txBody>
      </p:sp>
      <p:sp>
        <p:nvSpPr>
          <p:cNvPr id="390" name="Slide Number Placeholder 3"/>
          <p:cNvSpPr txBox="1"/>
          <p:nvPr/>
        </p:nvSpPr>
        <p:spPr>
          <a:xfrm>
            <a:off x="3884760" y="8685360"/>
            <a:ext cx="2971440" cy="458280"/>
          </a:xfrm>
          <a:prstGeom prst="rect">
            <a:avLst/>
          </a:prstGeom>
          <a:noFill/>
          <a:ln w="0">
            <a:noFill/>
          </a:ln>
        </p:spPr>
        <p:txBody>
          <a:bodyPr anchor="b">
            <a:noAutofit/>
          </a:bodyPr>
          <a:lstStyle/>
          <a:p>
            <a:pPr algn="r">
              <a:lnSpc>
                <a:spcPct val="100000"/>
              </a:lnSpc>
            </a:pPr>
            <a:fld id="{FB8012ED-539A-4E89-ACC8-DFA0401CC2AC}" type="slidenum">
              <a:rPr lang="en-US" sz="1200" b="0" strike="noStrike" spc="-1">
                <a:latin typeface="Times New Roman"/>
              </a:rPr>
              <a:t>6</a:t>
            </a:fld>
            <a:endParaRPr lang="el-GR" sz="1200" b="0" strike="noStrike" spc="-1">
              <a:latin typeface="Times New Roman"/>
            </a:endParaRPr>
          </a:p>
        </p:txBody>
      </p:sp>
    </p:spTree>
    <p:extLst>
      <p:ext uri="{BB962C8B-B14F-4D97-AF65-F5344CB8AC3E}">
        <p14:creationId xmlns:p14="http://schemas.microsoft.com/office/powerpoint/2010/main" val="2967350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PlaceHolder 1"/>
          <p:cNvSpPr>
            <a:spLocks noGrp="1" noRot="1" noChangeAspect="1"/>
          </p:cNvSpPr>
          <p:nvPr>
            <p:ph type="sldImg"/>
          </p:nvPr>
        </p:nvSpPr>
        <p:spPr>
          <a:xfrm>
            <a:off x="685800" y="1143000"/>
            <a:ext cx="5486400" cy="3086100"/>
          </a:xfrm>
          <a:prstGeom prst="rect">
            <a:avLst/>
          </a:prstGeom>
        </p:spPr>
      </p:sp>
      <p:sp>
        <p:nvSpPr>
          <p:cNvPr id="392" name="PlaceHolder 2"/>
          <p:cNvSpPr>
            <a:spLocks noGrp="1"/>
          </p:cNvSpPr>
          <p:nvPr>
            <p:ph type="body"/>
          </p:nvPr>
        </p:nvSpPr>
        <p:spPr>
          <a:xfrm>
            <a:off x="685800" y="4400640"/>
            <a:ext cx="5486040" cy="3600000"/>
          </a:xfrm>
          <a:prstGeom prst="rect">
            <a:avLst/>
          </a:prstGeom>
        </p:spPr>
        <p:txBody>
          <a:bodyPr>
            <a:noAutofit/>
          </a:bodyPr>
          <a:lstStyle/>
          <a:p>
            <a:endParaRPr lang="el-GR" sz="2000" b="0" strike="noStrike" spc="-1">
              <a:latin typeface="Arial"/>
            </a:endParaRPr>
          </a:p>
        </p:txBody>
      </p:sp>
      <p:sp>
        <p:nvSpPr>
          <p:cNvPr id="393" name="Slide Number Placeholder 3"/>
          <p:cNvSpPr txBox="1"/>
          <p:nvPr/>
        </p:nvSpPr>
        <p:spPr>
          <a:xfrm>
            <a:off x="3884760" y="8685360"/>
            <a:ext cx="2971440" cy="458280"/>
          </a:xfrm>
          <a:prstGeom prst="rect">
            <a:avLst/>
          </a:prstGeom>
          <a:noFill/>
          <a:ln w="0">
            <a:noFill/>
          </a:ln>
        </p:spPr>
        <p:txBody>
          <a:bodyPr anchor="b">
            <a:noAutofit/>
          </a:bodyPr>
          <a:lstStyle/>
          <a:p>
            <a:pPr algn="r">
              <a:lnSpc>
                <a:spcPct val="100000"/>
              </a:lnSpc>
            </a:pPr>
            <a:fld id="{614F656C-04B0-43CC-AB41-F5634068FA18}" type="slidenum">
              <a:rPr lang="en-US" sz="1200" b="0" strike="noStrike" spc="-1">
                <a:latin typeface="Times New Roman"/>
              </a:rPr>
              <a:t>7</a:t>
            </a:fld>
            <a:endParaRPr lang="el-GR" sz="1200" b="0" strike="noStrike" spc="-1">
              <a:latin typeface="Times New Roman"/>
            </a:endParaRPr>
          </a:p>
        </p:txBody>
      </p:sp>
    </p:spTree>
    <p:extLst>
      <p:ext uri="{BB962C8B-B14F-4D97-AF65-F5344CB8AC3E}">
        <p14:creationId xmlns:p14="http://schemas.microsoft.com/office/powerpoint/2010/main" val="152437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26" name="PlaceHolder 2"/>
          <p:cNvSpPr>
            <a:spLocks noGrp="1"/>
          </p:cNvSpPr>
          <p:nvPr>
            <p:ph type="body"/>
          </p:nvPr>
        </p:nvSpPr>
        <p:spPr>
          <a:xfrm>
            <a:off x="731520" y="1925640"/>
            <a:ext cx="1316700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7" name="PlaceHolder 3"/>
          <p:cNvSpPr>
            <a:spLocks noGrp="1"/>
          </p:cNvSpPr>
          <p:nvPr>
            <p:ph type="body"/>
          </p:nvPr>
        </p:nvSpPr>
        <p:spPr>
          <a:xfrm>
            <a:off x="731520" y="4418640"/>
            <a:ext cx="1316700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29"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0"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1" name="PlaceHolder 4"/>
          <p:cNvSpPr>
            <a:spLocks noGrp="1"/>
          </p:cNvSpPr>
          <p:nvPr>
            <p:ph type="body"/>
          </p:nvPr>
        </p:nvSpPr>
        <p:spPr>
          <a:xfrm>
            <a:off x="73152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2" name="PlaceHolder 5"/>
          <p:cNvSpPr>
            <a:spLocks noGrp="1"/>
          </p:cNvSpPr>
          <p:nvPr>
            <p:ph type="body"/>
          </p:nvPr>
        </p:nvSpPr>
        <p:spPr>
          <a:xfrm>
            <a:off x="747828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34" name="PlaceHolder 2"/>
          <p:cNvSpPr>
            <a:spLocks noGrp="1"/>
          </p:cNvSpPr>
          <p:nvPr>
            <p:ph type="body"/>
          </p:nvPr>
        </p:nvSpPr>
        <p:spPr>
          <a:xfrm>
            <a:off x="731520" y="1925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5" name="PlaceHolder 3"/>
          <p:cNvSpPr>
            <a:spLocks noGrp="1"/>
          </p:cNvSpPr>
          <p:nvPr>
            <p:ph type="body"/>
          </p:nvPr>
        </p:nvSpPr>
        <p:spPr>
          <a:xfrm>
            <a:off x="5183280" y="1925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6" name="PlaceHolder 4"/>
          <p:cNvSpPr>
            <a:spLocks noGrp="1"/>
          </p:cNvSpPr>
          <p:nvPr>
            <p:ph type="body"/>
          </p:nvPr>
        </p:nvSpPr>
        <p:spPr>
          <a:xfrm>
            <a:off x="9635040" y="1925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7" name="PlaceHolder 5"/>
          <p:cNvSpPr>
            <a:spLocks noGrp="1"/>
          </p:cNvSpPr>
          <p:nvPr>
            <p:ph type="body"/>
          </p:nvPr>
        </p:nvSpPr>
        <p:spPr>
          <a:xfrm>
            <a:off x="731520" y="4418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8" name="PlaceHolder 6"/>
          <p:cNvSpPr>
            <a:spLocks noGrp="1"/>
          </p:cNvSpPr>
          <p:nvPr>
            <p:ph type="body"/>
          </p:nvPr>
        </p:nvSpPr>
        <p:spPr>
          <a:xfrm>
            <a:off x="5183280" y="4418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9" name="PlaceHolder 7"/>
          <p:cNvSpPr>
            <a:spLocks noGrp="1"/>
          </p:cNvSpPr>
          <p:nvPr>
            <p:ph type="body"/>
          </p:nvPr>
        </p:nvSpPr>
        <p:spPr>
          <a:xfrm>
            <a:off x="9635040" y="4418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45" name="PlaceHolder 2"/>
          <p:cNvSpPr>
            <a:spLocks noGrp="1"/>
          </p:cNvSpPr>
          <p:nvPr>
            <p:ph type="subTitle"/>
          </p:nvPr>
        </p:nvSpPr>
        <p:spPr>
          <a:xfrm>
            <a:off x="731520" y="1925640"/>
            <a:ext cx="13167000" cy="477252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47" name="PlaceHolder 2"/>
          <p:cNvSpPr>
            <a:spLocks noGrp="1"/>
          </p:cNvSpPr>
          <p:nvPr>
            <p:ph type="body"/>
          </p:nvPr>
        </p:nvSpPr>
        <p:spPr>
          <a:xfrm>
            <a:off x="731520" y="1925640"/>
            <a:ext cx="13167000" cy="477252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49" name="PlaceHolder 2"/>
          <p:cNvSpPr>
            <a:spLocks noGrp="1"/>
          </p:cNvSpPr>
          <p:nvPr>
            <p:ph type="body"/>
          </p:nvPr>
        </p:nvSpPr>
        <p:spPr>
          <a:xfrm>
            <a:off x="73152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50" name="PlaceHolder 3"/>
          <p:cNvSpPr>
            <a:spLocks noGrp="1"/>
          </p:cNvSpPr>
          <p:nvPr>
            <p:ph type="body"/>
          </p:nvPr>
        </p:nvSpPr>
        <p:spPr>
          <a:xfrm>
            <a:off x="747828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731520" y="328320"/>
            <a:ext cx="13167000" cy="636912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54"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55" name="PlaceHolder 3"/>
          <p:cNvSpPr>
            <a:spLocks noGrp="1"/>
          </p:cNvSpPr>
          <p:nvPr>
            <p:ph type="body"/>
          </p:nvPr>
        </p:nvSpPr>
        <p:spPr>
          <a:xfrm>
            <a:off x="747828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56" name="PlaceHolder 4"/>
          <p:cNvSpPr>
            <a:spLocks noGrp="1"/>
          </p:cNvSpPr>
          <p:nvPr>
            <p:ph type="body"/>
          </p:nvPr>
        </p:nvSpPr>
        <p:spPr>
          <a:xfrm>
            <a:off x="73152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5" name="PlaceHolder 2"/>
          <p:cNvSpPr>
            <a:spLocks noGrp="1"/>
          </p:cNvSpPr>
          <p:nvPr>
            <p:ph type="subTitle"/>
          </p:nvPr>
        </p:nvSpPr>
        <p:spPr>
          <a:xfrm>
            <a:off x="731520" y="1925640"/>
            <a:ext cx="13167000" cy="477252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58" name="PlaceHolder 2"/>
          <p:cNvSpPr>
            <a:spLocks noGrp="1"/>
          </p:cNvSpPr>
          <p:nvPr>
            <p:ph type="body"/>
          </p:nvPr>
        </p:nvSpPr>
        <p:spPr>
          <a:xfrm>
            <a:off x="73152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59"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60" name="PlaceHolder 4"/>
          <p:cNvSpPr>
            <a:spLocks noGrp="1"/>
          </p:cNvSpPr>
          <p:nvPr>
            <p:ph type="body"/>
          </p:nvPr>
        </p:nvSpPr>
        <p:spPr>
          <a:xfrm>
            <a:off x="747828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62"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63"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64" name="PlaceHolder 4"/>
          <p:cNvSpPr>
            <a:spLocks noGrp="1"/>
          </p:cNvSpPr>
          <p:nvPr>
            <p:ph type="body"/>
          </p:nvPr>
        </p:nvSpPr>
        <p:spPr>
          <a:xfrm>
            <a:off x="731520" y="4418640"/>
            <a:ext cx="1316700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66" name="PlaceHolder 2"/>
          <p:cNvSpPr>
            <a:spLocks noGrp="1"/>
          </p:cNvSpPr>
          <p:nvPr>
            <p:ph type="body"/>
          </p:nvPr>
        </p:nvSpPr>
        <p:spPr>
          <a:xfrm>
            <a:off x="731520" y="1925640"/>
            <a:ext cx="1316700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67" name="PlaceHolder 3"/>
          <p:cNvSpPr>
            <a:spLocks noGrp="1"/>
          </p:cNvSpPr>
          <p:nvPr>
            <p:ph type="body"/>
          </p:nvPr>
        </p:nvSpPr>
        <p:spPr>
          <a:xfrm>
            <a:off x="731520" y="4418640"/>
            <a:ext cx="1316700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69"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70"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71" name="PlaceHolder 4"/>
          <p:cNvSpPr>
            <a:spLocks noGrp="1"/>
          </p:cNvSpPr>
          <p:nvPr>
            <p:ph type="body"/>
          </p:nvPr>
        </p:nvSpPr>
        <p:spPr>
          <a:xfrm>
            <a:off x="73152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72" name="PlaceHolder 5"/>
          <p:cNvSpPr>
            <a:spLocks noGrp="1"/>
          </p:cNvSpPr>
          <p:nvPr>
            <p:ph type="body"/>
          </p:nvPr>
        </p:nvSpPr>
        <p:spPr>
          <a:xfrm>
            <a:off x="747828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74" name="PlaceHolder 2"/>
          <p:cNvSpPr>
            <a:spLocks noGrp="1"/>
          </p:cNvSpPr>
          <p:nvPr>
            <p:ph type="body"/>
          </p:nvPr>
        </p:nvSpPr>
        <p:spPr>
          <a:xfrm>
            <a:off x="731520" y="1925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75" name="PlaceHolder 3"/>
          <p:cNvSpPr>
            <a:spLocks noGrp="1"/>
          </p:cNvSpPr>
          <p:nvPr>
            <p:ph type="body"/>
          </p:nvPr>
        </p:nvSpPr>
        <p:spPr>
          <a:xfrm>
            <a:off x="5183280" y="1925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76" name="PlaceHolder 4"/>
          <p:cNvSpPr>
            <a:spLocks noGrp="1"/>
          </p:cNvSpPr>
          <p:nvPr>
            <p:ph type="body"/>
          </p:nvPr>
        </p:nvSpPr>
        <p:spPr>
          <a:xfrm>
            <a:off x="9635040" y="1925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77" name="PlaceHolder 5"/>
          <p:cNvSpPr>
            <a:spLocks noGrp="1"/>
          </p:cNvSpPr>
          <p:nvPr>
            <p:ph type="body"/>
          </p:nvPr>
        </p:nvSpPr>
        <p:spPr>
          <a:xfrm>
            <a:off x="731520" y="4418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78" name="PlaceHolder 6"/>
          <p:cNvSpPr>
            <a:spLocks noGrp="1"/>
          </p:cNvSpPr>
          <p:nvPr>
            <p:ph type="body"/>
          </p:nvPr>
        </p:nvSpPr>
        <p:spPr>
          <a:xfrm>
            <a:off x="5183280" y="4418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79" name="PlaceHolder 7"/>
          <p:cNvSpPr>
            <a:spLocks noGrp="1"/>
          </p:cNvSpPr>
          <p:nvPr>
            <p:ph type="body"/>
          </p:nvPr>
        </p:nvSpPr>
        <p:spPr>
          <a:xfrm>
            <a:off x="9635040" y="4418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85" name="PlaceHolder 2"/>
          <p:cNvSpPr>
            <a:spLocks noGrp="1"/>
          </p:cNvSpPr>
          <p:nvPr>
            <p:ph type="subTitle"/>
          </p:nvPr>
        </p:nvSpPr>
        <p:spPr>
          <a:xfrm>
            <a:off x="731520" y="1925640"/>
            <a:ext cx="13167000" cy="477252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87" name="PlaceHolder 2"/>
          <p:cNvSpPr>
            <a:spLocks noGrp="1"/>
          </p:cNvSpPr>
          <p:nvPr>
            <p:ph type="body"/>
          </p:nvPr>
        </p:nvSpPr>
        <p:spPr>
          <a:xfrm>
            <a:off x="731520" y="1925640"/>
            <a:ext cx="13167000" cy="477252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89" name="PlaceHolder 2"/>
          <p:cNvSpPr>
            <a:spLocks noGrp="1"/>
          </p:cNvSpPr>
          <p:nvPr>
            <p:ph type="body"/>
          </p:nvPr>
        </p:nvSpPr>
        <p:spPr>
          <a:xfrm>
            <a:off x="73152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90" name="PlaceHolder 3"/>
          <p:cNvSpPr>
            <a:spLocks noGrp="1"/>
          </p:cNvSpPr>
          <p:nvPr>
            <p:ph type="body"/>
          </p:nvPr>
        </p:nvSpPr>
        <p:spPr>
          <a:xfrm>
            <a:off x="747828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7" name="PlaceHolder 2"/>
          <p:cNvSpPr>
            <a:spLocks noGrp="1"/>
          </p:cNvSpPr>
          <p:nvPr>
            <p:ph type="body"/>
          </p:nvPr>
        </p:nvSpPr>
        <p:spPr>
          <a:xfrm>
            <a:off x="731520" y="1925640"/>
            <a:ext cx="13167000" cy="477252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731520" y="328320"/>
            <a:ext cx="13167000" cy="636912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94"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95" name="PlaceHolder 3"/>
          <p:cNvSpPr>
            <a:spLocks noGrp="1"/>
          </p:cNvSpPr>
          <p:nvPr>
            <p:ph type="body"/>
          </p:nvPr>
        </p:nvSpPr>
        <p:spPr>
          <a:xfrm>
            <a:off x="747828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96" name="PlaceHolder 4"/>
          <p:cNvSpPr>
            <a:spLocks noGrp="1"/>
          </p:cNvSpPr>
          <p:nvPr>
            <p:ph type="body"/>
          </p:nvPr>
        </p:nvSpPr>
        <p:spPr>
          <a:xfrm>
            <a:off x="73152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98" name="PlaceHolder 2"/>
          <p:cNvSpPr>
            <a:spLocks noGrp="1"/>
          </p:cNvSpPr>
          <p:nvPr>
            <p:ph type="body"/>
          </p:nvPr>
        </p:nvSpPr>
        <p:spPr>
          <a:xfrm>
            <a:off x="73152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99"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00" name="PlaceHolder 4"/>
          <p:cNvSpPr>
            <a:spLocks noGrp="1"/>
          </p:cNvSpPr>
          <p:nvPr>
            <p:ph type="body"/>
          </p:nvPr>
        </p:nvSpPr>
        <p:spPr>
          <a:xfrm>
            <a:off x="747828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02"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03"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04" name="PlaceHolder 4"/>
          <p:cNvSpPr>
            <a:spLocks noGrp="1"/>
          </p:cNvSpPr>
          <p:nvPr>
            <p:ph type="body"/>
          </p:nvPr>
        </p:nvSpPr>
        <p:spPr>
          <a:xfrm>
            <a:off x="731520" y="4418640"/>
            <a:ext cx="1316700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06" name="PlaceHolder 2"/>
          <p:cNvSpPr>
            <a:spLocks noGrp="1"/>
          </p:cNvSpPr>
          <p:nvPr>
            <p:ph type="body"/>
          </p:nvPr>
        </p:nvSpPr>
        <p:spPr>
          <a:xfrm>
            <a:off x="731520" y="1925640"/>
            <a:ext cx="1316700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07" name="PlaceHolder 3"/>
          <p:cNvSpPr>
            <a:spLocks noGrp="1"/>
          </p:cNvSpPr>
          <p:nvPr>
            <p:ph type="body"/>
          </p:nvPr>
        </p:nvSpPr>
        <p:spPr>
          <a:xfrm>
            <a:off x="731520" y="4418640"/>
            <a:ext cx="1316700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09"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10"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11" name="PlaceHolder 4"/>
          <p:cNvSpPr>
            <a:spLocks noGrp="1"/>
          </p:cNvSpPr>
          <p:nvPr>
            <p:ph type="body"/>
          </p:nvPr>
        </p:nvSpPr>
        <p:spPr>
          <a:xfrm>
            <a:off x="73152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12" name="PlaceHolder 5"/>
          <p:cNvSpPr>
            <a:spLocks noGrp="1"/>
          </p:cNvSpPr>
          <p:nvPr>
            <p:ph type="body"/>
          </p:nvPr>
        </p:nvSpPr>
        <p:spPr>
          <a:xfrm>
            <a:off x="747828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14" name="PlaceHolder 2"/>
          <p:cNvSpPr>
            <a:spLocks noGrp="1"/>
          </p:cNvSpPr>
          <p:nvPr>
            <p:ph type="body"/>
          </p:nvPr>
        </p:nvSpPr>
        <p:spPr>
          <a:xfrm>
            <a:off x="731520" y="1925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15" name="PlaceHolder 3"/>
          <p:cNvSpPr>
            <a:spLocks noGrp="1"/>
          </p:cNvSpPr>
          <p:nvPr>
            <p:ph type="body"/>
          </p:nvPr>
        </p:nvSpPr>
        <p:spPr>
          <a:xfrm>
            <a:off x="5183280" y="1925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16" name="PlaceHolder 4"/>
          <p:cNvSpPr>
            <a:spLocks noGrp="1"/>
          </p:cNvSpPr>
          <p:nvPr>
            <p:ph type="body"/>
          </p:nvPr>
        </p:nvSpPr>
        <p:spPr>
          <a:xfrm>
            <a:off x="9635040" y="1925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17" name="PlaceHolder 5"/>
          <p:cNvSpPr>
            <a:spLocks noGrp="1"/>
          </p:cNvSpPr>
          <p:nvPr>
            <p:ph type="body"/>
          </p:nvPr>
        </p:nvSpPr>
        <p:spPr>
          <a:xfrm>
            <a:off x="731520" y="4418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18" name="PlaceHolder 6"/>
          <p:cNvSpPr>
            <a:spLocks noGrp="1"/>
          </p:cNvSpPr>
          <p:nvPr>
            <p:ph type="body"/>
          </p:nvPr>
        </p:nvSpPr>
        <p:spPr>
          <a:xfrm>
            <a:off x="5183280" y="4418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19" name="PlaceHolder 7"/>
          <p:cNvSpPr>
            <a:spLocks noGrp="1"/>
          </p:cNvSpPr>
          <p:nvPr>
            <p:ph type="body"/>
          </p:nvPr>
        </p:nvSpPr>
        <p:spPr>
          <a:xfrm>
            <a:off x="9635040" y="4418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25" name="PlaceHolder 2"/>
          <p:cNvSpPr>
            <a:spLocks noGrp="1"/>
          </p:cNvSpPr>
          <p:nvPr>
            <p:ph type="subTitle"/>
          </p:nvPr>
        </p:nvSpPr>
        <p:spPr>
          <a:xfrm>
            <a:off x="731520" y="1925640"/>
            <a:ext cx="13167000" cy="477252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27" name="PlaceHolder 2"/>
          <p:cNvSpPr>
            <a:spLocks noGrp="1"/>
          </p:cNvSpPr>
          <p:nvPr>
            <p:ph type="body"/>
          </p:nvPr>
        </p:nvSpPr>
        <p:spPr>
          <a:xfrm>
            <a:off x="731520" y="1925640"/>
            <a:ext cx="13167000" cy="477252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9" name="PlaceHolder 2"/>
          <p:cNvSpPr>
            <a:spLocks noGrp="1"/>
          </p:cNvSpPr>
          <p:nvPr>
            <p:ph type="body"/>
          </p:nvPr>
        </p:nvSpPr>
        <p:spPr>
          <a:xfrm>
            <a:off x="73152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0" name="PlaceHolder 3"/>
          <p:cNvSpPr>
            <a:spLocks noGrp="1"/>
          </p:cNvSpPr>
          <p:nvPr>
            <p:ph type="body"/>
          </p:nvPr>
        </p:nvSpPr>
        <p:spPr>
          <a:xfrm>
            <a:off x="747828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29" name="PlaceHolder 2"/>
          <p:cNvSpPr>
            <a:spLocks noGrp="1"/>
          </p:cNvSpPr>
          <p:nvPr>
            <p:ph type="body"/>
          </p:nvPr>
        </p:nvSpPr>
        <p:spPr>
          <a:xfrm>
            <a:off x="73152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30" name="PlaceHolder 3"/>
          <p:cNvSpPr>
            <a:spLocks noGrp="1"/>
          </p:cNvSpPr>
          <p:nvPr>
            <p:ph type="body"/>
          </p:nvPr>
        </p:nvSpPr>
        <p:spPr>
          <a:xfrm>
            <a:off x="747828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731520" y="328320"/>
            <a:ext cx="13167000" cy="636912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34"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35" name="PlaceHolder 3"/>
          <p:cNvSpPr>
            <a:spLocks noGrp="1"/>
          </p:cNvSpPr>
          <p:nvPr>
            <p:ph type="body"/>
          </p:nvPr>
        </p:nvSpPr>
        <p:spPr>
          <a:xfrm>
            <a:off x="747828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36" name="PlaceHolder 4"/>
          <p:cNvSpPr>
            <a:spLocks noGrp="1"/>
          </p:cNvSpPr>
          <p:nvPr>
            <p:ph type="body"/>
          </p:nvPr>
        </p:nvSpPr>
        <p:spPr>
          <a:xfrm>
            <a:off x="73152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38" name="PlaceHolder 2"/>
          <p:cNvSpPr>
            <a:spLocks noGrp="1"/>
          </p:cNvSpPr>
          <p:nvPr>
            <p:ph type="body"/>
          </p:nvPr>
        </p:nvSpPr>
        <p:spPr>
          <a:xfrm>
            <a:off x="73152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39"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40" name="PlaceHolder 4"/>
          <p:cNvSpPr>
            <a:spLocks noGrp="1"/>
          </p:cNvSpPr>
          <p:nvPr>
            <p:ph type="body"/>
          </p:nvPr>
        </p:nvSpPr>
        <p:spPr>
          <a:xfrm>
            <a:off x="747828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42"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43"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44" name="PlaceHolder 4"/>
          <p:cNvSpPr>
            <a:spLocks noGrp="1"/>
          </p:cNvSpPr>
          <p:nvPr>
            <p:ph type="body"/>
          </p:nvPr>
        </p:nvSpPr>
        <p:spPr>
          <a:xfrm>
            <a:off x="731520" y="4418640"/>
            <a:ext cx="1316700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46" name="PlaceHolder 2"/>
          <p:cNvSpPr>
            <a:spLocks noGrp="1"/>
          </p:cNvSpPr>
          <p:nvPr>
            <p:ph type="body"/>
          </p:nvPr>
        </p:nvSpPr>
        <p:spPr>
          <a:xfrm>
            <a:off x="731520" y="1925640"/>
            <a:ext cx="1316700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47" name="PlaceHolder 3"/>
          <p:cNvSpPr>
            <a:spLocks noGrp="1"/>
          </p:cNvSpPr>
          <p:nvPr>
            <p:ph type="body"/>
          </p:nvPr>
        </p:nvSpPr>
        <p:spPr>
          <a:xfrm>
            <a:off x="731520" y="4418640"/>
            <a:ext cx="1316700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49"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50"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51" name="PlaceHolder 4"/>
          <p:cNvSpPr>
            <a:spLocks noGrp="1"/>
          </p:cNvSpPr>
          <p:nvPr>
            <p:ph type="body"/>
          </p:nvPr>
        </p:nvSpPr>
        <p:spPr>
          <a:xfrm>
            <a:off x="73152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52" name="PlaceHolder 5"/>
          <p:cNvSpPr>
            <a:spLocks noGrp="1"/>
          </p:cNvSpPr>
          <p:nvPr>
            <p:ph type="body"/>
          </p:nvPr>
        </p:nvSpPr>
        <p:spPr>
          <a:xfrm>
            <a:off x="747828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54" name="PlaceHolder 2"/>
          <p:cNvSpPr>
            <a:spLocks noGrp="1"/>
          </p:cNvSpPr>
          <p:nvPr>
            <p:ph type="body"/>
          </p:nvPr>
        </p:nvSpPr>
        <p:spPr>
          <a:xfrm>
            <a:off x="731520" y="1925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55" name="PlaceHolder 3"/>
          <p:cNvSpPr>
            <a:spLocks noGrp="1"/>
          </p:cNvSpPr>
          <p:nvPr>
            <p:ph type="body"/>
          </p:nvPr>
        </p:nvSpPr>
        <p:spPr>
          <a:xfrm>
            <a:off x="5183280" y="1925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56" name="PlaceHolder 4"/>
          <p:cNvSpPr>
            <a:spLocks noGrp="1"/>
          </p:cNvSpPr>
          <p:nvPr>
            <p:ph type="body"/>
          </p:nvPr>
        </p:nvSpPr>
        <p:spPr>
          <a:xfrm>
            <a:off x="9635040" y="1925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57" name="PlaceHolder 5"/>
          <p:cNvSpPr>
            <a:spLocks noGrp="1"/>
          </p:cNvSpPr>
          <p:nvPr>
            <p:ph type="body"/>
          </p:nvPr>
        </p:nvSpPr>
        <p:spPr>
          <a:xfrm>
            <a:off x="731520" y="4418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58" name="PlaceHolder 6"/>
          <p:cNvSpPr>
            <a:spLocks noGrp="1"/>
          </p:cNvSpPr>
          <p:nvPr>
            <p:ph type="body"/>
          </p:nvPr>
        </p:nvSpPr>
        <p:spPr>
          <a:xfrm>
            <a:off x="5183280" y="4418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59" name="PlaceHolder 7"/>
          <p:cNvSpPr>
            <a:spLocks noGrp="1"/>
          </p:cNvSpPr>
          <p:nvPr>
            <p:ph type="body"/>
          </p:nvPr>
        </p:nvSpPr>
        <p:spPr>
          <a:xfrm>
            <a:off x="9635040" y="4418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4"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65" name="PlaceHolder 2"/>
          <p:cNvSpPr>
            <a:spLocks noGrp="1"/>
          </p:cNvSpPr>
          <p:nvPr>
            <p:ph type="subTitle"/>
          </p:nvPr>
        </p:nvSpPr>
        <p:spPr>
          <a:xfrm>
            <a:off x="731520" y="1925640"/>
            <a:ext cx="13167000" cy="477252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67" name="PlaceHolder 2"/>
          <p:cNvSpPr>
            <a:spLocks noGrp="1"/>
          </p:cNvSpPr>
          <p:nvPr>
            <p:ph type="body"/>
          </p:nvPr>
        </p:nvSpPr>
        <p:spPr>
          <a:xfrm>
            <a:off x="731520" y="1925640"/>
            <a:ext cx="13167000" cy="477252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69" name="PlaceHolder 2"/>
          <p:cNvSpPr>
            <a:spLocks noGrp="1"/>
          </p:cNvSpPr>
          <p:nvPr>
            <p:ph type="body"/>
          </p:nvPr>
        </p:nvSpPr>
        <p:spPr>
          <a:xfrm>
            <a:off x="73152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70" name="PlaceHolder 3"/>
          <p:cNvSpPr>
            <a:spLocks noGrp="1"/>
          </p:cNvSpPr>
          <p:nvPr>
            <p:ph type="body"/>
          </p:nvPr>
        </p:nvSpPr>
        <p:spPr>
          <a:xfrm>
            <a:off x="747828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1"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2" name="PlaceHolder 1"/>
          <p:cNvSpPr>
            <a:spLocks noGrp="1"/>
          </p:cNvSpPr>
          <p:nvPr>
            <p:ph type="subTitle"/>
          </p:nvPr>
        </p:nvSpPr>
        <p:spPr>
          <a:xfrm>
            <a:off x="731520" y="328320"/>
            <a:ext cx="13167000" cy="636912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74"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75" name="PlaceHolder 3"/>
          <p:cNvSpPr>
            <a:spLocks noGrp="1"/>
          </p:cNvSpPr>
          <p:nvPr>
            <p:ph type="body"/>
          </p:nvPr>
        </p:nvSpPr>
        <p:spPr>
          <a:xfrm>
            <a:off x="747828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76" name="PlaceHolder 4"/>
          <p:cNvSpPr>
            <a:spLocks noGrp="1"/>
          </p:cNvSpPr>
          <p:nvPr>
            <p:ph type="body"/>
          </p:nvPr>
        </p:nvSpPr>
        <p:spPr>
          <a:xfrm>
            <a:off x="73152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78" name="PlaceHolder 2"/>
          <p:cNvSpPr>
            <a:spLocks noGrp="1"/>
          </p:cNvSpPr>
          <p:nvPr>
            <p:ph type="body"/>
          </p:nvPr>
        </p:nvSpPr>
        <p:spPr>
          <a:xfrm>
            <a:off x="73152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79"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80" name="PlaceHolder 4"/>
          <p:cNvSpPr>
            <a:spLocks noGrp="1"/>
          </p:cNvSpPr>
          <p:nvPr>
            <p:ph type="body"/>
          </p:nvPr>
        </p:nvSpPr>
        <p:spPr>
          <a:xfrm>
            <a:off x="747828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82"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83"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84" name="PlaceHolder 4"/>
          <p:cNvSpPr>
            <a:spLocks noGrp="1"/>
          </p:cNvSpPr>
          <p:nvPr>
            <p:ph type="body"/>
          </p:nvPr>
        </p:nvSpPr>
        <p:spPr>
          <a:xfrm>
            <a:off x="731520" y="4418640"/>
            <a:ext cx="1316700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86" name="PlaceHolder 2"/>
          <p:cNvSpPr>
            <a:spLocks noGrp="1"/>
          </p:cNvSpPr>
          <p:nvPr>
            <p:ph type="body"/>
          </p:nvPr>
        </p:nvSpPr>
        <p:spPr>
          <a:xfrm>
            <a:off x="731520" y="1925640"/>
            <a:ext cx="1316700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87" name="PlaceHolder 3"/>
          <p:cNvSpPr>
            <a:spLocks noGrp="1"/>
          </p:cNvSpPr>
          <p:nvPr>
            <p:ph type="body"/>
          </p:nvPr>
        </p:nvSpPr>
        <p:spPr>
          <a:xfrm>
            <a:off x="731520" y="4418640"/>
            <a:ext cx="1316700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89"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90"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91" name="PlaceHolder 4"/>
          <p:cNvSpPr>
            <a:spLocks noGrp="1"/>
          </p:cNvSpPr>
          <p:nvPr>
            <p:ph type="body"/>
          </p:nvPr>
        </p:nvSpPr>
        <p:spPr>
          <a:xfrm>
            <a:off x="73152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92" name="PlaceHolder 5"/>
          <p:cNvSpPr>
            <a:spLocks noGrp="1"/>
          </p:cNvSpPr>
          <p:nvPr>
            <p:ph type="body"/>
          </p:nvPr>
        </p:nvSpPr>
        <p:spPr>
          <a:xfrm>
            <a:off x="747828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731520" y="328320"/>
            <a:ext cx="13167000" cy="636912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94" name="PlaceHolder 2"/>
          <p:cNvSpPr>
            <a:spLocks noGrp="1"/>
          </p:cNvSpPr>
          <p:nvPr>
            <p:ph type="body"/>
          </p:nvPr>
        </p:nvSpPr>
        <p:spPr>
          <a:xfrm>
            <a:off x="731520" y="1925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95" name="PlaceHolder 3"/>
          <p:cNvSpPr>
            <a:spLocks noGrp="1"/>
          </p:cNvSpPr>
          <p:nvPr>
            <p:ph type="body"/>
          </p:nvPr>
        </p:nvSpPr>
        <p:spPr>
          <a:xfrm>
            <a:off x="5183280" y="1925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96" name="PlaceHolder 4"/>
          <p:cNvSpPr>
            <a:spLocks noGrp="1"/>
          </p:cNvSpPr>
          <p:nvPr>
            <p:ph type="body"/>
          </p:nvPr>
        </p:nvSpPr>
        <p:spPr>
          <a:xfrm>
            <a:off x="9635040" y="1925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97" name="PlaceHolder 5"/>
          <p:cNvSpPr>
            <a:spLocks noGrp="1"/>
          </p:cNvSpPr>
          <p:nvPr>
            <p:ph type="body"/>
          </p:nvPr>
        </p:nvSpPr>
        <p:spPr>
          <a:xfrm>
            <a:off x="731520" y="4418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98" name="PlaceHolder 6"/>
          <p:cNvSpPr>
            <a:spLocks noGrp="1"/>
          </p:cNvSpPr>
          <p:nvPr>
            <p:ph type="body"/>
          </p:nvPr>
        </p:nvSpPr>
        <p:spPr>
          <a:xfrm>
            <a:off x="5183280" y="4418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99" name="PlaceHolder 7"/>
          <p:cNvSpPr>
            <a:spLocks noGrp="1"/>
          </p:cNvSpPr>
          <p:nvPr>
            <p:ph type="body"/>
          </p:nvPr>
        </p:nvSpPr>
        <p:spPr>
          <a:xfrm>
            <a:off x="9635040" y="4418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4"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205" name="PlaceHolder 2"/>
          <p:cNvSpPr>
            <a:spLocks noGrp="1"/>
          </p:cNvSpPr>
          <p:nvPr>
            <p:ph type="subTitle"/>
          </p:nvPr>
        </p:nvSpPr>
        <p:spPr>
          <a:xfrm>
            <a:off x="731520" y="1925640"/>
            <a:ext cx="13167000" cy="477252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207" name="PlaceHolder 2"/>
          <p:cNvSpPr>
            <a:spLocks noGrp="1"/>
          </p:cNvSpPr>
          <p:nvPr>
            <p:ph type="body"/>
          </p:nvPr>
        </p:nvSpPr>
        <p:spPr>
          <a:xfrm>
            <a:off x="731520" y="1925640"/>
            <a:ext cx="13167000" cy="477252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209" name="PlaceHolder 2"/>
          <p:cNvSpPr>
            <a:spLocks noGrp="1"/>
          </p:cNvSpPr>
          <p:nvPr>
            <p:ph type="body"/>
          </p:nvPr>
        </p:nvSpPr>
        <p:spPr>
          <a:xfrm>
            <a:off x="73152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10" name="PlaceHolder 3"/>
          <p:cNvSpPr>
            <a:spLocks noGrp="1"/>
          </p:cNvSpPr>
          <p:nvPr>
            <p:ph type="body"/>
          </p:nvPr>
        </p:nvSpPr>
        <p:spPr>
          <a:xfrm>
            <a:off x="747828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1"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2" name="PlaceHolder 1"/>
          <p:cNvSpPr>
            <a:spLocks noGrp="1"/>
          </p:cNvSpPr>
          <p:nvPr>
            <p:ph type="subTitle"/>
          </p:nvPr>
        </p:nvSpPr>
        <p:spPr>
          <a:xfrm>
            <a:off x="731520" y="328320"/>
            <a:ext cx="13167000" cy="636912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214"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15" name="PlaceHolder 3"/>
          <p:cNvSpPr>
            <a:spLocks noGrp="1"/>
          </p:cNvSpPr>
          <p:nvPr>
            <p:ph type="body"/>
          </p:nvPr>
        </p:nvSpPr>
        <p:spPr>
          <a:xfrm>
            <a:off x="747828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16" name="PlaceHolder 4"/>
          <p:cNvSpPr>
            <a:spLocks noGrp="1"/>
          </p:cNvSpPr>
          <p:nvPr>
            <p:ph type="body"/>
          </p:nvPr>
        </p:nvSpPr>
        <p:spPr>
          <a:xfrm>
            <a:off x="73152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218" name="PlaceHolder 2"/>
          <p:cNvSpPr>
            <a:spLocks noGrp="1"/>
          </p:cNvSpPr>
          <p:nvPr>
            <p:ph type="body"/>
          </p:nvPr>
        </p:nvSpPr>
        <p:spPr>
          <a:xfrm>
            <a:off x="73152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19"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20" name="PlaceHolder 4"/>
          <p:cNvSpPr>
            <a:spLocks noGrp="1"/>
          </p:cNvSpPr>
          <p:nvPr>
            <p:ph type="body"/>
          </p:nvPr>
        </p:nvSpPr>
        <p:spPr>
          <a:xfrm>
            <a:off x="747828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222"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23"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24" name="PlaceHolder 4"/>
          <p:cNvSpPr>
            <a:spLocks noGrp="1"/>
          </p:cNvSpPr>
          <p:nvPr>
            <p:ph type="body"/>
          </p:nvPr>
        </p:nvSpPr>
        <p:spPr>
          <a:xfrm>
            <a:off x="731520" y="4418640"/>
            <a:ext cx="1316700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4"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5" name="PlaceHolder 3"/>
          <p:cNvSpPr>
            <a:spLocks noGrp="1"/>
          </p:cNvSpPr>
          <p:nvPr>
            <p:ph type="body"/>
          </p:nvPr>
        </p:nvSpPr>
        <p:spPr>
          <a:xfrm>
            <a:off x="747828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6" name="PlaceHolder 4"/>
          <p:cNvSpPr>
            <a:spLocks noGrp="1"/>
          </p:cNvSpPr>
          <p:nvPr>
            <p:ph type="body"/>
          </p:nvPr>
        </p:nvSpPr>
        <p:spPr>
          <a:xfrm>
            <a:off x="73152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226" name="PlaceHolder 2"/>
          <p:cNvSpPr>
            <a:spLocks noGrp="1"/>
          </p:cNvSpPr>
          <p:nvPr>
            <p:ph type="body"/>
          </p:nvPr>
        </p:nvSpPr>
        <p:spPr>
          <a:xfrm>
            <a:off x="731520" y="1925640"/>
            <a:ext cx="1316700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27" name="PlaceHolder 3"/>
          <p:cNvSpPr>
            <a:spLocks noGrp="1"/>
          </p:cNvSpPr>
          <p:nvPr>
            <p:ph type="body"/>
          </p:nvPr>
        </p:nvSpPr>
        <p:spPr>
          <a:xfrm>
            <a:off x="731520" y="4418640"/>
            <a:ext cx="1316700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229"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30"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31" name="PlaceHolder 4"/>
          <p:cNvSpPr>
            <a:spLocks noGrp="1"/>
          </p:cNvSpPr>
          <p:nvPr>
            <p:ph type="body"/>
          </p:nvPr>
        </p:nvSpPr>
        <p:spPr>
          <a:xfrm>
            <a:off x="73152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32" name="PlaceHolder 5"/>
          <p:cNvSpPr>
            <a:spLocks noGrp="1"/>
          </p:cNvSpPr>
          <p:nvPr>
            <p:ph type="body"/>
          </p:nvPr>
        </p:nvSpPr>
        <p:spPr>
          <a:xfrm>
            <a:off x="747828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234" name="PlaceHolder 2"/>
          <p:cNvSpPr>
            <a:spLocks noGrp="1"/>
          </p:cNvSpPr>
          <p:nvPr>
            <p:ph type="body"/>
          </p:nvPr>
        </p:nvSpPr>
        <p:spPr>
          <a:xfrm>
            <a:off x="731520" y="1925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35" name="PlaceHolder 3"/>
          <p:cNvSpPr>
            <a:spLocks noGrp="1"/>
          </p:cNvSpPr>
          <p:nvPr>
            <p:ph type="body"/>
          </p:nvPr>
        </p:nvSpPr>
        <p:spPr>
          <a:xfrm>
            <a:off x="5183280" y="1925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36" name="PlaceHolder 4"/>
          <p:cNvSpPr>
            <a:spLocks noGrp="1"/>
          </p:cNvSpPr>
          <p:nvPr>
            <p:ph type="body"/>
          </p:nvPr>
        </p:nvSpPr>
        <p:spPr>
          <a:xfrm>
            <a:off x="9635040" y="1925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37" name="PlaceHolder 5"/>
          <p:cNvSpPr>
            <a:spLocks noGrp="1"/>
          </p:cNvSpPr>
          <p:nvPr>
            <p:ph type="body"/>
          </p:nvPr>
        </p:nvSpPr>
        <p:spPr>
          <a:xfrm>
            <a:off x="731520" y="4418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38" name="PlaceHolder 6"/>
          <p:cNvSpPr>
            <a:spLocks noGrp="1"/>
          </p:cNvSpPr>
          <p:nvPr>
            <p:ph type="body"/>
          </p:nvPr>
        </p:nvSpPr>
        <p:spPr>
          <a:xfrm>
            <a:off x="5183280" y="4418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39" name="PlaceHolder 7"/>
          <p:cNvSpPr>
            <a:spLocks noGrp="1"/>
          </p:cNvSpPr>
          <p:nvPr>
            <p:ph type="body"/>
          </p:nvPr>
        </p:nvSpPr>
        <p:spPr>
          <a:xfrm>
            <a:off x="9635040" y="4418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4"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245" name="PlaceHolder 2"/>
          <p:cNvSpPr>
            <a:spLocks noGrp="1"/>
          </p:cNvSpPr>
          <p:nvPr>
            <p:ph type="subTitle"/>
          </p:nvPr>
        </p:nvSpPr>
        <p:spPr>
          <a:xfrm>
            <a:off x="731520" y="1925640"/>
            <a:ext cx="13167000" cy="477252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247" name="PlaceHolder 2"/>
          <p:cNvSpPr>
            <a:spLocks noGrp="1"/>
          </p:cNvSpPr>
          <p:nvPr>
            <p:ph type="body"/>
          </p:nvPr>
        </p:nvSpPr>
        <p:spPr>
          <a:xfrm>
            <a:off x="731520" y="1925640"/>
            <a:ext cx="13167000" cy="477252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249" name="PlaceHolder 2"/>
          <p:cNvSpPr>
            <a:spLocks noGrp="1"/>
          </p:cNvSpPr>
          <p:nvPr>
            <p:ph type="body"/>
          </p:nvPr>
        </p:nvSpPr>
        <p:spPr>
          <a:xfrm>
            <a:off x="73152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50" name="PlaceHolder 3"/>
          <p:cNvSpPr>
            <a:spLocks noGrp="1"/>
          </p:cNvSpPr>
          <p:nvPr>
            <p:ph type="body"/>
          </p:nvPr>
        </p:nvSpPr>
        <p:spPr>
          <a:xfrm>
            <a:off x="747828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1"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2" name="PlaceHolder 1"/>
          <p:cNvSpPr>
            <a:spLocks noGrp="1"/>
          </p:cNvSpPr>
          <p:nvPr>
            <p:ph type="subTitle"/>
          </p:nvPr>
        </p:nvSpPr>
        <p:spPr>
          <a:xfrm>
            <a:off x="731520" y="328320"/>
            <a:ext cx="13167000" cy="636912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254"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55" name="PlaceHolder 3"/>
          <p:cNvSpPr>
            <a:spLocks noGrp="1"/>
          </p:cNvSpPr>
          <p:nvPr>
            <p:ph type="body"/>
          </p:nvPr>
        </p:nvSpPr>
        <p:spPr>
          <a:xfrm>
            <a:off x="747828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56" name="PlaceHolder 4"/>
          <p:cNvSpPr>
            <a:spLocks noGrp="1"/>
          </p:cNvSpPr>
          <p:nvPr>
            <p:ph type="body"/>
          </p:nvPr>
        </p:nvSpPr>
        <p:spPr>
          <a:xfrm>
            <a:off x="73152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18" name="PlaceHolder 2"/>
          <p:cNvSpPr>
            <a:spLocks noGrp="1"/>
          </p:cNvSpPr>
          <p:nvPr>
            <p:ph type="body"/>
          </p:nvPr>
        </p:nvSpPr>
        <p:spPr>
          <a:xfrm>
            <a:off x="73152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9"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0" name="PlaceHolder 4"/>
          <p:cNvSpPr>
            <a:spLocks noGrp="1"/>
          </p:cNvSpPr>
          <p:nvPr>
            <p:ph type="body"/>
          </p:nvPr>
        </p:nvSpPr>
        <p:spPr>
          <a:xfrm>
            <a:off x="747828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258" name="PlaceHolder 2"/>
          <p:cNvSpPr>
            <a:spLocks noGrp="1"/>
          </p:cNvSpPr>
          <p:nvPr>
            <p:ph type="body"/>
          </p:nvPr>
        </p:nvSpPr>
        <p:spPr>
          <a:xfrm>
            <a:off x="731520" y="1925640"/>
            <a:ext cx="6425280" cy="477252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59"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60" name="PlaceHolder 4"/>
          <p:cNvSpPr>
            <a:spLocks noGrp="1"/>
          </p:cNvSpPr>
          <p:nvPr>
            <p:ph type="body"/>
          </p:nvPr>
        </p:nvSpPr>
        <p:spPr>
          <a:xfrm>
            <a:off x="747828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262"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63"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64" name="PlaceHolder 4"/>
          <p:cNvSpPr>
            <a:spLocks noGrp="1"/>
          </p:cNvSpPr>
          <p:nvPr>
            <p:ph type="body"/>
          </p:nvPr>
        </p:nvSpPr>
        <p:spPr>
          <a:xfrm>
            <a:off x="731520" y="4418640"/>
            <a:ext cx="1316700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266" name="PlaceHolder 2"/>
          <p:cNvSpPr>
            <a:spLocks noGrp="1"/>
          </p:cNvSpPr>
          <p:nvPr>
            <p:ph type="body"/>
          </p:nvPr>
        </p:nvSpPr>
        <p:spPr>
          <a:xfrm>
            <a:off x="731520" y="1925640"/>
            <a:ext cx="1316700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67" name="PlaceHolder 3"/>
          <p:cNvSpPr>
            <a:spLocks noGrp="1"/>
          </p:cNvSpPr>
          <p:nvPr>
            <p:ph type="body"/>
          </p:nvPr>
        </p:nvSpPr>
        <p:spPr>
          <a:xfrm>
            <a:off x="731520" y="4418640"/>
            <a:ext cx="1316700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269"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70"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71" name="PlaceHolder 4"/>
          <p:cNvSpPr>
            <a:spLocks noGrp="1"/>
          </p:cNvSpPr>
          <p:nvPr>
            <p:ph type="body"/>
          </p:nvPr>
        </p:nvSpPr>
        <p:spPr>
          <a:xfrm>
            <a:off x="73152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72" name="PlaceHolder 5"/>
          <p:cNvSpPr>
            <a:spLocks noGrp="1"/>
          </p:cNvSpPr>
          <p:nvPr>
            <p:ph type="body"/>
          </p:nvPr>
        </p:nvSpPr>
        <p:spPr>
          <a:xfrm>
            <a:off x="7478280" y="4418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274" name="PlaceHolder 2"/>
          <p:cNvSpPr>
            <a:spLocks noGrp="1"/>
          </p:cNvSpPr>
          <p:nvPr>
            <p:ph type="body"/>
          </p:nvPr>
        </p:nvSpPr>
        <p:spPr>
          <a:xfrm>
            <a:off x="731520" y="1925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75" name="PlaceHolder 3"/>
          <p:cNvSpPr>
            <a:spLocks noGrp="1"/>
          </p:cNvSpPr>
          <p:nvPr>
            <p:ph type="body"/>
          </p:nvPr>
        </p:nvSpPr>
        <p:spPr>
          <a:xfrm>
            <a:off x="5183280" y="1925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76" name="PlaceHolder 4"/>
          <p:cNvSpPr>
            <a:spLocks noGrp="1"/>
          </p:cNvSpPr>
          <p:nvPr>
            <p:ph type="body"/>
          </p:nvPr>
        </p:nvSpPr>
        <p:spPr>
          <a:xfrm>
            <a:off x="9635040" y="1925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77" name="PlaceHolder 5"/>
          <p:cNvSpPr>
            <a:spLocks noGrp="1"/>
          </p:cNvSpPr>
          <p:nvPr>
            <p:ph type="body"/>
          </p:nvPr>
        </p:nvSpPr>
        <p:spPr>
          <a:xfrm>
            <a:off x="731520" y="4418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78" name="PlaceHolder 6"/>
          <p:cNvSpPr>
            <a:spLocks noGrp="1"/>
          </p:cNvSpPr>
          <p:nvPr>
            <p:ph type="body"/>
          </p:nvPr>
        </p:nvSpPr>
        <p:spPr>
          <a:xfrm>
            <a:off x="5183280" y="4418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79" name="PlaceHolder 7"/>
          <p:cNvSpPr>
            <a:spLocks noGrp="1"/>
          </p:cNvSpPr>
          <p:nvPr>
            <p:ph type="body"/>
          </p:nvPr>
        </p:nvSpPr>
        <p:spPr>
          <a:xfrm>
            <a:off x="9635040" y="4418640"/>
            <a:ext cx="423936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l-GR" sz="4400" b="0" strike="noStrike" spc="-1">
              <a:solidFill>
                <a:srgbClr val="000000"/>
              </a:solidFill>
              <a:latin typeface="Calibri Light"/>
            </a:endParaRPr>
          </a:p>
        </p:txBody>
      </p:sp>
      <p:sp>
        <p:nvSpPr>
          <p:cNvPr id="22"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3"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4" name="PlaceHolder 4"/>
          <p:cNvSpPr>
            <a:spLocks noGrp="1"/>
          </p:cNvSpPr>
          <p:nvPr>
            <p:ph type="body"/>
          </p:nvPr>
        </p:nvSpPr>
        <p:spPr>
          <a:xfrm>
            <a:off x="731520" y="4418640"/>
            <a:ext cx="13167000" cy="2276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hape 0"/>
          <p:cNvSpPr/>
          <p:nvPr/>
        </p:nvSpPr>
        <p:spPr>
          <a:xfrm>
            <a:off x="0" y="0"/>
            <a:ext cx="14630040" cy="8229240"/>
          </a:xfrm>
          <a:prstGeom prst="rect">
            <a:avLst/>
          </a:prstGeom>
          <a:solidFill>
            <a:srgbClr val="50738C"/>
          </a:solidFill>
          <a:ln w="0">
            <a:noFill/>
          </a:ln>
        </p:spPr>
        <p:style>
          <a:lnRef idx="0">
            <a:scrgbClr r="0" g="0" b="0"/>
          </a:lnRef>
          <a:fillRef idx="0">
            <a:scrgbClr r="0" g="0" b="0"/>
          </a:fillRef>
          <a:effectRef idx="0">
            <a:scrgbClr r="0" g="0" b="0"/>
          </a:effectRef>
          <a:fontRef idx="minor"/>
        </p:style>
      </p:sp>
      <p:sp>
        <p:nvSpPr>
          <p:cNvPr id="5" name="Shape 1"/>
          <p:cNvSpPr/>
          <p:nvPr/>
        </p:nvSpPr>
        <p:spPr>
          <a:xfrm>
            <a:off x="0" y="0"/>
            <a:ext cx="14630040" cy="8229240"/>
          </a:xfrm>
          <a:prstGeom prst="rect">
            <a:avLst/>
          </a:prstGeom>
          <a:solidFill>
            <a:srgbClr val="FFFCF5"/>
          </a:solidFill>
          <a:ln w="0">
            <a:noFill/>
          </a:ln>
        </p:spPr>
        <p:style>
          <a:lnRef idx="0">
            <a:scrgbClr r="0" g="0" b="0"/>
          </a:lnRef>
          <a:fillRef idx="0">
            <a:scrgbClr r="0" g="0" b="0"/>
          </a:fillRef>
          <a:effectRef idx="0">
            <a:scrgbClr r="0" g="0" b="0"/>
          </a:effectRef>
          <a:fontRef idx="minor"/>
        </p:style>
      </p:sp>
      <p:sp>
        <p:nvSpPr>
          <p:cNvPr id="2"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r>
              <a:rPr lang="el-GR" sz="4400" b="0" strike="noStrike" spc="-1">
                <a:solidFill>
                  <a:srgbClr val="000000"/>
                </a:solidFill>
                <a:latin typeface="Calibri Light"/>
              </a:rPr>
              <a:t>Πατήστε για επεξεργασία της μορφής κειμένου του τίτλου</a:t>
            </a:r>
          </a:p>
        </p:txBody>
      </p:sp>
      <p:sp>
        <p:nvSpPr>
          <p:cNvPr id="3" name="PlaceHolder 2"/>
          <p:cNvSpPr>
            <a:spLocks noGrp="1"/>
          </p:cNvSpPr>
          <p:nvPr>
            <p:ph type="body"/>
          </p:nvPr>
        </p:nvSpPr>
        <p:spPr>
          <a:xfrm>
            <a:off x="731520" y="1925640"/>
            <a:ext cx="13167000" cy="47725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solidFill>
                  <a:srgbClr val="000000"/>
                </a:solidFill>
                <a:latin typeface="Calibri"/>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400" b="0" strike="noStrike" spc="-1">
                <a:solidFill>
                  <a:srgbClr val="000000"/>
                </a:solidFill>
                <a:latin typeface="Calibri"/>
              </a:rPr>
              <a:t>Δεύτερο επίπεδο διάρθρωσης</a:t>
            </a:r>
          </a:p>
          <a:p>
            <a:pPr marL="1296000" lvl="2" indent="-288000">
              <a:spcBef>
                <a:spcPts val="850"/>
              </a:spcBef>
              <a:buClr>
                <a:srgbClr val="000000"/>
              </a:buClr>
              <a:buSzPct val="45000"/>
              <a:buFont typeface="Wingdings" charset="2"/>
              <a:buChar char=""/>
            </a:pPr>
            <a:r>
              <a:rPr lang="el-GR" sz="2000" b="0" strike="noStrike" spc="-1">
                <a:solidFill>
                  <a:srgbClr val="000000"/>
                </a:solidFill>
                <a:latin typeface="Calibri"/>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solidFill>
                  <a:srgbClr val="000000"/>
                </a:solidFill>
                <a:latin typeface="Calibri"/>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solidFill>
                  <a:srgbClr val="000000"/>
                </a:solidFill>
                <a:latin typeface="Calibri"/>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solidFill>
                  <a:srgbClr val="000000"/>
                </a:solidFill>
                <a:latin typeface="Calibri"/>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solidFill>
                  <a:srgbClr val="000000"/>
                </a:solidFill>
                <a:latin typeface="Calibri"/>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0"/>
          <p:cNvSpPr/>
          <p:nvPr/>
        </p:nvSpPr>
        <p:spPr>
          <a:xfrm>
            <a:off x="0" y="0"/>
            <a:ext cx="14630040" cy="8229240"/>
          </a:xfrm>
          <a:prstGeom prst="rect">
            <a:avLst/>
          </a:prstGeom>
          <a:solidFill>
            <a:srgbClr val="50738C"/>
          </a:solidFill>
          <a:ln w="0">
            <a:noFill/>
          </a:ln>
        </p:spPr>
        <p:style>
          <a:lnRef idx="0">
            <a:scrgbClr r="0" g="0" b="0"/>
          </a:lnRef>
          <a:fillRef idx="0">
            <a:scrgbClr r="0" g="0" b="0"/>
          </a:fillRef>
          <a:effectRef idx="0">
            <a:scrgbClr r="0" g="0" b="0"/>
          </a:effectRef>
          <a:fontRef idx="minor"/>
        </p:style>
      </p:sp>
      <p:sp>
        <p:nvSpPr>
          <p:cNvPr id="41" name="Shape 1"/>
          <p:cNvSpPr/>
          <p:nvPr/>
        </p:nvSpPr>
        <p:spPr>
          <a:xfrm>
            <a:off x="0" y="0"/>
            <a:ext cx="14630040" cy="8229240"/>
          </a:xfrm>
          <a:prstGeom prst="rect">
            <a:avLst/>
          </a:prstGeom>
          <a:solidFill>
            <a:srgbClr val="FFFCF5"/>
          </a:solidFill>
          <a:ln w="0">
            <a:noFill/>
          </a:ln>
        </p:spPr>
        <p:style>
          <a:lnRef idx="0">
            <a:scrgbClr r="0" g="0" b="0"/>
          </a:lnRef>
          <a:fillRef idx="0">
            <a:scrgbClr r="0" g="0" b="0"/>
          </a:fillRef>
          <a:effectRef idx="0">
            <a:scrgbClr r="0" g="0" b="0"/>
          </a:effectRef>
          <a:fontRef idx="minor"/>
        </p:style>
      </p:sp>
      <p:sp>
        <p:nvSpPr>
          <p:cNvPr id="42"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r>
              <a:rPr lang="el-GR" sz="4400" b="0" strike="noStrike" spc="-1">
                <a:solidFill>
                  <a:srgbClr val="000000"/>
                </a:solidFill>
                <a:latin typeface="Calibri Light"/>
              </a:rPr>
              <a:t>Πατήστε για επεξεργασία της μορφής κειμένου του τίτλου</a:t>
            </a:r>
          </a:p>
        </p:txBody>
      </p:sp>
      <p:sp>
        <p:nvSpPr>
          <p:cNvPr id="43" name="PlaceHolder 2"/>
          <p:cNvSpPr>
            <a:spLocks noGrp="1"/>
          </p:cNvSpPr>
          <p:nvPr>
            <p:ph type="body"/>
          </p:nvPr>
        </p:nvSpPr>
        <p:spPr>
          <a:xfrm>
            <a:off x="731520" y="1925640"/>
            <a:ext cx="13167000" cy="47725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solidFill>
                  <a:srgbClr val="000000"/>
                </a:solidFill>
                <a:latin typeface="Calibri"/>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400" b="0" strike="noStrike" spc="-1">
                <a:solidFill>
                  <a:srgbClr val="000000"/>
                </a:solidFill>
                <a:latin typeface="Calibri"/>
              </a:rPr>
              <a:t>Δεύτερο επίπεδο διάρθρωσης</a:t>
            </a:r>
          </a:p>
          <a:p>
            <a:pPr marL="1296000" lvl="2" indent="-288000">
              <a:spcBef>
                <a:spcPts val="850"/>
              </a:spcBef>
              <a:buClr>
                <a:srgbClr val="000000"/>
              </a:buClr>
              <a:buSzPct val="45000"/>
              <a:buFont typeface="Wingdings" charset="2"/>
              <a:buChar char=""/>
            </a:pPr>
            <a:r>
              <a:rPr lang="el-GR" sz="2000" b="0" strike="noStrike" spc="-1">
                <a:solidFill>
                  <a:srgbClr val="000000"/>
                </a:solidFill>
                <a:latin typeface="Calibri"/>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solidFill>
                  <a:srgbClr val="000000"/>
                </a:solidFill>
                <a:latin typeface="Calibri"/>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solidFill>
                  <a:srgbClr val="000000"/>
                </a:solidFill>
                <a:latin typeface="Calibri"/>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solidFill>
                  <a:srgbClr val="000000"/>
                </a:solidFill>
                <a:latin typeface="Calibri"/>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solidFill>
                  <a:srgbClr val="000000"/>
                </a:solidFill>
                <a:latin typeface="Calibri"/>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 name="Shape 0"/>
          <p:cNvSpPr/>
          <p:nvPr/>
        </p:nvSpPr>
        <p:spPr>
          <a:xfrm>
            <a:off x="0" y="0"/>
            <a:ext cx="14630040" cy="8229240"/>
          </a:xfrm>
          <a:prstGeom prst="rect">
            <a:avLst/>
          </a:prstGeom>
          <a:solidFill>
            <a:srgbClr val="50738C"/>
          </a:solidFill>
          <a:ln w="0">
            <a:noFill/>
          </a:ln>
        </p:spPr>
        <p:style>
          <a:lnRef idx="0">
            <a:scrgbClr r="0" g="0" b="0"/>
          </a:lnRef>
          <a:fillRef idx="0">
            <a:scrgbClr r="0" g="0" b="0"/>
          </a:fillRef>
          <a:effectRef idx="0">
            <a:scrgbClr r="0" g="0" b="0"/>
          </a:effectRef>
          <a:fontRef idx="minor"/>
        </p:style>
      </p:sp>
      <p:sp>
        <p:nvSpPr>
          <p:cNvPr id="81" name="Shape 1"/>
          <p:cNvSpPr/>
          <p:nvPr/>
        </p:nvSpPr>
        <p:spPr>
          <a:xfrm>
            <a:off x="0" y="0"/>
            <a:ext cx="14630040" cy="8229240"/>
          </a:xfrm>
          <a:prstGeom prst="rect">
            <a:avLst/>
          </a:prstGeom>
          <a:solidFill>
            <a:srgbClr val="FFFCF5"/>
          </a:solidFill>
          <a:ln w="0">
            <a:noFill/>
          </a:ln>
        </p:spPr>
        <p:style>
          <a:lnRef idx="0">
            <a:scrgbClr r="0" g="0" b="0"/>
          </a:lnRef>
          <a:fillRef idx="0">
            <a:scrgbClr r="0" g="0" b="0"/>
          </a:fillRef>
          <a:effectRef idx="0">
            <a:scrgbClr r="0" g="0" b="0"/>
          </a:effectRef>
          <a:fontRef idx="minor"/>
        </p:style>
      </p:sp>
      <p:sp>
        <p:nvSpPr>
          <p:cNvPr id="82"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r>
              <a:rPr lang="el-GR" sz="4400" b="0" strike="noStrike" spc="-1">
                <a:solidFill>
                  <a:srgbClr val="000000"/>
                </a:solidFill>
                <a:latin typeface="Calibri Light"/>
              </a:rPr>
              <a:t>Πατήστε για επεξεργασία της μορφής κειμένου του τίτλου</a:t>
            </a:r>
          </a:p>
        </p:txBody>
      </p:sp>
      <p:sp>
        <p:nvSpPr>
          <p:cNvPr id="83" name="PlaceHolder 2"/>
          <p:cNvSpPr>
            <a:spLocks noGrp="1"/>
          </p:cNvSpPr>
          <p:nvPr>
            <p:ph type="body"/>
          </p:nvPr>
        </p:nvSpPr>
        <p:spPr>
          <a:xfrm>
            <a:off x="731520" y="1925640"/>
            <a:ext cx="13167000" cy="47725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solidFill>
                  <a:srgbClr val="000000"/>
                </a:solidFill>
                <a:latin typeface="Calibri"/>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400" b="0" strike="noStrike" spc="-1">
                <a:solidFill>
                  <a:srgbClr val="000000"/>
                </a:solidFill>
                <a:latin typeface="Calibri"/>
              </a:rPr>
              <a:t>Δεύτερο επίπεδο διάρθρωσης</a:t>
            </a:r>
          </a:p>
          <a:p>
            <a:pPr marL="1296000" lvl="2" indent="-288000">
              <a:spcBef>
                <a:spcPts val="850"/>
              </a:spcBef>
              <a:buClr>
                <a:srgbClr val="000000"/>
              </a:buClr>
              <a:buSzPct val="45000"/>
              <a:buFont typeface="Wingdings" charset="2"/>
              <a:buChar char=""/>
            </a:pPr>
            <a:r>
              <a:rPr lang="el-GR" sz="2000" b="0" strike="noStrike" spc="-1">
                <a:solidFill>
                  <a:srgbClr val="000000"/>
                </a:solidFill>
                <a:latin typeface="Calibri"/>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solidFill>
                  <a:srgbClr val="000000"/>
                </a:solidFill>
                <a:latin typeface="Calibri"/>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solidFill>
                  <a:srgbClr val="000000"/>
                </a:solidFill>
                <a:latin typeface="Calibri"/>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solidFill>
                  <a:srgbClr val="000000"/>
                </a:solidFill>
                <a:latin typeface="Calibri"/>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solidFill>
                  <a:srgbClr val="000000"/>
                </a:solidFill>
                <a:latin typeface="Calibri"/>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 name="Shape 0"/>
          <p:cNvSpPr/>
          <p:nvPr/>
        </p:nvSpPr>
        <p:spPr>
          <a:xfrm>
            <a:off x="0" y="0"/>
            <a:ext cx="14630040" cy="8229240"/>
          </a:xfrm>
          <a:prstGeom prst="rect">
            <a:avLst/>
          </a:prstGeom>
          <a:solidFill>
            <a:srgbClr val="50738C"/>
          </a:solidFill>
          <a:ln w="0">
            <a:noFill/>
          </a:ln>
        </p:spPr>
        <p:style>
          <a:lnRef idx="0">
            <a:scrgbClr r="0" g="0" b="0"/>
          </a:lnRef>
          <a:fillRef idx="0">
            <a:scrgbClr r="0" g="0" b="0"/>
          </a:fillRef>
          <a:effectRef idx="0">
            <a:scrgbClr r="0" g="0" b="0"/>
          </a:effectRef>
          <a:fontRef idx="minor"/>
        </p:style>
      </p:sp>
      <p:sp>
        <p:nvSpPr>
          <p:cNvPr id="121" name="Shape 1"/>
          <p:cNvSpPr/>
          <p:nvPr/>
        </p:nvSpPr>
        <p:spPr>
          <a:xfrm>
            <a:off x="0" y="0"/>
            <a:ext cx="14630040" cy="8229240"/>
          </a:xfrm>
          <a:prstGeom prst="rect">
            <a:avLst/>
          </a:prstGeom>
          <a:solidFill>
            <a:srgbClr val="FFFCF5"/>
          </a:solidFill>
          <a:ln w="0">
            <a:noFill/>
          </a:ln>
        </p:spPr>
        <p:style>
          <a:lnRef idx="0">
            <a:scrgbClr r="0" g="0" b="0"/>
          </a:lnRef>
          <a:fillRef idx="0">
            <a:scrgbClr r="0" g="0" b="0"/>
          </a:fillRef>
          <a:effectRef idx="0">
            <a:scrgbClr r="0" g="0" b="0"/>
          </a:effectRef>
          <a:fontRef idx="minor"/>
        </p:style>
      </p:sp>
      <p:sp>
        <p:nvSpPr>
          <p:cNvPr id="122"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r>
              <a:rPr lang="el-GR" sz="4400" b="0" strike="noStrike" spc="-1">
                <a:solidFill>
                  <a:srgbClr val="000000"/>
                </a:solidFill>
                <a:latin typeface="Calibri Light"/>
              </a:rPr>
              <a:t>Πατήστε για επεξεργασία της μορφής κειμένου του τίτλου</a:t>
            </a:r>
          </a:p>
        </p:txBody>
      </p:sp>
      <p:sp>
        <p:nvSpPr>
          <p:cNvPr id="123" name="PlaceHolder 2"/>
          <p:cNvSpPr>
            <a:spLocks noGrp="1"/>
          </p:cNvSpPr>
          <p:nvPr>
            <p:ph type="body"/>
          </p:nvPr>
        </p:nvSpPr>
        <p:spPr>
          <a:xfrm>
            <a:off x="731520" y="1925640"/>
            <a:ext cx="13167000" cy="47725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solidFill>
                  <a:srgbClr val="000000"/>
                </a:solidFill>
                <a:latin typeface="Calibri"/>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400" b="0" strike="noStrike" spc="-1">
                <a:solidFill>
                  <a:srgbClr val="000000"/>
                </a:solidFill>
                <a:latin typeface="Calibri"/>
              </a:rPr>
              <a:t>Δεύτερο επίπεδο διάρθρωσης</a:t>
            </a:r>
          </a:p>
          <a:p>
            <a:pPr marL="1296000" lvl="2" indent="-288000">
              <a:spcBef>
                <a:spcPts val="850"/>
              </a:spcBef>
              <a:buClr>
                <a:srgbClr val="000000"/>
              </a:buClr>
              <a:buSzPct val="45000"/>
              <a:buFont typeface="Wingdings" charset="2"/>
              <a:buChar char=""/>
            </a:pPr>
            <a:r>
              <a:rPr lang="el-GR" sz="2000" b="0" strike="noStrike" spc="-1">
                <a:solidFill>
                  <a:srgbClr val="000000"/>
                </a:solidFill>
                <a:latin typeface="Calibri"/>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solidFill>
                  <a:srgbClr val="000000"/>
                </a:solidFill>
                <a:latin typeface="Calibri"/>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solidFill>
                  <a:srgbClr val="000000"/>
                </a:solidFill>
                <a:latin typeface="Calibri"/>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solidFill>
                  <a:srgbClr val="000000"/>
                </a:solidFill>
                <a:latin typeface="Calibri"/>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solidFill>
                  <a:srgbClr val="000000"/>
                </a:solidFill>
                <a:latin typeface="Calibri"/>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0" name="Shape 0"/>
          <p:cNvSpPr/>
          <p:nvPr/>
        </p:nvSpPr>
        <p:spPr>
          <a:xfrm>
            <a:off x="0" y="0"/>
            <a:ext cx="14630040" cy="8229240"/>
          </a:xfrm>
          <a:prstGeom prst="rect">
            <a:avLst/>
          </a:prstGeom>
          <a:solidFill>
            <a:srgbClr val="50738C"/>
          </a:solidFill>
          <a:ln w="0">
            <a:noFill/>
          </a:ln>
        </p:spPr>
        <p:style>
          <a:lnRef idx="0">
            <a:scrgbClr r="0" g="0" b="0"/>
          </a:lnRef>
          <a:fillRef idx="0">
            <a:scrgbClr r="0" g="0" b="0"/>
          </a:fillRef>
          <a:effectRef idx="0">
            <a:scrgbClr r="0" g="0" b="0"/>
          </a:effectRef>
          <a:fontRef idx="minor"/>
        </p:style>
      </p:sp>
      <p:sp>
        <p:nvSpPr>
          <p:cNvPr id="161" name="Shape 1"/>
          <p:cNvSpPr/>
          <p:nvPr/>
        </p:nvSpPr>
        <p:spPr>
          <a:xfrm>
            <a:off x="0" y="0"/>
            <a:ext cx="14630040" cy="8229240"/>
          </a:xfrm>
          <a:prstGeom prst="rect">
            <a:avLst/>
          </a:prstGeom>
          <a:solidFill>
            <a:srgbClr val="FFFCF5"/>
          </a:solidFill>
          <a:ln w="0">
            <a:noFill/>
          </a:ln>
        </p:spPr>
        <p:style>
          <a:lnRef idx="0">
            <a:scrgbClr r="0" g="0" b="0"/>
          </a:lnRef>
          <a:fillRef idx="0">
            <a:scrgbClr r="0" g="0" b="0"/>
          </a:fillRef>
          <a:effectRef idx="0">
            <a:scrgbClr r="0" g="0" b="0"/>
          </a:effectRef>
          <a:fontRef idx="minor"/>
        </p:style>
      </p:sp>
      <p:sp>
        <p:nvSpPr>
          <p:cNvPr id="162"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r>
              <a:rPr lang="el-GR" sz="4400" b="0" strike="noStrike" spc="-1">
                <a:solidFill>
                  <a:srgbClr val="000000"/>
                </a:solidFill>
                <a:latin typeface="Calibri Light"/>
              </a:rPr>
              <a:t>Πατήστε για επεξεργασία της μορφής κειμένου του τίτλου</a:t>
            </a:r>
          </a:p>
        </p:txBody>
      </p:sp>
      <p:sp>
        <p:nvSpPr>
          <p:cNvPr id="163" name="PlaceHolder 2"/>
          <p:cNvSpPr>
            <a:spLocks noGrp="1"/>
          </p:cNvSpPr>
          <p:nvPr>
            <p:ph type="body"/>
          </p:nvPr>
        </p:nvSpPr>
        <p:spPr>
          <a:xfrm>
            <a:off x="731520" y="1925640"/>
            <a:ext cx="13167000" cy="47725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solidFill>
                  <a:srgbClr val="000000"/>
                </a:solidFill>
                <a:latin typeface="Calibri"/>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400" b="0" strike="noStrike" spc="-1">
                <a:solidFill>
                  <a:srgbClr val="000000"/>
                </a:solidFill>
                <a:latin typeface="Calibri"/>
              </a:rPr>
              <a:t>Δεύτερο επίπεδο διάρθρωσης</a:t>
            </a:r>
          </a:p>
          <a:p>
            <a:pPr marL="1296000" lvl="2" indent="-288000">
              <a:spcBef>
                <a:spcPts val="850"/>
              </a:spcBef>
              <a:buClr>
                <a:srgbClr val="000000"/>
              </a:buClr>
              <a:buSzPct val="45000"/>
              <a:buFont typeface="Wingdings" charset="2"/>
              <a:buChar char=""/>
            </a:pPr>
            <a:r>
              <a:rPr lang="el-GR" sz="2000" b="0" strike="noStrike" spc="-1">
                <a:solidFill>
                  <a:srgbClr val="000000"/>
                </a:solidFill>
                <a:latin typeface="Calibri"/>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solidFill>
                  <a:srgbClr val="000000"/>
                </a:solidFill>
                <a:latin typeface="Calibri"/>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solidFill>
                  <a:srgbClr val="000000"/>
                </a:solidFill>
                <a:latin typeface="Calibri"/>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solidFill>
                  <a:srgbClr val="000000"/>
                </a:solidFill>
                <a:latin typeface="Calibri"/>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solidFill>
                  <a:srgbClr val="000000"/>
                </a:solidFill>
                <a:latin typeface="Calibri"/>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0" name="Shape 0"/>
          <p:cNvSpPr/>
          <p:nvPr/>
        </p:nvSpPr>
        <p:spPr>
          <a:xfrm>
            <a:off x="0" y="0"/>
            <a:ext cx="14630040" cy="8229240"/>
          </a:xfrm>
          <a:prstGeom prst="rect">
            <a:avLst/>
          </a:prstGeom>
          <a:solidFill>
            <a:srgbClr val="50738C"/>
          </a:solidFill>
          <a:ln w="0">
            <a:noFill/>
          </a:ln>
        </p:spPr>
        <p:style>
          <a:lnRef idx="0">
            <a:scrgbClr r="0" g="0" b="0"/>
          </a:lnRef>
          <a:fillRef idx="0">
            <a:scrgbClr r="0" g="0" b="0"/>
          </a:fillRef>
          <a:effectRef idx="0">
            <a:scrgbClr r="0" g="0" b="0"/>
          </a:effectRef>
          <a:fontRef idx="minor"/>
        </p:style>
      </p:sp>
      <p:sp>
        <p:nvSpPr>
          <p:cNvPr id="201" name="Shape 1"/>
          <p:cNvSpPr/>
          <p:nvPr/>
        </p:nvSpPr>
        <p:spPr>
          <a:xfrm>
            <a:off x="0" y="0"/>
            <a:ext cx="14630040" cy="8229240"/>
          </a:xfrm>
          <a:prstGeom prst="rect">
            <a:avLst/>
          </a:prstGeom>
          <a:solidFill>
            <a:srgbClr val="FFFCF5"/>
          </a:solidFill>
          <a:ln w="0">
            <a:noFill/>
          </a:ln>
        </p:spPr>
        <p:style>
          <a:lnRef idx="0">
            <a:scrgbClr r="0" g="0" b="0"/>
          </a:lnRef>
          <a:fillRef idx="0">
            <a:scrgbClr r="0" g="0" b="0"/>
          </a:fillRef>
          <a:effectRef idx="0">
            <a:scrgbClr r="0" g="0" b="0"/>
          </a:effectRef>
          <a:fontRef idx="minor"/>
        </p:style>
      </p:sp>
      <p:sp>
        <p:nvSpPr>
          <p:cNvPr id="202"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r>
              <a:rPr lang="el-GR" sz="4400" b="0" strike="noStrike" spc="-1">
                <a:solidFill>
                  <a:srgbClr val="000000"/>
                </a:solidFill>
                <a:latin typeface="Calibri Light"/>
              </a:rPr>
              <a:t>Πατήστε για επεξεργασία της μορφής κειμένου του τίτλου</a:t>
            </a:r>
          </a:p>
        </p:txBody>
      </p:sp>
      <p:sp>
        <p:nvSpPr>
          <p:cNvPr id="203" name="PlaceHolder 2"/>
          <p:cNvSpPr>
            <a:spLocks noGrp="1"/>
          </p:cNvSpPr>
          <p:nvPr>
            <p:ph type="body"/>
          </p:nvPr>
        </p:nvSpPr>
        <p:spPr>
          <a:xfrm>
            <a:off x="731520" y="1925640"/>
            <a:ext cx="13167000" cy="47725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solidFill>
                  <a:srgbClr val="000000"/>
                </a:solidFill>
                <a:latin typeface="Calibri"/>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400" b="0" strike="noStrike" spc="-1">
                <a:solidFill>
                  <a:srgbClr val="000000"/>
                </a:solidFill>
                <a:latin typeface="Calibri"/>
              </a:rPr>
              <a:t>Δεύτερο επίπεδο διάρθρωσης</a:t>
            </a:r>
          </a:p>
          <a:p>
            <a:pPr marL="1296000" lvl="2" indent="-288000">
              <a:spcBef>
                <a:spcPts val="850"/>
              </a:spcBef>
              <a:buClr>
                <a:srgbClr val="000000"/>
              </a:buClr>
              <a:buSzPct val="45000"/>
              <a:buFont typeface="Wingdings" charset="2"/>
              <a:buChar char=""/>
            </a:pPr>
            <a:r>
              <a:rPr lang="el-GR" sz="2000" b="0" strike="noStrike" spc="-1">
                <a:solidFill>
                  <a:srgbClr val="000000"/>
                </a:solidFill>
                <a:latin typeface="Calibri"/>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solidFill>
                  <a:srgbClr val="000000"/>
                </a:solidFill>
                <a:latin typeface="Calibri"/>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solidFill>
                  <a:srgbClr val="000000"/>
                </a:solidFill>
                <a:latin typeface="Calibri"/>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solidFill>
                  <a:srgbClr val="000000"/>
                </a:solidFill>
                <a:latin typeface="Calibri"/>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solidFill>
                  <a:srgbClr val="000000"/>
                </a:solidFill>
                <a:latin typeface="Calibri"/>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0" name="Shape 0"/>
          <p:cNvSpPr/>
          <p:nvPr/>
        </p:nvSpPr>
        <p:spPr>
          <a:xfrm>
            <a:off x="0" y="0"/>
            <a:ext cx="14630040" cy="8229240"/>
          </a:xfrm>
          <a:prstGeom prst="rect">
            <a:avLst/>
          </a:prstGeom>
          <a:solidFill>
            <a:srgbClr val="50738C"/>
          </a:solidFill>
          <a:ln w="0">
            <a:noFill/>
          </a:ln>
        </p:spPr>
        <p:style>
          <a:lnRef idx="0">
            <a:scrgbClr r="0" g="0" b="0"/>
          </a:lnRef>
          <a:fillRef idx="0">
            <a:scrgbClr r="0" g="0" b="0"/>
          </a:fillRef>
          <a:effectRef idx="0">
            <a:scrgbClr r="0" g="0" b="0"/>
          </a:effectRef>
          <a:fontRef idx="minor"/>
        </p:style>
      </p:sp>
      <p:sp>
        <p:nvSpPr>
          <p:cNvPr id="241" name="Shape 1"/>
          <p:cNvSpPr/>
          <p:nvPr/>
        </p:nvSpPr>
        <p:spPr>
          <a:xfrm>
            <a:off x="0" y="0"/>
            <a:ext cx="14630040" cy="8229240"/>
          </a:xfrm>
          <a:prstGeom prst="rect">
            <a:avLst/>
          </a:prstGeom>
          <a:solidFill>
            <a:srgbClr val="FFFCF5"/>
          </a:solidFill>
          <a:ln w="0">
            <a:noFill/>
          </a:ln>
        </p:spPr>
        <p:style>
          <a:lnRef idx="0">
            <a:scrgbClr r="0" g="0" b="0"/>
          </a:lnRef>
          <a:fillRef idx="0">
            <a:scrgbClr r="0" g="0" b="0"/>
          </a:fillRef>
          <a:effectRef idx="0">
            <a:scrgbClr r="0" g="0" b="0"/>
          </a:effectRef>
          <a:fontRef idx="minor"/>
        </p:style>
      </p:sp>
      <p:sp>
        <p:nvSpPr>
          <p:cNvPr id="242"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r>
              <a:rPr lang="el-GR" sz="4400" b="0" strike="noStrike" spc="-1">
                <a:solidFill>
                  <a:srgbClr val="000000"/>
                </a:solidFill>
                <a:latin typeface="Calibri Light"/>
              </a:rPr>
              <a:t>Πατήστε για επεξεργασία της μορφής κειμένου του τίτλου</a:t>
            </a:r>
          </a:p>
        </p:txBody>
      </p:sp>
      <p:sp>
        <p:nvSpPr>
          <p:cNvPr id="243" name="PlaceHolder 2"/>
          <p:cNvSpPr>
            <a:spLocks noGrp="1"/>
          </p:cNvSpPr>
          <p:nvPr>
            <p:ph type="body"/>
          </p:nvPr>
        </p:nvSpPr>
        <p:spPr>
          <a:xfrm>
            <a:off x="731520" y="1925640"/>
            <a:ext cx="13167000" cy="47725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solidFill>
                  <a:srgbClr val="000000"/>
                </a:solidFill>
                <a:latin typeface="Calibri"/>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400" b="0" strike="noStrike" spc="-1">
                <a:solidFill>
                  <a:srgbClr val="000000"/>
                </a:solidFill>
                <a:latin typeface="Calibri"/>
              </a:rPr>
              <a:t>Δεύτερο επίπεδο διάρθρωσης</a:t>
            </a:r>
          </a:p>
          <a:p>
            <a:pPr marL="1296000" lvl="2" indent="-288000">
              <a:spcBef>
                <a:spcPts val="850"/>
              </a:spcBef>
              <a:buClr>
                <a:srgbClr val="000000"/>
              </a:buClr>
              <a:buSzPct val="45000"/>
              <a:buFont typeface="Wingdings" charset="2"/>
              <a:buChar char=""/>
            </a:pPr>
            <a:r>
              <a:rPr lang="el-GR" sz="2000" b="0" strike="noStrike" spc="-1">
                <a:solidFill>
                  <a:srgbClr val="000000"/>
                </a:solidFill>
                <a:latin typeface="Calibri"/>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solidFill>
                  <a:srgbClr val="000000"/>
                </a:solidFill>
                <a:latin typeface="Calibri"/>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solidFill>
                  <a:srgbClr val="000000"/>
                </a:solidFill>
                <a:latin typeface="Calibri"/>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solidFill>
                  <a:srgbClr val="000000"/>
                </a:solidFill>
                <a:latin typeface="Calibri"/>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solidFill>
                  <a:srgbClr val="000000"/>
                </a:solidFill>
                <a:latin typeface="Calibri"/>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ext 0"/>
          <p:cNvSpPr/>
          <p:nvPr/>
        </p:nvSpPr>
        <p:spPr>
          <a:xfrm>
            <a:off x="793800" y="1821240"/>
            <a:ext cx="7556040" cy="141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ts val="5550"/>
              </a:lnSpc>
              <a:tabLst>
                <a:tab pos="0" algn="l"/>
              </a:tabLst>
            </a:pPr>
            <a:r>
              <a:rPr lang="en-US" sz="4450" b="0" strike="noStrike" spc="-1">
                <a:solidFill>
                  <a:srgbClr val="124E73"/>
                </a:solidFill>
                <a:latin typeface="MuseoModerno Medium"/>
                <a:ea typeface="MuseoModerno Medium"/>
              </a:rPr>
              <a:t>Η Αθανασία του Νίκου Γκάτσου</a:t>
            </a:r>
            <a:endParaRPr lang="el-GR" sz="4450" b="0" strike="noStrike" spc="-1">
              <a:latin typeface="Arial"/>
            </a:endParaRPr>
          </a:p>
        </p:txBody>
      </p:sp>
      <p:sp>
        <p:nvSpPr>
          <p:cNvPr id="287" name="Text 1"/>
          <p:cNvSpPr/>
          <p:nvPr/>
        </p:nvSpPr>
        <p:spPr>
          <a:xfrm>
            <a:off x="793800" y="3578760"/>
            <a:ext cx="7556040" cy="217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ts val="2849"/>
              </a:lnSpc>
              <a:tabLst>
                <a:tab pos="0" algn="l"/>
              </a:tabLst>
            </a:pPr>
            <a:r>
              <a:rPr lang="en-US" sz="1750" b="0" strike="noStrike" spc="-1">
                <a:solidFill>
                  <a:srgbClr val="2B4150"/>
                </a:solidFill>
                <a:latin typeface="Source Sans Pro"/>
                <a:ea typeface="Source Sans Pro"/>
              </a:rPr>
              <a:t>Ο Νίκος Γκάτσος, ένας από τους σπουδαιότερους ποιητές και στιχουργούς για τον ελληνικό πολιτισμό, άφησε έργα που αγγίζουν συναισθηματικά τον αναγνώστη-ακροατή και μένουν χαραγμένα στη μνήμη του. Ένα από τα πιο γνωστά στιχουργικά του έργα σε μουσική Μάνου Χατζιδάκι είναι η «Αθανασία», που συμπεριλήφθηκε στον ομώνυμο δίσκο του 1976, σε πρώτη εκτέλεση από τη Δήμητρα Γαλάνη.</a:t>
            </a:r>
            <a:endParaRPr lang="el-GR" sz="1750" b="0" strike="noStrike" spc="-1">
              <a:latin typeface="Arial"/>
            </a:endParaRPr>
          </a:p>
        </p:txBody>
      </p:sp>
      <p:sp>
        <p:nvSpPr>
          <p:cNvPr id="288" name="Shape 2"/>
          <p:cNvSpPr/>
          <p:nvPr/>
        </p:nvSpPr>
        <p:spPr>
          <a:xfrm>
            <a:off x="793800" y="6028200"/>
            <a:ext cx="362520" cy="362520"/>
          </a:xfrm>
          <a:prstGeom prst="roundRect">
            <a:avLst>
              <a:gd name="adj" fmla="val 25194296"/>
            </a:avLst>
          </a:prstGeom>
          <a:noFill/>
          <a:ln w="7620">
            <a:solidFill>
              <a:srgbClr val="FFFFFF"/>
            </a:solidFill>
            <a:round/>
          </a:ln>
        </p:spPr>
        <p:style>
          <a:lnRef idx="0">
            <a:scrgbClr r="0" g="0" b="0"/>
          </a:lnRef>
          <a:fillRef idx="0">
            <a:scrgbClr r="0" g="0" b="0"/>
          </a:fillRef>
          <a:effectRef idx="0">
            <a:scrgbClr r="0" g="0" b="0"/>
          </a:effectRef>
          <a:fontRef idx="minor"/>
        </p:style>
      </p:sp>
      <p:pic>
        <p:nvPicPr>
          <p:cNvPr id="289" name="Image 1" descr="preencoded.png"/>
          <p:cNvPicPr/>
          <p:nvPr/>
        </p:nvPicPr>
        <p:blipFill>
          <a:blip r:embed="rId3"/>
          <a:stretch/>
        </p:blipFill>
        <p:spPr>
          <a:xfrm>
            <a:off x="801360" y="6036120"/>
            <a:ext cx="347400" cy="347400"/>
          </a:xfrm>
          <a:prstGeom prst="rect">
            <a:avLst/>
          </a:prstGeom>
          <a:ln w="0">
            <a:noFill/>
          </a:ln>
        </p:spPr>
      </p:pic>
      <p:sp>
        <p:nvSpPr>
          <p:cNvPr id="290" name="Text 3"/>
          <p:cNvSpPr/>
          <p:nvPr/>
        </p:nvSpPr>
        <p:spPr>
          <a:xfrm>
            <a:off x="1270080" y="6011640"/>
            <a:ext cx="1059480" cy="39636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3101"/>
              </a:lnSpc>
              <a:tabLst>
                <a:tab pos="0" algn="l"/>
              </a:tabLst>
            </a:pPr>
            <a:r>
              <a:rPr lang="en-US" sz="2200" b="1" strike="noStrike" spc="-1">
                <a:solidFill>
                  <a:srgbClr val="2B4150"/>
                </a:solidFill>
                <a:latin typeface="Source Sans Pro Bold"/>
                <a:ea typeface="Source Sans Pro Bold"/>
              </a:rPr>
              <a:t>by Th Th</a:t>
            </a:r>
            <a:endParaRPr lang="el-GR" sz="2200" b="0" strike="noStrike" spc="-1">
              <a:latin typeface="Arial"/>
            </a:endParaRPr>
          </a:p>
        </p:txBody>
      </p:sp>
      <p:pic>
        <p:nvPicPr>
          <p:cNvPr id="291" name="Εικόνα 290"/>
          <p:cNvPicPr/>
          <p:nvPr/>
        </p:nvPicPr>
        <p:blipFill>
          <a:blip r:embed="rId4"/>
          <a:stretch/>
        </p:blipFill>
        <p:spPr>
          <a:xfrm>
            <a:off x="9144000" y="0"/>
            <a:ext cx="5486400" cy="73800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Image 0" descr="preencoded.png"/>
          <p:cNvPicPr/>
          <p:nvPr/>
        </p:nvPicPr>
        <p:blipFill>
          <a:blip r:embed="rId3"/>
          <a:stretch/>
        </p:blipFill>
        <p:spPr>
          <a:xfrm>
            <a:off x="0" y="0"/>
            <a:ext cx="5486040" cy="8229240"/>
          </a:xfrm>
          <a:prstGeom prst="rect">
            <a:avLst/>
          </a:prstGeom>
          <a:ln w="0">
            <a:noFill/>
          </a:ln>
        </p:spPr>
      </p:pic>
      <p:sp>
        <p:nvSpPr>
          <p:cNvPr id="293" name="Text 0"/>
          <p:cNvSpPr/>
          <p:nvPr/>
        </p:nvSpPr>
        <p:spPr>
          <a:xfrm>
            <a:off x="6130440" y="654840"/>
            <a:ext cx="7855560" cy="11502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ts val="4501"/>
              </a:lnSpc>
              <a:tabLst>
                <a:tab pos="0" algn="l"/>
              </a:tabLst>
            </a:pPr>
            <a:r>
              <a:rPr lang="en-US" sz="3600" b="0" strike="noStrike" spc="-1">
                <a:solidFill>
                  <a:srgbClr val="124E73"/>
                </a:solidFill>
                <a:latin typeface="MuseoModerno Medium"/>
                <a:ea typeface="MuseoModerno Medium"/>
              </a:rPr>
              <a:t>Στιχουργική</a:t>
            </a:r>
            <a:endParaRPr lang="el-GR" sz="3600" b="0" strike="noStrike" spc="-1">
              <a:latin typeface="Arial"/>
            </a:endParaRPr>
          </a:p>
        </p:txBody>
      </p:sp>
      <p:sp>
        <p:nvSpPr>
          <p:cNvPr id="294" name="Text 1"/>
          <p:cNvSpPr/>
          <p:nvPr/>
        </p:nvSpPr>
        <p:spPr>
          <a:xfrm>
            <a:off x="6130440" y="2081160"/>
            <a:ext cx="7855560" cy="117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ts val="2299"/>
              </a:lnSpc>
              <a:tabLst>
                <a:tab pos="0" algn="l"/>
              </a:tabLst>
            </a:pPr>
            <a:r>
              <a:rPr lang="en-US" sz="1400" b="0" strike="noStrike" spc="-1" dirty="0" err="1">
                <a:solidFill>
                  <a:srgbClr val="2B4150"/>
                </a:solidFill>
                <a:latin typeface="Source Sans Pro"/>
                <a:ea typeface="Source Sans Pro"/>
              </a:rPr>
              <a:t>Το</a:t>
            </a:r>
            <a:r>
              <a:rPr lang="en-US" sz="1400" b="0" strike="noStrike" spc="-1" dirty="0">
                <a:solidFill>
                  <a:srgbClr val="2B4150"/>
                </a:solidFill>
                <a:latin typeface="Source Sans Pro"/>
                <a:ea typeface="Source Sans Pro"/>
              </a:rPr>
              <a:t> </a:t>
            </a:r>
            <a:r>
              <a:rPr lang="en-US" sz="1400" b="0" strike="noStrike" spc="-1" dirty="0" err="1">
                <a:solidFill>
                  <a:srgbClr val="2B4150"/>
                </a:solidFill>
                <a:latin typeface="Source Sans Pro"/>
                <a:ea typeface="Source Sans Pro"/>
              </a:rPr>
              <a:t>τρ</a:t>
            </a:r>
            <a:r>
              <a:rPr lang="en-US" sz="1400" b="0" strike="noStrike" spc="-1" dirty="0">
                <a:solidFill>
                  <a:srgbClr val="2B4150"/>
                </a:solidFill>
                <a:latin typeface="Source Sans Pro"/>
                <a:ea typeface="Source Sans Pro"/>
              </a:rPr>
              <a:t>αγούδι αποτελείται από </a:t>
            </a:r>
            <a:r>
              <a:rPr lang="el-GR" sz="1400" spc="-1" dirty="0" smtClean="0">
                <a:solidFill>
                  <a:srgbClr val="2B4150"/>
                </a:solidFill>
                <a:latin typeface="Source Sans Pro"/>
                <a:ea typeface="Source Sans Pro"/>
              </a:rPr>
              <a:t>έξι</a:t>
            </a:r>
            <a:r>
              <a:rPr lang="en-US" sz="1400" b="0" strike="noStrike" spc="-1" dirty="0" smtClean="0">
                <a:solidFill>
                  <a:srgbClr val="2B4150"/>
                </a:solidFill>
                <a:latin typeface="Source Sans Pro"/>
                <a:ea typeface="Source Sans Pro"/>
              </a:rPr>
              <a:t> </a:t>
            </a:r>
            <a:r>
              <a:rPr lang="en-US" sz="1400" b="0" strike="noStrike" spc="-1" dirty="0" err="1" smtClean="0">
                <a:solidFill>
                  <a:srgbClr val="2B4150"/>
                </a:solidFill>
                <a:latin typeface="Source Sans Pro"/>
                <a:ea typeface="Source Sans Pro"/>
              </a:rPr>
              <a:t>στροφές</a:t>
            </a:r>
            <a:r>
              <a:rPr lang="en-US" sz="1400" b="0" strike="noStrike" spc="-1" dirty="0" smtClean="0">
                <a:solidFill>
                  <a:srgbClr val="2B4150"/>
                </a:solidFill>
                <a:latin typeface="Source Sans Pro"/>
                <a:ea typeface="Source Sans Pro"/>
              </a:rPr>
              <a:t>. </a:t>
            </a:r>
            <a:r>
              <a:rPr lang="en-US" sz="1400" b="0" strike="noStrike" spc="-1" dirty="0">
                <a:solidFill>
                  <a:srgbClr val="2B4150"/>
                </a:solidFill>
                <a:latin typeface="Source Sans Pro"/>
                <a:ea typeface="Source Sans Pro"/>
              </a:rPr>
              <a:t>Η </a:t>
            </a:r>
            <a:r>
              <a:rPr lang="en-US" sz="1400" b="0" strike="noStrike" spc="-1" dirty="0" err="1">
                <a:solidFill>
                  <a:srgbClr val="2B4150"/>
                </a:solidFill>
                <a:latin typeface="Source Sans Pro"/>
                <a:ea typeface="Source Sans Pro"/>
              </a:rPr>
              <a:t>ομοιοκ</a:t>
            </a:r>
            <a:r>
              <a:rPr lang="en-US" sz="1400" b="0" strike="noStrike" spc="-1" dirty="0">
                <a:solidFill>
                  <a:srgbClr val="2B4150"/>
                </a:solidFill>
                <a:latin typeface="Source Sans Pro"/>
                <a:ea typeface="Source Sans Pro"/>
              </a:rPr>
              <a:t>αταληξία είναι </a:t>
            </a:r>
            <a:r>
              <a:rPr lang="el-GR" sz="1400" spc="-1" dirty="0" smtClean="0">
                <a:solidFill>
                  <a:srgbClr val="2B4150"/>
                </a:solidFill>
                <a:latin typeface="Source Sans Pro"/>
                <a:ea typeface="Source Sans Pro"/>
              </a:rPr>
              <a:t>πλεχτή</a:t>
            </a:r>
            <a:r>
              <a:rPr lang="en-US" sz="1400" b="0" strike="noStrike" spc="-1" dirty="0" smtClean="0">
                <a:solidFill>
                  <a:srgbClr val="2B4150"/>
                </a:solidFill>
                <a:latin typeface="Source Sans Pro"/>
                <a:ea typeface="Source Sans Pro"/>
              </a:rPr>
              <a:t>, </a:t>
            </a:r>
            <a:r>
              <a:rPr lang="en-US" sz="1400" b="0" strike="noStrike" spc="-1" dirty="0">
                <a:solidFill>
                  <a:srgbClr val="2B4150"/>
                </a:solidFill>
                <a:latin typeface="Source Sans Pro"/>
                <a:ea typeface="Source Sans Pro"/>
              </a:rPr>
              <a:t>με τον πρώτο στίχο να ομοιοκαταληκτεί με τον </a:t>
            </a:r>
            <a:r>
              <a:rPr lang="el-GR" sz="1400" spc="-1" dirty="0" smtClean="0">
                <a:solidFill>
                  <a:srgbClr val="2B4150"/>
                </a:solidFill>
                <a:latin typeface="Source Sans Pro"/>
                <a:ea typeface="Source Sans Pro"/>
              </a:rPr>
              <a:t>τρίτο</a:t>
            </a:r>
            <a:r>
              <a:rPr lang="en-US" sz="1400" b="0" strike="noStrike" spc="-1" dirty="0" smtClean="0">
                <a:solidFill>
                  <a:srgbClr val="2B4150"/>
                </a:solidFill>
                <a:latin typeface="Source Sans Pro"/>
                <a:ea typeface="Source Sans Pro"/>
              </a:rPr>
              <a:t> </a:t>
            </a:r>
            <a:r>
              <a:rPr lang="en-US" sz="1400" b="0" strike="noStrike" spc="-1" dirty="0">
                <a:solidFill>
                  <a:srgbClr val="2B4150"/>
                </a:solidFill>
                <a:latin typeface="Source Sans Pro"/>
                <a:ea typeface="Source Sans Pro"/>
              </a:rPr>
              <a:t>και </a:t>
            </a:r>
            <a:r>
              <a:rPr lang="en-US" sz="1400" b="0" strike="noStrike" spc="-1" dirty="0" err="1">
                <a:solidFill>
                  <a:srgbClr val="2B4150"/>
                </a:solidFill>
                <a:latin typeface="Source Sans Pro"/>
                <a:ea typeface="Source Sans Pro"/>
              </a:rPr>
              <a:t>τον</a:t>
            </a:r>
            <a:r>
              <a:rPr lang="en-US" sz="1400" b="0" strike="noStrike" spc="-1" dirty="0">
                <a:solidFill>
                  <a:srgbClr val="2B4150"/>
                </a:solidFill>
                <a:latin typeface="Source Sans Pro"/>
                <a:ea typeface="Source Sans Pro"/>
              </a:rPr>
              <a:t> </a:t>
            </a:r>
            <a:r>
              <a:rPr lang="el-GR" sz="1400" spc="-1" dirty="0" smtClean="0">
                <a:solidFill>
                  <a:srgbClr val="2B4150"/>
                </a:solidFill>
                <a:latin typeface="Source Sans Pro"/>
                <a:ea typeface="Source Sans Pro"/>
              </a:rPr>
              <a:t>δεύτερο</a:t>
            </a:r>
            <a:r>
              <a:rPr lang="en-US" sz="1400" b="0" strike="noStrike" spc="-1" dirty="0" smtClean="0">
                <a:solidFill>
                  <a:srgbClr val="2B4150"/>
                </a:solidFill>
                <a:latin typeface="Source Sans Pro"/>
                <a:ea typeface="Source Sans Pro"/>
              </a:rPr>
              <a:t> </a:t>
            </a:r>
            <a:r>
              <a:rPr lang="en-US" sz="1400" b="0" strike="noStrike" spc="-1" dirty="0">
                <a:solidFill>
                  <a:srgbClr val="2B4150"/>
                </a:solidFill>
                <a:latin typeface="Source Sans Pro"/>
                <a:ea typeface="Source Sans Pro"/>
              </a:rPr>
              <a:t>με τον τέταρτο σε κάθε στροφή.</a:t>
            </a:r>
            <a:endParaRPr lang="el-GR" sz="1400" b="0" strike="noStrike" spc="-1" dirty="0">
              <a:latin typeface="Arial"/>
            </a:endParaRPr>
          </a:p>
        </p:txBody>
      </p:sp>
      <p:sp>
        <p:nvSpPr>
          <p:cNvPr id="295" name="Text 2"/>
          <p:cNvSpPr/>
          <p:nvPr/>
        </p:nvSpPr>
        <p:spPr>
          <a:xfrm>
            <a:off x="6130440" y="3466080"/>
            <a:ext cx="7855560" cy="5886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ts val="2299"/>
              </a:lnSpc>
              <a:tabLst>
                <a:tab pos="0" algn="l"/>
              </a:tabLst>
            </a:pPr>
            <a:r>
              <a:rPr lang="en-US" sz="1400" b="0" strike="noStrike" spc="-1">
                <a:solidFill>
                  <a:srgbClr val="2B4150"/>
                </a:solidFill>
                <a:latin typeface="Source Sans Pro"/>
                <a:ea typeface="Source Sans Pro"/>
              </a:rPr>
              <a:t>Οι στίχοι είναι δεκαέξι, χωρίς ίδιο αριθμό συλλαβών. Η πρώτη και η τρίτη στροφή έχουν τέσσερις δεκαπεντασύλλαβους στίχους, ενώ η δεύτερη και η τέταρτη έχουν τέσσερις δωδεκασύλλαβους.</a:t>
            </a:r>
            <a:endParaRPr lang="el-GR" sz="1400" b="0" strike="noStrike" spc="-1">
              <a:latin typeface="Arial"/>
            </a:endParaRPr>
          </a:p>
        </p:txBody>
      </p:sp>
      <p:pic>
        <p:nvPicPr>
          <p:cNvPr id="296" name="Image 1" descr="preencoded.png"/>
          <p:cNvPicPr/>
          <p:nvPr/>
        </p:nvPicPr>
        <p:blipFill>
          <a:blip r:embed="rId4"/>
          <a:stretch/>
        </p:blipFill>
        <p:spPr>
          <a:xfrm>
            <a:off x="6130440" y="4261680"/>
            <a:ext cx="919800" cy="1104120"/>
          </a:xfrm>
          <a:prstGeom prst="rect">
            <a:avLst/>
          </a:prstGeom>
          <a:ln w="0">
            <a:noFill/>
          </a:ln>
        </p:spPr>
      </p:pic>
      <p:sp>
        <p:nvSpPr>
          <p:cNvPr id="297" name="Text 3"/>
          <p:cNvSpPr/>
          <p:nvPr/>
        </p:nvSpPr>
        <p:spPr>
          <a:xfrm>
            <a:off x="7326720" y="4445640"/>
            <a:ext cx="2300400" cy="2872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251"/>
              </a:lnSpc>
              <a:tabLst>
                <a:tab pos="0" algn="l"/>
              </a:tabLst>
            </a:pPr>
            <a:r>
              <a:rPr lang="en-US" sz="1800" b="0" strike="noStrike" spc="-1">
                <a:solidFill>
                  <a:srgbClr val="2B4150"/>
                </a:solidFill>
                <a:latin typeface="MuseoModerno Medium"/>
                <a:ea typeface="MuseoModerno Medium"/>
              </a:rPr>
              <a:t>Στροφές</a:t>
            </a:r>
            <a:endParaRPr lang="el-GR" sz="1800" b="0" strike="noStrike" spc="-1">
              <a:latin typeface="Arial"/>
            </a:endParaRPr>
          </a:p>
        </p:txBody>
      </p:sp>
      <p:sp>
        <p:nvSpPr>
          <p:cNvPr id="298" name="Text 4"/>
          <p:cNvSpPr/>
          <p:nvPr/>
        </p:nvSpPr>
        <p:spPr>
          <a:xfrm>
            <a:off x="7326720" y="4843800"/>
            <a:ext cx="6659280" cy="2941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299"/>
              </a:lnSpc>
              <a:tabLst>
                <a:tab pos="0" algn="l"/>
              </a:tabLst>
            </a:pPr>
            <a:r>
              <a:rPr lang="el-GR" sz="1400" spc="-1" dirty="0">
                <a:solidFill>
                  <a:srgbClr val="2B4150"/>
                </a:solidFill>
                <a:latin typeface="Source Sans Pro"/>
                <a:ea typeface="Source Sans Pro"/>
              </a:rPr>
              <a:t>6</a:t>
            </a:r>
            <a:r>
              <a:rPr lang="en-US" sz="1400" b="0" strike="noStrike" spc="-1" dirty="0" smtClean="0">
                <a:solidFill>
                  <a:srgbClr val="2B4150"/>
                </a:solidFill>
                <a:latin typeface="Source Sans Pro"/>
                <a:ea typeface="Source Sans Pro"/>
              </a:rPr>
              <a:t> </a:t>
            </a:r>
            <a:r>
              <a:rPr lang="en-US" sz="1400" b="0" strike="noStrike" spc="-1" dirty="0" err="1">
                <a:solidFill>
                  <a:srgbClr val="2B4150"/>
                </a:solidFill>
                <a:latin typeface="Source Sans Pro"/>
                <a:ea typeface="Source Sans Pro"/>
              </a:rPr>
              <a:t>στροφές</a:t>
            </a:r>
            <a:endParaRPr lang="el-GR" sz="1400" b="0" strike="noStrike" spc="-1" dirty="0">
              <a:latin typeface="Arial"/>
            </a:endParaRPr>
          </a:p>
        </p:txBody>
      </p:sp>
      <p:pic>
        <p:nvPicPr>
          <p:cNvPr id="299" name="Image 2" descr="preencoded.png"/>
          <p:cNvPicPr/>
          <p:nvPr/>
        </p:nvPicPr>
        <p:blipFill>
          <a:blip r:embed="rId5"/>
          <a:stretch/>
        </p:blipFill>
        <p:spPr>
          <a:xfrm>
            <a:off x="6130440" y="5366160"/>
            <a:ext cx="919800" cy="1104120"/>
          </a:xfrm>
          <a:prstGeom prst="rect">
            <a:avLst/>
          </a:prstGeom>
          <a:ln w="0">
            <a:noFill/>
          </a:ln>
        </p:spPr>
      </p:pic>
      <p:sp>
        <p:nvSpPr>
          <p:cNvPr id="300" name="Text 5"/>
          <p:cNvSpPr/>
          <p:nvPr/>
        </p:nvSpPr>
        <p:spPr>
          <a:xfrm>
            <a:off x="7326720" y="5550120"/>
            <a:ext cx="2300400" cy="2872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251"/>
              </a:lnSpc>
              <a:tabLst>
                <a:tab pos="0" algn="l"/>
              </a:tabLst>
            </a:pPr>
            <a:r>
              <a:rPr lang="en-US" sz="1800" b="0" strike="noStrike" spc="-1">
                <a:solidFill>
                  <a:srgbClr val="2B4150"/>
                </a:solidFill>
                <a:latin typeface="MuseoModerno Medium"/>
                <a:ea typeface="MuseoModerno Medium"/>
              </a:rPr>
              <a:t>Ομοιοκαταληξία</a:t>
            </a:r>
            <a:endParaRPr lang="el-GR" sz="1800" b="0" strike="noStrike" spc="-1">
              <a:latin typeface="Arial"/>
            </a:endParaRPr>
          </a:p>
        </p:txBody>
      </p:sp>
      <p:sp>
        <p:nvSpPr>
          <p:cNvPr id="301" name="Text 6"/>
          <p:cNvSpPr/>
          <p:nvPr/>
        </p:nvSpPr>
        <p:spPr>
          <a:xfrm>
            <a:off x="7326720" y="5947920"/>
            <a:ext cx="6659280" cy="2941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299"/>
              </a:lnSpc>
              <a:tabLst>
                <a:tab pos="0" algn="l"/>
              </a:tabLst>
            </a:pPr>
            <a:r>
              <a:rPr lang="el-GR" sz="1400" spc="-1" dirty="0" err="1" smtClean="0">
                <a:solidFill>
                  <a:srgbClr val="2B4150"/>
                </a:solidFill>
                <a:latin typeface="Source Sans Pro"/>
              </a:rPr>
              <a:t>Πλεχτ’η</a:t>
            </a:r>
            <a:endParaRPr lang="el-GR" sz="1400" b="0" strike="noStrike" spc="-1" dirty="0">
              <a:latin typeface="Arial"/>
            </a:endParaRPr>
          </a:p>
        </p:txBody>
      </p:sp>
      <p:pic>
        <p:nvPicPr>
          <p:cNvPr id="302" name="Image 3" descr="preencoded.png"/>
          <p:cNvPicPr/>
          <p:nvPr/>
        </p:nvPicPr>
        <p:blipFill>
          <a:blip r:embed="rId6"/>
          <a:stretch/>
        </p:blipFill>
        <p:spPr>
          <a:xfrm>
            <a:off x="6130440" y="6470280"/>
            <a:ext cx="919800" cy="1104120"/>
          </a:xfrm>
          <a:prstGeom prst="rect">
            <a:avLst/>
          </a:prstGeom>
          <a:ln w="0">
            <a:noFill/>
          </a:ln>
        </p:spPr>
      </p:pic>
      <p:sp>
        <p:nvSpPr>
          <p:cNvPr id="303" name="Text 7"/>
          <p:cNvSpPr/>
          <p:nvPr/>
        </p:nvSpPr>
        <p:spPr>
          <a:xfrm>
            <a:off x="7326720" y="6654240"/>
            <a:ext cx="2300400" cy="2872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251"/>
              </a:lnSpc>
              <a:tabLst>
                <a:tab pos="0" algn="l"/>
              </a:tabLst>
            </a:pPr>
            <a:r>
              <a:rPr lang="en-US" sz="1800" b="0" strike="noStrike" spc="-1">
                <a:solidFill>
                  <a:srgbClr val="2B4150"/>
                </a:solidFill>
                <a:latin typeface="MuseoModerno Medium"/>
                <a:ea typeface="MuseoModerno Medium"/>
              </a:rPr>
              <a:t>Στίχοι</a:t>
            </a:r>
            <a:endParaRPr lang="el-GR" sz="1800" b="0" strike="noStrike" spc="-1">
              <a:latin typeface="Arial"/>
            </a:endParaRPr>
          </a:p>
        </p:txBody>
      </p:sp>
      <p:sp>
        <p:nvSpPr>
          <p:cNvPr id="304" name="Text 8"/>
          <p:cNvSpPr/>
          <p:nvPr/>
        </p:nvSpPr>
        <p:spPr>
          <a:xfrm>
            <a:off x="7326720" y="7052400"/>
            <a:ext cx="6659280" cy="2941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299"/>
              </a:lnSpc>
              <a:tabLst>
                <a:tab pos="0" algn="l"/>
              </a:tabLst>
            </a:pPr>
            <a:r>
              <a:rPr lang="el-GR" sz="1400" spc="-1" dirty="0" smtClean="0">
                <a:solidFill>
                  <a:srgbClr val="2B4150"/>
                </a:solidFill>
                <a:latin typeface="Source Sans Pro"/>
                <a:ea typeface="Source Sans Pro"/>
              </a:rPr>
              <a:t>Ανισοσύλλαβο</a:t>
            </a:r>
            <a:r>
              <a:rPr lang="en-US" sz="1400" b="0" strike="noStrike" spc="-1" dirty="0" smtClean="0">
                <a:solidFill>
                  <a:srgbClr val="2B4150"/>
                </a:solidFill>
                <a:latin typeface="Source Sans Pro"/>
                <a:ea typeface="Source Sans Pro"/>
              </a:rPr>
              <a:t>ι</a:t>
            </a:r>
            <a:endParaRPr lang="el-GR" sz="1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 name="Image 0" descr="preencoded.png"/>
          <p:cNvPicPr/>
          <p:nvPr/>
        </p:nvPicPr>
        <p:blipFill>
          <a:blip r:embed="rId3"/>
          <a:stretch/>
        </p:blipFill>
        <p:spPr>
          <a:xfrm>
            <a:off x="0" y="0"/>
            <a:ext cx="5486040" cy="8229240"/>
          </a:xfrm>
          <a:prstGeom prst="rect">
            <a:avLst/>
          </a:prstGeom>
          <a:ln w="0">
            <a:noFill/>
          </a:ln>
        </p:spPr>
      </p:pic>
      <p:sp>
        <p:nvSpPr>
          <p:cNvPr id="306" name="Text 0"/>
          <p:cNvSpPr/>
          <p:nvPr/>
        </p:nvSpPr>
        <p:spPr>
          <a:xfrm>
            <a:off x="6280200" y="705600"/>
            <a:ext cx="7556040" cy="141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ts val="5550"/>
              </a:lnSpc>
              <a:tabLst>
                <a:tab pos="0" algn="l"/>
              </a:tabLst>
            </a:pPr>
            <a:r>
              <a:rPr lang="en-US" sz="4450" b="0" strike="noStrike" spc="-1">
                <a:solidFill>
                  <a:srgbClr val="124E73"/>
                </a:solidFill>
                <a:latin typeface="MuseoModerno Medium"/>
                <a:ea typeface="MuseoModerno Medium"/>
              </a:rPr>
              <a:t>Το Νόημα της Ζωής και του Θανάτου</a:t>
            </a:r>
            <a:endParaRPr lang="el-GR" sz="4450" b="0" strike="noStrike" spc="-1">
              <a:latin typeface="Arial"/>
            </a:endParaRPr>
          </a:p>
        </p:txBody>
      </p:sp>
      <p:sp>
        <p:nvSpPr>
          <p:cNvPr id="307" name="Text 1"/>
          <p:cNvSpPr/>
          <p:nvPr/>
        </p:nvSpPr>
        <p:spPr>
          <a:xfrm>
            <a:off x="6280200" y="2463120"/>
            <a:ext cx="7556040" cy="14511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ts val="2849"/>
              </a:lnSpc>
              <a:tabLst>
                <a:tab pos="0" algn="l"/>
              </a:tabLst>
            </a:pPr>
            <a:r>
              <a:rPr lang="en-US" sz="1750" b="0" strike="noStrike" spc="-1">
                <a:solidFill>
                  <a:srgbClr val="2B4150"/>
                </a:solidFill>
                <a:latin typeface="Source Sans Pro"/>
                <a:ea typeface="Source Sans Pro"/>
              </a:rPr>
              <a:t>Ο Νίκος Γκάτσος πραγματεύεται το νόημα της ζωής, τον θάνατο και τη μετά θάνατον ζωή. Η αθανασία παρομοιάζεται με μια απρόσιτη γυναικεία μορφή που αγνοεί όποιον προσπαθεί να την πλησιάσει. Η μεταφορική έννοια της λέξης μπορεί να είναι και το φυτό αθανασία, που μεγαλώνει κάτω από τα μπαλκόνια.</a:t>
            </a:r>
            <a:endParaRPr lang="el-GR" sz="1750" b="0" strike="noStrike" spc="-1">
              <a:latin typeface="Arial"/>
            </a:endParaRPr>
          </a:p>
        </p:txBody>
      </p:sp>
      <p:sp>
        <p:nvSpPr>
          <p:cNvPr id="308" name="Text 2"/>
          <p:cNvSpPr/>
          <p:nvPr/>
        </p:nvSpPr>
        <p:spPr>
          <a:xfrm>
            <a:off x="6280200" y="4169880"/>
            <a:ext cx="7556040" cy="14511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ts val="2849"/>
              </a:lnSpc>
              <a:tabLst>
                <a:tab pos="0" algn="l"/>
              </a:tabLst>
            </a:pPr>
            <a:r>
              <a:rPr lang="en-US" sz="1750" b="0" strike="noStrike" spc="-1">
                <a:solidFill>
                  <a:srgbClr val="2B4150"/>
                </a:solidFill>
                <a:latin typeface="Source Sans Pro"/>
                <a:ea typeface="Source Sans Pro"/>
              </a:rPr>
              <a:t>Παρουσιάζεται ως ένα ιδανικό, ένα «άπιαστο όνειρο» για την ανθρωπότητα. Πολλοί πίστεψαν πως μπορούσαν να την αποκτήσουν, όμως αποδείχθηκε σκληρή σαν τον θάνατο («ήρθαν διψασμένοι Κροίσοι…δεν τους πότισες ποτές»).</a:t>
            </a:r>
            <a:endParaRPr lang="el-GR" sz="1750" b="0" strike="noStrike" spc="-1">
              <a:latin typeface="Arial"/>
            </a:endParaRPr>
          </a:p>
        </p:txBody>
      </p:sp>
      <p:pic>
        <p:nvPicPr>
          <p:cNvPr id="309" name="Image 1" descr="preencoded.png"/>
          <p:cNvPicPr/>
          <p:nvPr/>
        </p:nvPicPr>
        <p:blipFill>
          <a:blip r:embed="rId4"/>
          <a:stretch/>
        </p:blipFill>
        <p:spPr>
          <a:xfrm>
            <a:off x="6280200" y="5876640"/>
            <a:ext cx="566640" cy="566640"/>
          </a:xfrm>
          <a:prstGeom prst="rect">
            <a:avLst/>
          </a:prstGeom>
          <a:ln w="0">
            <a:noFill/>
          </a:ln>
        </p:spPr>
      </p:pic>
      <p:sp>
        <p:nvSpPr>
          <p:cNvPr id="310" name="Text 3"/>
          <p:cNvSpPr/>
          <p:nvPr/>
        </p:nvSpPr>
        <p:spPr>
          <a:xfrm>
            <a:off x="6280200" y="6670440"/>
            <a:ext cx="2291760" cy="3538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750"/>
              </a:lnSpc>
              <a:tabLst>
                <a:tab pos="0" algn="l"/>
              </a:tabLst>
            </a:pPr>
            <a:r>
              <a:rPr lang="en-US" sz="2200" b="0" strike="noStrike" spc="-1">
                <a:solidFill>
                  <a:srgbClr val="2B4150"/>
                </a:solidFill>
                <a:latin typeface="MuseoModerno Medium"/>
                <a:ea typeface="MuseoModerno Medium"/>
              </a:rPr>
              <a:t>Ζωή</a:t>
            </a:r>
            <a:endParaRPr lang="el-GR" sz="2200" b="0" strike="noStrike" spc="-1">
              <a:latin typeface="Arial"/>
            </a:endParaRPr>
          </a:p>
        </p:txBody>
      </p:sp>
      <p:sp>
        <p:nvSpPr>
          <p:cNvPr id="311" name="Text 4"/>
          <p:cNvSpPr/>
          <p:nvPr/>
        </p:nvSpPr>
        <p:spPr>
          <a:xfrm>
            <a:off x="6280200" y="7161120"/>
            <a:ext cx="2291760" cy="362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849"/>
              </a:lnSpc>
              <a:tabLst>
                <a:tab pos="0" algn="l"/>
              </a:tabLst>
            </a:pPr>
            <a:r>
              <a:rPr lang="en-US" sz="1750" b="0" strike="noStrike" spc="-1">
                <a:solidFill>
                  <a:srgbClr val="2B4150"/>
                </a:solidFill>
                <a:latin typeface="Source Sans Pro"/>
                <a:ea typeface="Source Sans Pro"/>
              </a:rPr>
              <a:t>Νόημα της ζωής</a:t>
            </a:r>
            <a:endParaRPr lang="el-GR" sz="1750" b="0" strike="noStrike" spc="-1">
              <a:latin typeface="Arial"/>
            </a:endParaRPr>
          </a:p>
        </p:txBody>
      </p:sp>
      <p:pic>
        <p:nvPicPr>
          <p:cNvPr id="312" name="Image 2" descr="preencoded.png"/>
          <p:cNvPicPr/>
          <p:nvPr/>
        </p:nvPicPr>
        <p:blipFill>
          <a:blip r:embed="rId5"/>
          <a:stretch/>
        </p:blipFill>
        <p:spPr>
          <a:xfrm>
            <a:off x="8912160" y="5876640"/>
            <a:ext cx="566640" cy="566640"/>
          </a:xfrm>
          <a:prstGeom prst="rect">
            <a:avLst/>
          </a:prstGeom>
          <a:ln w="0">
            <a:noFill/>
          </a:ln>
        </p:spPr>
      </p:pic>
      <p:sp>
        <p:nvSpPr>
          <p:cNvPr id="313" name="Text 5"/>
          <p:cNvSpPr/>
          <p:nvPr/>
        </p:nvSpPr>
        <p:spPr>
          <a:xfrm>
            <a:off x="8912160" y="6670440"/>
            <a:ext cx="2291760" cy="3538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750"/>
              </a:lnSpc>
              <a:tabLst>
                <a:tab pos="0" algn="l"/>
              </a:tabLst>
            </a:pPr>
            <a:r>
              <a:rPr lang="en-US" sz="2200" b="0" strike="noStrike" spc="-1">
                <a:solidFill>
                  <a:srgbClr val="2B4150"/>
                </a:solidFill>
                <a:latin typeface="MuseoModerno Medium"/>
                <a:ea typeface="MuseoModerno Medium"/>
              </a:rPr>
              <a:t>Θάνατος</a:t>
            </a:r>
            <a:endParaRPr lang="el-GR" sz="2200" b="0" strike="noStrike" spc="-1">
              <a:latin typeface="Arial"/>
            </a:endParaRPr>
          </a:p>
        </p:txBody>
      </p:sp>
      <p:sp>
        <p:nvSpPr>
          <p:cNvPr id="314" name="Text 6"/>
          <p:cNvSpPr/>
          <p:nvPr/>
        </p:nvSpPr>
        <p:spPr>
          <a:xfrm>
            <a:off x="8912160" y="7161120"/>
            <a:ext cx="2291760" cy="362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849"/>
              </a:lnSpc>
              <a:tabLst>
                <a:tab pos="0" algn="l"/>
              </a:tabLst>
            </a:pPr>
            <a:r>
              <a:rPr lang="en-US" sz="1750" b="0" strike="noStrike" spc="-1">
                <a:solidFill>
                  <a:srgbClr val="2B4150"/>
                </a:solidFill>
                <a:latin typeface="Source Sans Pro"/>
                <a:ea typeface="Source Sans Pro"/>
              </a:rPr>
              <a:t>Μετά θάνατον ζωή</a:t>
            </a:r>
            <a:endParaRPr lang="el-GR" sz="1750" b="0" strike="noStrike" spc="-1">
              <a:latin typeface="Arial"/>
            </a:endParaRPr>
          </a:p>
        </p:txBody>
      </p:sp>
      <p:pic>
        <p:nvPicPr>
          <p:cNvPr id="315" name="Image 3" descr="preencoded.png"/>
          <p:cNvPicPr/>
          <p:nvPr/>
        </p:nvPicPr>
        <p:blipFill>
          <a:blip r:embed="rId6"/>
          <a:stretch/>
        </p:blipFill>
        <p:spPr>
          <a:xfrm>
            <a:off x="11544480" y="5876640"/>
            <a:ext cx="566640" cy="566640"/>
          </a:xfrm>
          <a:prstGeom prst="rect">
            <a:avLst/>
          </a:prstGeom>
          <a:ln w="0">
            <a:noFill/>
          </a:ln>
        </p:spPr>
      </p:pic>
      <p:sp>
        <p:nvSpPr>
          <p:cNvPr id="316" name="Text 7"/>
          <p:cNvSpPr/>
          <p:nvPr/>
        </p:nvSpPr>
        <p:spPr>
          <a:xfrm>
            <a:off x="11544480" y="6670440"/>
            <a:ext cx="2291760" cy="3538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750"/>
              </a:lnSpc>
              <a:tabLst>
                <a:tab pos="0" algn="l"/>
              </a:tabLst>
            </a:pPr>
            <a:r>
              <a:rPr lang="en-US" sz="2200" b="0" strike="noStrike" spc="-1">
                <a:solidFill>
                  <a:srgbClr val="2B4150"/>
                </a:solidFill>
                <a:latin typeface="MuseoModerno Medium"/>
                <a:ea typeface="MuseoModerno Medium"/>
              </a:rPr>
              <a:t>Όνειρο</a:t>
            </a:r>
            <a:endParaRPr lang="el-GR" sz="2200" b="0" strike="noStrike" spc="-1">
              <a:latin typeface="Arial"/>
            </a:endParaRPr>
          </a:p>
        </p:txBody>
      </p:sp>
      <p:sp>
        <p:nvSpPr>
          <p:cNvPr id="317" name="Text 8"/>
          <p:cNvSpPr/>
          <p:nvPr/>
        </p:nvSpPr>
        <p:spPr>
          <a:xfrm>
            <a:off x="11544480" y="7161120"/>
            <a:ext cx="2291760" cy="362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849"/>
              </a:lnSpc>
              <a:tabLst>
                <a:tab pos="0" algn="l"/>
              </a:tabLst>
            </a:pPr>
            <a:r>
              <a:rPr lang="en-US" sz="1750" b="0" strike="noStrike" spc="-1">
                <a:solidFill>
                  <a:srgbClr val="2B4150"/>
                </a:solidFill>
                <a:latin typeface="Source Sans Pro"/>
                <a:ea typeface="Source Sans Pro"/>
              </a:rPr>
              <a:t>Άπιαστο ιδανικό</a:t>
            </a:r>
            <a:endParaRPr lang="el-GR" sz="175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 name="Image 0" descr="preencoded.png"/>
          <p:cNvPicPr/>
          <p:nvPr/>
        </p:nvPicPr>
        <p:blipFill>
          <a:blip r:embed="rId3"/>
          <a:stretch/>
        </p:blipFill>
        <p:spPr>
          <a:xfrm>
            <a:off x="9144000" y="0"/>
            <a:ext cx="5486040" cy="8229240"/>
          </a:xfrm>
          <a:prstGeom prst="rect">
            <a:avLst/>
          </a:prstGeom>
          <a:ln w="0">
            <a:noFill/>
          </a:ln>
        </p:spPr>
      </p:pic>
      <p:sp>
        <p:nvSpPr>
          <p:cNvPr id="319" name="Text 0"/>
          <p:cNvSpPr/>
          <p:nvPr/>
        </p:nvSpPr>
        <p:spPr>
          <a:xfrm>
            <a:off x="793800" y="644760"/>
            <a:ext cx="6782040" cy="7084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5550"/>
              </a:lnSpc>
              <a:tabLst>
                <a:tab pos="0" algn="l"/>
              </a:tabLst>
            </a:pPr>
            <a:r>
              <a:rPr lang="en-US" sz="4450" b="0" strike="noStrike" spc="-1">
                <a:solidFill>
                  <a:srgbClr val="124E73"/>
                </a:solidFill>
                <a:latin typeface="MuseoModerno Medium"/>
                <a:ea typeface="MuseoModerno Medium"/>
              </a:rPr>
              <a:t>Η Καλλιτεχνική Αθανασία</a:t>
            </a:r>
            <a:endParaRPr lang="el-GR" sz="4450" b="0" strike="noStrike" spc="-1">
              <a:latin typeface="Arial"/>
            </a:endParaRPr>
          </a:p>
        </p:txBody>
      </p:sp>
      <p:sp>
        <p:nvSpPr>
          <p:cNvPr id="320" name="Text 1"/>
          <p:cNvSpPr/>
          <p:nvPr/>
        </p:nvSpPr>
        <p:spPr>
          <a:xfrm>
            <a:off x="793800" y="1693440"/>
            <a:ext cx="7556040" cy="18140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ts val="2849"/>
              </a:lnSpc>
              <a:tabLst>
                <a:tab pos="0" algn="l"/>
              </a:tabLst>
            </a:pPr>
            <a:r>
              <a:rPr lang="en-US" sz="1750" b="0" strike="noStrike" spc="-1">
                <a:solidFill>
                  <a:srgbClr val="2B4150"/>
                </a:solidFill>
                <a:latin typeface="Source Sans Pro"/>
                <a:ea typeface="Source Sans Pro"/>
              </a:rPr>
              <a:t>Χρησιμοποιώντας τον όρο «ομορφονιά», ο Γκάτσος αναγάγει την αθανασία στην τέχνη και αναφέρεται στην καλλιτεχνική αθανασία. Η υστεροφημία ήταν εξέχουσα έννοια για τη ζωή και το έργο των ανθρώπων από τα αρχαία χρόνια. Στη σημερινή εποχή, είναι σημαντικός παράγοντας για το έργο των καλλιτεχνών, που αποτελεί την κληρονομιά τους.</a:t>
            </a:r>
            <a:endParaRPr lang="el-GR" sz="1750" b="0" strike="noStrike" spc="-1">
              <a:latin typeface="Arial"/>
            </a:endParaRPr>
          </a:p>
        </p:txBody>
      </p:sp>
      <p:sp>
        <p:nvSpPr>
          <p:cNvPr id="321" name="Text 2"/>
          <p:cNvSpPr/>
          <p:nvPr/>
        </p:nvSpPr>
        <p:spPr>
          <a:xfrm>
            <a:off x="793800" y="3763080"/>
            <a:ext cx="7556040" cy="7254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ts val="2849"/>
              </a:lnSpc>
              <a:tabLst>
                <a:tab pos="0" algn="l"/>
              </a:tabLst>
            </a:pPr>
            <a:r>
              <a:rPr lang="en-US" sz="1750" b="0" strike="noStrike" spc="-1">
                <a:solidFill>
                  <a:srgbClr val="2B4150"/>
                </a:solidFill>
                <a:latin typeface="Source Sans Pro"/>
                <a:ea typeface="Source Sans Pro"/>
              </a:rPr>
              <a:t>Εάν μετά τον θάνατό τους το έργο τους δοξάζεται και θαυμάζεται, τότε έχουν αποκτήσει την καλλιτεχνική αθανασία.</a:t>
            </a:r>
            <a:endParaRPr lang="el-GR" sz="1750" b="0" strike="noStrike" spc="-1">
              <a:latin typeface="Arial"/>
            </a:endParaRPr>
          </a:p>
        </p:txBody>
      </p:sp>
      <p:sp>
        <p:nvSpPr>
          <p:cNvPr id="322" name="Shape 3"/>
          <p:cNvSpPr/>
          <p:nvPr/>
        </p:nvSpPr>
        <p:spPr>
          <a:xfrm>
            <a:off x="793800" y="4744080"/>
            <a:ext cx="3664440" cy="1306440"/>
          </a:xfrm>
          <a:prstGeom prst="roundRect">
            <a:avLst>
              <a:gd name="adj" fmla="val 2603"/>
            </a:avLst>
          </a:prstGeom>
          <a:solidFill>
            <a:srgbClr val="F3EEE3"/>
          </a:solidFill>
          <a:ln w="0">
            <a:noFill/>
          </a:ln>
        </p:spPr>
        <p:style>
          <a:lnRef idx="0">
            <a:scrgbClr r="0" g="0" b="0"/>
          </a:lnRef>
          <a:fillRef idx="0">
            <a:scrgbClr r="0" g="0" b="0"/>
          </a:fillRef>
          <a:effectRef idx="0">
            <a:scrgbClr r="0" g="0" b="0"/>
          </a:effectRef>
          <a:fontRef idx="minor"/>
        </p:style>
      </p:sp>
      <p:sp>
        <p:nvSpPr>
          <p:cNvPr id="323" name="Text 4"/>
          <p:cNvSpPr/>
          <p:nvPr/>
        </p:nvSpPr>
        <p:spPr>
          <a:xfrm>
            <a:off x="1020600" y="4970880"/>
            <a:ext cx="2835000" cy="3538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750"/>
              </a:lnSpc>
              <a:tabLst>
                <a:tab pos="0" algn="l"/>
              </a:tabLst>
            </a:pPr>
            <a:r>
              <a:rPr lang="en-US" sz="2200" b="0" strike="noStrike" spc="-1">
                <a:solidFill>
                  <a:srgbClr val="2B4150"/>
                </a:solidFill>
                <a:latin typeface="MuseoModerno Medium"/>
                <a:ea typeface="MuseoModerno Medium"/>
              </a:rPr>
              <a:t>Ομορφονιά</a:t>
            </a:r>
            <a:endParaRPr lang="el-GR" sz="2200" b="0" strike="noStrike" spc="-1">
              <a:latin typeface="Arial"/>
            </a:endParaRPr>
          </a:p>
        </p:txBody>
      </p:sp>
      <p:sp>
        <p:nvSpPr>
          <p:cNvPr id="324" name="Text 5"/>
          <p:cNvSpPr/>
          <p:nvPr/>
        </p:nvSpPr>
        <p:spPr>
          <a:xfrm>
            <a:off x="1020600" y="5461560"/>
            <a:ext cx="3210840" cy="362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849"/>
              </a:lnSpc>
              <a:tabLst>
                <a:tab pos="0" algn="l"/>
              </a:tabLst>
            </a:pPr>
            <a:r>
              <a:rPr lang="en-US" sz="1750" b="0" strike="noStrike" spc="-1">
                <a:solidFill>
                  <a:srgbClr val="2B4150"/>
                </a:solidFill>
                <a:latin typeface="Source Sans Pro"/>
                <a:ea typeface="Source Sans Pro"/>
              </a:rPr>
              <a:t>Αθανασία στην τέχνη</a:t>
            </a:r>
            <a:endParaRPr lang="el-GR" sz="1750" b="0" strike="noStrike" spc="-1">
              <a:latin typeface="Arial"/>
            </a:endParaRPr>
          </a:p>
        </p:txBody>
      </p:sp>
      <p:sp>
        <p:nvSpPr>
          <p:cNvPr id="325" name="Shape 6"/>
          <p:cNvSpPr/>
          <p:nvPr/>
        </p:nvSpPr>
        <p:spPr>
          <a:xfrm>
            <a:off x="4685400" y="4744080"/>
            <a:ext cx="3664440" cy="1306440"/>
          </a:xfrm>
          <a:prstGeom prst="roundRect">
            <a:avLst>
              <a:gd name="adj" fmla="val 2603"/>
            </a:avLst>
          </a:prstGeom>
          <a:solidFill>
            <a:srgbClr val="F3EEE3"/>
          </a:solidFill>
          <a:ln w="0">
            <a:noFill/>
          </a:ln>
        </p:spPr>
        <p:style>
          <a:lnRef idx="0">
            <a:scrgbClr r="0" g="0" b="0"/>
          </a:lnRef>
          <a:fillRef idx="0">
            <a:scrgbClr r="0" g="0" b="0"/>
          </a:fillRef>
          <a:effectRef idx="0">
            <a:scrgbClr r="0" g="0" b="0"/>
          </a:effectRef>
          <a:fontRef idx="minor"/>
        </p:style>
      </p:sp>
      <p:sp>
        <p:nvSpPr>
          <p:cNvPr id="326" name="Text 7"/>
          <p:cNvSpPr/>
          <p:nvPr/>
        </p:nvSpPr>
        <p:spPr>
          <a:xfrm>
            <a:off x="4912200" y="4970880"/>
            <a:ext cx="2835000" cy="3538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750"/>
              </a:lnSpc>
              <a:tabLst>
                <a:tab pos="0" algn="l"/>
              </a:tabLst>
            </a:pPr>
            <a:r>
              <a:rPr lang="en-US" sz="2200" b="0" strike="noStrike" spc="-1">
                <a:solidFill>
                  <a:srgbClr val="2B4150"/>
                </a:solidFill>
                <a:latin typeface="MuseoModerno Medium"/>
                <a:ea typeface="MuseoModerno Medium"/>
              </a:rPr>
              <a:t>Υστεροφημία</a:t>
            </a:r>
            <a:endParaRPr lang="el-GR" sz="2200" b="0" strike="noStrike" spc="-1">
              <a:latin typeface="Arial"/>
            </a:endParaRPr>
          </a:p>
        </p:txBody>
      </p:sp>
      <p:sp>
        <p:nvSpPr>
          <p:cNvPr id="327" name="Text 8"/>
          <p:cNvSpPr/>
          <p:nvPr/>
        </p:nvSpPr>
        <p:spPr>
          <a:xfrm>
            <a:off x="4912200" y="5461560"/>
            <a:ext cx="3210840" cy="362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849"/>
              </a:lnSpc>
              <a:tabLst>
                <a:tab pos="0" algn="l"/>
              </a:tabLst>
            </a:pPr>
            <a:r>
              <a:rPr lang="en-US" sz="1750" b="0" strike="noStrike" spc="-1">
                <a:solidFill>
                  <a:srgbClr val="2B4150"/>
                </a:solidFill>
                <a:latin typeface="Source Sans Pro"/>
                <a:ea typeface="Source Sans Pro"/>
              </a:rPr>
              <a:t>Κληρονομιά των καλλιτεχνών</a:t>
            </a:r>
            <a:endParaRPr lang="el-GR" sz="1750" b="0" strike="noStrike" spc="-1">
              <a:latin typeface="Arial"/>
            </a:endParaRPr>
          </a:p>
        </p:txBody>
      </p:sp>
      <p:sp>
        <p:nvSpPr>
          <p:cNvPr id="328" name="Shape 9"/>
          <p:cNvSpPr/>
          <p:nvPr/>
        </p:nvSpPr>
        <p:spPr>
          <a:xfrm>
            <a:off x="793800" y="6278040"/>
            <a:ext cx="7556040" cy="1306440"/>
          </a:xfrm>
          <a:prstGeom prst="roundRect">
            <a:avLst>
              <a:gd name="adj" fmla="val 2603"/>
            </a:avLst>
          </a:prstGeom>
          <a:solidFill>
            <a:srgbClr val="F3EEE3"/>
          </a:solidFill>
          <a:ln w="0">
            <a:noFill/>
          </a:ln>
        </p:spPr>
        <p:style>
          <a:lnRef idx="0">
            <a:scrgbClr r="0" g="0" b="0"/>
          </a:lnRef>
          <a:fillRef idx="0">
            <a:scrgbClr r="0" g="0" b="0"/>
          </a:fillRef>
          <a:effectRef idx="0">
            <a:scrgbClr r="0" g="0" b="0"/>
          </a:effectRef>
          <a:fontRef idx="minor"/>
        </p:style>
      </p:sp>
      <p:sp>
        <p:nvSpPr>
          <p:cNvPr id="329" name="Text 10"/>
          <p:cNvSpPr/>
          <p:nvPr/>
        </p:nvSpPr>
        <p:spPr>
          <a:xfrm>
            <a:off x="1020600" y="6504840"/>
            <a:ext cx="2835000" cy="3538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750"/>
              </a:lnSpc>
              <a:tabLst>
                <a:tab pos="0" algn="l"/>
              </a:tabLst>
            </a:pPr>
            <a:r>
              <a:rPr lang="en-US" sz="2200" b="0" strike="noStrike" spc="-1">
                <a:solidFill>
                  <a:srgbClr val="2B4150"/>
                </a:solidFill>
                <a:latin typeface="MuseoModerno Medium"/>
                <a:ea typeface="MuseoModerno Medium"/>
              </a:rPr>
              <a:t>Δόξα</a:t>
            </a:r>
            <a:endParaRPr lang="el-GR" sz="2200" b="0" strike="noStrike" spc="-1">
              <a:latin typeface="Arial"/>
            </a:endParaRPr>
          </a:p>
        </p:txBody>
      </p:sp>
      <p:sp>
        <p:nvSpPr>
          <p:cNvPr id="330" name="Text 11"/>
          <p:cNvSpPr/>
          <p:nvPr/>
        </p:nvSpPr>
        <p:spPr>
          <a:xfrm>
            <a:off x="1020600" y="6995160"/>
            <a:ext cx="7102440" cy="362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849"/>
              </a:lnSpc>
              <a:tabLst>
                <a:tab pos="0" algn="l"/>
              </a:tabLst>
            </a:pPr>
            <a:r>
              <a:rPr lang="en-US" sz="1750" b="0" strike="noStrike" spc="-1">
                <a:solidFill>
                  <a:srgbClr val="2B4150"/>
                </a:solidFill>
                <a:latin typeface="Source Sans Pro"/>
                <a:ea typeface="Source Sans Pro"/>
              </a:rPr>
              <a:t>Θαυμασμός του έργου</a:t>
            </a:r>
            <a:endParaRPr lang="el-GR" sz="175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 name="Image 0" descr="preencoded.png"/>
          <p:cNvPicPr/>
          <p:nvPr/>
        </p:nvPicPr>
        <p:blipFill>
          <a:blip r:embed="rId3"/>
          <a:stretch/>
        </p:blipFill>
        <p:spPr>
          <a:xfrm>
            <a:off x="0" y="0"/>
            <a:ext cx="14630040" cy="2109240"/>
          </a:xfrm>
          <a:prstGeom prst="rect">
            <a:avLst/>
          </a:prstGeom>
          <a:ln w="0">
            <a:noFill/>
          </a:ln>
        </p:spPr>
      </p:pic>
      <p:sp>
        <p:nvSpPr>
          <p:cNvPr id="332" name="Text 0"/>
          <p:cNvSpPr/>
          <p:nvPr/>
        </p:nvSpPr>
        <p:spPr>
          <a:xfrm>
            <a:off x="590760" y="2573640"/>
            <a:ext cx="7360920" cy="5270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4150"/>
              </a:lnSpc>
              <a:tabLst>
                <a:tab pos="0" algn="l"/>
              </a:tabLst>
            </a:pPr>
            <a:r>
              <a:rPr lang="en-US" sz="3300" b="0" strike="noStrike" spc="-1">
                <a:solidFill>
                  <a:srgbClr val="124E73"/>
                </a:solidFill>
                <a:latin typeface="MuseoModerno Medium"/>
                <a:ea typeface="MuseoModerno Medium"/>
              </a:rPr>
              <a:t>Αναγνωστική Θεωρία και η Αθανασία</a:t>
            </a:r>
            <a:endParaRPr lang="el-GR" sz="3300" b="0" strike="noStrike" spc="-1">
              <a:latin typeface="Arial"/>
            </a:endParaRPr>
          </a:p>
        </p:txBody>
      </p:sp>
      <p:sp>
        <p:nvSpPr>
          <p:cNvPr id="333" name="Text 1"/>
          <p:cNvSpPr/>
          <p:nvPr/>
        </p:nvSpPr>
        <p:spPr>
          <a:xfrm>
            <a:off x="590760" y="3354480"/>
            <a:ext cx="13448880" cy="5396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ts val="2100"/>
              </a:lnSpc>
              <a:tabLst>
                <a:tab pos="0" algn="l"/>
              </a:tabLst>
            </a:pPr>
            <a:r>
              <a:rPr lang="en-US" sz="1300" b="0" strike="noStrike" spc="-1">
                <a:solidFill>
                  <a:srgbClr val="2B4150"/>
                </a:solidFill>
                <a:latin typeface="Source Sans Pro"/>
                <a:ea typeface="Source Sans Pro"/>
              </a:rPr>
              <a:t>Η αναγνωστική θεωρία συνδυάζει τις σκέψεις και τις εμπειρίες του αναγνώστη με τις ιδέες του κειμένου. Η «Αθανασία» απευθύνεται στον μέσο άνθρωπο, στου οποίου το μυαλό περιπλανώνται ιδέες για τη μετά θάνατον ζωή και άλλες φιλοσοφικές αναζητήσεις. Το δίπολο θνητότητας και αθανασίας έπαιζε ρόλο από τα αρχαία χρόνια.</a:t>
            </a:r>
            <a:endParaRPr lang="el-GR" sz="1300" b="0" strike="noStrike" spc="-1">
              <a:latin typeface="Arial"/>
            </a:endParaRPr>
          </a:p>
        </p:txBody>
      </p:sp>
      <p:sp>
        <p:nvSpPr>
          <p:cNvPr id="334" name="Text 2"/>
          <p:cNvSpPr/>
          <p:nvPr/>
        </p:nvSpPr>
        <p:spPr>
          <a:xfrm>
            <a:off x="590760" y="4084200"/>
            <a:ext cx="13448880" cy="5396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ts val="2100"/>
              </a:lnSpc>
              <a:tabLst>
                <a:tab pos="0" algn="l"/>
              </a:tabLst>
            </a:pPr>
            <a:r>
              <a:rPr lang="en-US" sz="1300" b="0" strike="noStrike" spc="-1">
                <a:solidFill>
                  <a:srgbClr val="2B4150"/>
                </a:solidFill>
                <a:latin typeface="Source Sans Pro"/>
                <a:ea typeface="Source Sans Pro"/>
              </a:rPr>
              <a:t>Ο αναγνώστης καλείται να θέσει τα δικά του ερωτήματα για την ανθρώπινη ύπαρξη και το ρόλο του θανάτου («Σ’ αγαπήσανε στον κόσμο…δεν τους χάρισες ποτές»). Υπάρχει μια ασταμάτητη εσωτερική αναζήτηση για το νόημα της ζωής.</a:t>
            </a:r>
            <a:endParaRPr lang="el-GR" sz="1300" b="0" strike="noStrike" spc="-1">
              <a:latin typeface="Arial"/>
            </a:endParaRPr>
          </a:p>
        </p:txBody>
      </p:sp>
      <p:sp>
        <p:nvSpPr>
          <p:cNvPr id="335" name="Shape 3"/>
          <p:cNvSpPr/>
          <p:nvPr/>
        </p:nvSpPr>
        <p:spPr>
          <a:xfrm>
            <a:off x="7303680" y="4813920"/>
            <a:ext cx="22680" cy="2953080"/>
          </a:xfrm>
          <a:prstGeom prst="roundRect">
            <a:avLst>
              <a:gd name="adj" fmla="val 110745"/>
            </a:avLst>
          </a:prstGeom>
          <a:solidFill>
            <a:srgbClr val="D9D4C9"/>
          </a:solidFill>
          <a:ln w="0">
            <a:noFill/>
          </a:ln>
        </p:spPr>
        <p:style>
          <a:lnRef idx="0">
            <a:scrgbClr r="0" g="0" b="0"/>
          </a:lnRef>
          <a:fillRef idx="0">
            <a:scrgbClr r="0" g="0" b="0"/>
          </a:fillRef>
          <a:effectRef idx="0">
            <a:scrgbClr r="0" g="0" b="0"/>
          </a:effectRef>
          <a:fontRef idx="minor"/>
        </p:style>
      </p:sp>
      <p:sp>
        <p:nvSpPr>
          <p:cNvPr id="336" name="Shape 4"/>
          <p:cNvSpPr/>
          <p:nvPr/>
        </p:nvSpPr>
        <p:spPr>
          <a:xfrm>
            <a:off x="6557400" y="5182200"/>
            <a:ext cx="590400" cy="22680"/>
          </a:xfrm>
          <a:prstGeom prst="roundRect">
            <a:avLst>
              <a:gd name="adj" fmla="val 110745"/>
            </a:avLst>
          </a:prstGeom>
          <a:solidFill>
            <a:srgbClr val="D9D4C9"/>
          </a:solidFill>
          <a:ln w="0">
            <a:noFill/>
          </a:ln>
        </p:spPr>
        <p:style>
          <a:lnRef idx="0">
            <a:scrgbClr r="0" g="0" b="0"/>
          </a:lnRef>
          <a:fillRef idx="0">
            <a:scrgbClr r="0" g="0" b="0"/>
          </a:fillRef>
          <a:effectRef idx="0">
            <a:scrgbClr r="0" g="0" b="0"/>
          </a:effectRef>
          <a:fontRef idx="minor"/>
        </p:style>
      </p:sp>
      <p:sp>
        <p:nvSpPr>
          <p:cNvPr id="337" name="Shape 5"/>
          <p:cNvSpPr/>
          <p:nvPr/>
        </p:nvSpPr>
        <p:spPr>
          <a:xfrm>
            <a:off x="7125480" y="5004000"/>
            <a:ext cx="379440" cy="379440"/>
          </a:xfrm>
          <a:prstGeom prst="roundRect">
            <a:avLst>
              <a:gd name="adj" fmla="val 6668"/>
            </a:avLst>
          </a:prstGeom>
          <a:solidFill>
            <a:srgbClr val="F3EEE3"/>
          </a:solidFill>
          <a:ln w="0">
            <a:noFill/>
          </a:ln>
        </p:spPr>
        <p:style>
          <a:lnRef idx="0">
            <a:scrgbClr r="0" g="0" b="0"/>
          </a:lnRef>
          <a:fillRef idx="0">
            <a:scrgbClr r="0" g="0" b="0"/>
          </a:fillRef>
          <a:effectRef idx="0">
            <a:scrgbClr r="0" g="0" b="0"/>
          </a:effectRef>
          <a:fontRef idx="minor"/>
        </p:style>
      </p:sp>
      <p:sp>
        <p:nvSpPr>
          <p:cNvPr id="338" name="Text 6"/>
          <p:cNvSpPr/>
          <p:nvPr/>
        </p:nvSpPr>
        <p:spPr>
          <a:xfrm>
            <a:off x="7255800" y="5067000"/>
            <a:ext cx="118440" cy="2527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ts val="1950"/>
              </a:lnSpc>
              <a:tabLst>
                <a:tab pos="0" algn="l"/>
              </a:tabLst>
            </a:pPr>
            <a:r>
              <a:rPr lang="en-US" sz="1950" b="0" strike="noStrike" spc="-1">
                <a:solidFill>
                  <a:srgbClr val="2B4150"/>
                </a:solidFill>
                <a:latin typeface="MuseoModerno Medium"/>
                <a:ea typeface="MuseoModerno Medium"/>
              </a:rPr>
              <a:t>1</a:t>
            </a:r>
            <a:endParaRPr lang="el-GR" sz="1950" b="0" strike="noStrike" spc="-1">
              <a:latin typeface="Arial"/>
            </a:endParaRPr>
          </a:p>
        </p:txBody>
      </p:sp>
      <p:sp>
        <p:nvSpPr>
          <p:cNvPr id="339" name="Text 7"/>
          <p:cNvSpPr/>
          <p:nvPr/>
        </p:nvSpPr>
        <p:spPr>
          <a:xfrm>
            <a:off x="4274280" y="4982760"/>
            <a:ext cx="2112120" cy="263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r">
              <a:lnSpc>
                <a:spcPts val="2049"/>
              </a:lnSpc>
              <a:tabLst>
                <a:tab pos="0" algn="l"/>
              </a:tabLst>
            </a:pPr>
            <a:r>
              <a:rPr lang="en-US" sz="1650" b="0" strike="noStrike" spc="-1">
                <a:solidFill>
                  <a:srgbClr val="2B4150"/>
                </a:solidFill>
                <a:latin typeface="MuseoModerno Medium"/>
                <a:ea typeface="MuseoModerno Medium"/>
              </a:rPr>
              <a:t>Αναγνωστική Θεωρία</a:t>
            </a:r>
            <a:endParaRPr lang="el-GR" sz="1650" b="0" strike="noStrike" spc="-1">
              <a:latin typeface="Arial"/>
            </a:endParaRPr>
          </a:p>
        </p:txBody>
      </p:sp>
      <p:sp>
        <p:nvSpPr>
          <p:cNvPr id="340" name="Text 8"/>
          <p:cNvSpPr/>
          <p:nvPr/>
        </p:nvSpPr>
        <p:spPr>
          <a:xfrm>
            <a:off x="590760" y="5347800"/>
            <a:ext cx="5796000" cy="26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r">
              <a:lnSpc>
                <a:spcPts val="2100"/>
              </a:lnSpc>
              <a:tabLst>
                <a:tab pos="0" algn="l"/>
              </a:tabLst>
            </a:pPr>
            <a:r>
              <a:rPr lang="en-US" sz="1300" b="0" strike="noStrike" spc="-1">
                <a:solidFill>
                  <a:srgbClr val="2B4150"/>
                </a:solidFill>
                <a:latin typeface="Source Sans Pro"/>
                <a:ea typeface="Source Sans Pro"/>
              </a:rPr>
              <a:t>Σκέψεις και εμπειρίες</a:t>
            </a:r>
            <a:endParaRPr lang="el-GR" sz="1300" b="0" strike="noStrike" spc="-1">
              <a:latin typeface="Arial"/>
            </a:endParaRPr>
          </a:p>
        </p:txBody>
      </p:sp>
      <p:sp>
        <p:nvSpPr>
          <p:cNvPr id="341" name="Shape 9"/>
          <p:cNvSpPr/>
          <p:nvPr/>
        </p:nvSpPr>
        <p:spPr>
          <a:xfrm>
            <a:off x="7482240" y="6026040"/>
            <a:ext cx="590400" cy="22680"/>
          </a:xfrm>
          <a:prstGeom prst="roundRect">
            <a:avLst>
              <a:gd name="adj" fmla="val 110745"/>
            </a:avLst>
          </a:prstGeom>
          <a:solidFill>
            <a:srgbClr val="D9D4C9"/>
          </a:solidFill>
          <a:ln w="0">
            <a:noFill/>
          </a:ln>
        </p:spPr>
        <p:style>
          <a:lnRef idx="0">
            <a:scrgbClr r="0" g="0" b="0"/>
          </a:lnRef>
          <a:fillRef idx="0">
            <a:scrgbClr r="0" g="0" b="0"/>
          </a:fillRef>
          <a:effectRef idx="0">
            <a:scrgbClr r="0" g="0" b="0"/>
          </a:effectRef>
          <a:fontRef idx="minor"/>
        </p:style>
      </p:sp>
      <p:sp>
        <p:nvSpPr>
          <p:cNvPr id="342" name="Shape 10"/>
          <p:cNvSpPr/>
          <p:nvPr/>
        </p:nvSpPr>
        <p:spPr>
          <a:xfrm>
            <a:off x="7125480" y="5847480"/>
            <a:ext cx="379440" cy="379440"/>
          </a:xfrm>
          <a:prstGeom prst="roundRect">
            <a:avLst>
              <a:gd name="adj" fmla="val 6668"/>
            </a:avLst>
          </a:prstGeom>
          <a:solidFill>
            <a:srgbClr val="F3EEE3"/>
          </a:solidFill>
          <a:ln w="0">
            <a:noFill/>
          </a:ln>
        </p:spPr>
        <p:style>
          <a:lnRef idx="0">
            <a:scrgbClr r="0" g="0" b="0"/>
          </a:lnRef>
          <a:fillRef idx="0">
            <a:scrgbClr r="0" g="0" b="0"/>
          </a:fillRef>
          <a:effectRef idx="0">
            <a:scrgbClr r="0" g="0" b="0"/>
          </a:effectRef>
          <a:fontRef idx="minor"/>
        </p:style>
      </p:sp>
      <p:sp>
        <p:nvSpPr>
          <p:cNvPr id="343" name="Text 11"/>
          <p:cNvSpPr/>
          <p:nvPr/>
        </p:nvSpPr>
        <p:spPr>
          <a:xfrm>
            <a:off x="7244640" y="5910840"/>
            <a:ext cx="140400" cy="2527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ts val="1950"/>
              </a:lnSpc>
              <a:tabLst>
                <a:tab pos="0" algn="l"/>
              </a:tabLst>
            </a:pPr>
            <a:r>
              <a:rPr lang="en-US" sz="1950" b="0" strike="noStrike" spc="-1">
                <a:solidFill>
                  <a:srgbClr val="2B4150"/>
                </a:solidFill>
                <a:latin typeface="MuseoModerno Medium"/>
                <a:ea typeface="MuseoModerno Medium"/>
              </a:rPr>
              <a:t>2</a:t>
            </a:r>
            <a:endParaRPr lang="el-GR" sz="1950" b="0" strike="noStrike" spc="-1">
              <a:latin typeface="Arial"/>
            </a:endParaRPr>
          </a:p>
        </p:txBody>
      </p:sp>
      <p:sp>
        <p:nvSpPr>
          <p:cNvPr id="344" name="Text 12"/>
          <p:cNvSpPr/>
          <p:nvPr/>
        </p:nvSpPr>
        <p:spPr>
          <a:xfrm>
            <a:off x="8243280" y="5826600"/>
            <a:ext cx="2109240" cy="263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049"/>
              </a:lnSpc>
              <a:tabLst>
                <a:tab pos="0" algn="l"/>
              </a:tabLst>
            </a:pPr>
            <a:r>
              <a:rPr lang="en-US" sz="1650" b="0" strike="noStrike" spc="-1">
                <a:solidFill>
                  <a:srgbClr val="2B4150"/>
                </a:solidFill>
                <a:latin typeface="MuseoModerno Medium"/>
                <a:ea typeface="MuseoModerno Medium"/>
              </a:rPr>
              <a:t>Δίπολο</a:t>
            </a:r>
            <a:endParaRPr lang="el-GR" sz="1650" b="0" strike="noStrike" spc="-1">
              <a:latin typeface="Arial"/>
            </a:endParaRPr>
          </a:p>
        </p:txBody>
      </p:sp>
      <p:sp>
        <p:nvSpPr>
          <p:cNvPr id="345" name="Text 13"/>
          <p:cNvSpPr/>
          <p:nvPr/>
        </p:nvSpPr>
        <p:spPr>
          <a:xfrm>
            <a:off x="8243280" y="6191640"/>
            <a:ext cx="5796000" cy="26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100"/>
              </a:lnSpc>
              <a:tabLst>
                <a:tab pos="0" algn="l"/>
              </a:tabLst>
            </a:pPr>
            <a:r>
              <a:rPr lang="en-US" sz="1300" b="0" strike="noStrike" spc="-1">
                <a:solidFill>
                  <a:srgbClr val="2B4150"/>
                </a:solidFill>
                <a:latin typeface="Source Sans Pro"/>
                <a:ea typeface="Source Sans Pro"/>
              </a:rPr>
              <a:t>Θνητότητα και αθανασία</a:t>
            </a:r>
            <a:endParaRPr lang="el-GR" sz="1300" b="0" strike="noStrike" spc="-1">
              <a:latin typeface="Arial"/>
            </a:endParaRPr>
          </a:p>
        </p:txBody>
      </p:sp>
      <p:sp>
        <p:nvSpPr>
          <p:cNvPr id="346" name="Shape 14"/>
          <p:cNvSpPr/>
          <p:nvPr/>
        </p:nvSpPr>
        <p:spPr>
          <a:xfrm>
            <a:off x="6557400" y="6785280"/>
            <a:ext cx="590400" cy="22680"/>
          </a:xfrm>
          <a:prstGeom prst="roundRect">
            <a:avLst>
              <a:gd name="adj" fmla="val 110745"/>
            </a:avLst>
          </a:prstGeom>
          <a:solidFill>
            <a:srgbClr val="D9D4C9"/>
          </a:solidFill>
          <a:ln w="0">
            <a:noFill/>
          </a:ln>
        </p:spPr>
        <p:style>
          <a:lnRef idx="0">
            <a:scrgbClr r="0" g="0" b="0"/>
          </a:lnRef>
          <a:fillRef idx="0">
            <a:scrgbClr r="0" g="0" b="0"/>
          </a:fillRef>
          <a:effectRef idx="0">
            <a:scrgbClr r="0" g="0" b="0"/>
          </a:effectRef>
          <a:fontRef idx="minor"/>
        </p:style>
      </p:sp>
      <p:sp>
        <p:nvSpPr>
          <p:cNvPr id="347" name="Shape 15"/>
          <p:cNvSpPr/>
          <p:nvPr/>
        </p:nvSpPr>
        <p:spPr>
          <a:xfrm>
            <a:off x="7125480" y="6607080"/>
            <a:ext cx="379440" cy="379440"/>
          </a:xfrm>
          <a:prstGeom prst="roundRect">
            <a:avLst>
              <a:gd name="adj" fmla="val 6668"/>
            </a:avLst>
          </a:prstGeom>
          <a:solidFill>
            <a:srgbClr val="F3EEE3"/>
          </a:solidFill>
          <a:ln w="0">
            <a:noFill/>
          </a:ln>
        </p:spPr>
        <p:style>
          <a:lnRef idx="0">
            <a:scrgbClr r="0" g="0" b="0"/>
          </a:lnRef>
          <a:fillRef idx="0">
            <a:scrgbClr r="0" g="0" b="0"/>
          </a:fillRef>
          <a:effectRef idx="0">
            <a:scrgbClr r="0" g="0" b="0"/>
          </a:effectRef>
          <a:fontRef idx="minor"/>
        </p:style>
      </p:sp>
      <p:sp>
        <p:nvSpPr>
          <p:cNvPr id="348" name="Text 16"/>
          <p:cNvSpPr/>
          <p:nvPr/>
        </p:nvSpPr>
        <p:spPr>
          <a:xfrm>
            <a:off x="7243920" y="6670080"/>
            <a:ext cx="141840" cy="2527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ts val="1950"/>
              </a:lnSpc>
              <a:tabLst>
                <a:tab pos="0" algn="l"/>
              </a:tabLst>
            </a:pPr>
            <a:r>
              <a:rPr lang="en-US" sz="1950" b="0" strike="noStrike" spc="-1">
                <a:solidFill>
                  <a:srgbClr val="2B4150"/>
                </a:solidFill>
                <a:latin typeface="MuseoModerno Medium"/>
                <a:ea typeface="MuseoModerno Medium"/>
              </a:rPr>
              <a:t>3</a:t>
            </a:r>
            <a:endParaRPr lang="el-GR" sz="1950" b="0" strike="noStrike" spc="-1">
              <a:latin typeface="Arial"/>
            </a:endParaRPr>
          </a:p>
        </p:txBody>
      </p:sp>
      <p:sp>
        <p:nvSpPr>
          <p:cNvPr id="349" name="Text 17"/>
          <p:cNvSpPr/>
          <p:nvPr/>
        </p:nvSpPr>
        <p:spPr>
          <a:xfrm>
            <a:off x="4277160" y="6585840"/>
            <a:ext cx="2109240" cy="263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r">
              <a:lnSpc>
                <a:spcPts val="2049"/>
              </a:lnSpc>
              <a:tabLst>
                <a:tab pos="0" algn="l"/>
              </a:tabLst>
            </a:pPr>
            <a:r>
              <a:rPr lang="en-US" sz="1650" b="0" strike="noStrike" spc="-1">
                <a:solidFill>
                  <a:srgbClr val="2B4150"/>
                </a:solidFill>
                <a:latin typeface="MuseoModerno Medium"/>
                <a:ea typeface="MuseoModerno Medium"/>
              </a:rPr>
              <a:t>Αναζήτηση</a:t>
            </a:r>
            <a:endParaRPr lang="el-GR" sz="1650" b="0" strike="noStrike" spc="-1">
              <a:latin typeface="Arial"/>
            </a:endParaRPr>
          </a:p>
        </p:txBody>
      </p:sp>
      <p:sp>
        <p:nvSpPr>
          <p:cNvPr id="350" name="Text 18"/>
          <p:cNvSpPr/>
          <p:nvPr/>
        </p:nvSpPr>
        <p:spPr>
          <a:xfrm>
            <a:off x="590760" y="6950880"/>
            <a:ext cx="5796000" cy="26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r">
              <a:lnSpc>
                <a:spcPts val="2100"/>
              </a:lnSpc>
              <a:tabLst>
                <a:tab pos="0" algn="l"/>
              </a:tabLst>
            </a:pPr>
            <a:r>
              <a:rPr lang="en-US" sz="1300" b="0" strike="noStrike" spc="-1">
                <a:solidFill>
                  <a:srgbClr val="2B4150"/>
                </a:solidFill>
                <a:latin typeface="Source Sans Pro"/>
                <a:ea typeface="Source Sans Pro"/>
              </a:rPr>
              <a:t>Νόημα της ζωής</a:t>
            </a:r>
            <a:endParaRPr lang="el-GR" sz="13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ext 0"/>
          <p:cNvSpPr/>
          <p:nvPr/>
        </p:nvSpPr>
        <p:spPr>
          <a:xfrm>
            <a:off x="793800" y="1683720"/>
            <a:ext cx="10781280" cy="7084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5550"/>
              </a:lnSpc>
              <a:tabLst>
                <a:tab pos="0" algn="l"/>
              </a:tabLst>
            </a:pPr>
            <a:r>
              <a:rPr lang="en-US" sz="4450" b="0" strike="noStrike" spc="-1">
                <a:solidFill>
                  <a:srgbClr val="124E73"/>
                </a:solidFill>
                <a:latin typeface="MuseoModerno Medium"/>
                <a:ea typeface="MuseoModerno Medium"/>
              </a:rPr>
              <a:t>Η Αθανασία ως Πανανθρώπινο Ερώτημα</a:t>
            </a:r>
            <a:endParaRPr lang="el-GR" sz="4450" b="0" strike="noStrike" spc="-1">
              <a:latin typeface="Arial"/>
            </a:endParaRPr>
          </a:p>
        </p:txBody>
      </p:sp>
      <p:sp>
        <p:nvSpPr>
          <p:cNvPr id="352" name="Text 1"/>
          <p:cNvSpPr/>
          <p:nvPr/>
        </p:nvSpPr>
        <p:spPr>
          <a:xfrm>
            <a:off x="793800" y="2846160"/>
            <a:ext cx="13042440" cy="10882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ts val="2849"/>
              </a:lnSpc>
              <a:tabLst>
                <a:tab pos="0" algn="l"/>
              </a:tabLst>
            </a:pPr>
            <a:r>
              <a:rPr lang="en-US" sz="1750" b="0" strike="noStrike" spc="-1">
                <a:solidFill>
                  <a:srgbClr val="2B4150"/>
                </a:solidFill>
                <a:latin typeface="Source Sans Pro"/>
                <a:ea typeface="Source Sans Pro"/>
              </a:rPr>
              <a:t>Η «Αθανασία» δεν αφορά μόνο το ποιητικό υποκείμενο, αλλά σκέψεις με τις οποίες κάθε άνθρωπος έχει έρθει αντιμέτωπος. Οι αναφορές σε βασιλιάδες, ποιητές, Κροίσους και προσκυνητές αποδεικνύουν πως η κοινωνική και οικονομική θέση είναι ανεξάρτητες από την αθανασία.</a:t>
            </a:r>
            <a:endParaRPr lang="el-GR" sz="1750" b="0" strike="noStrike" spc="-1">
              <a:latin typeface="Arial"/>
            </a:endParaRPr>
          </a:p>
        </p:txBody>
      </p:sp>
      <p:sp>
        <p:nvSpPr>
          <p:cNvPr id="353" name="Text 2"/>
          <p:cNvSpPr/>
          <p:nvPr/>
        </p:nvSpPr>
        <p:spPr>
          <a:xfrm>
            <a:off x="793800" y="4190040"/>
            <a:ext cx="13042440" cy="7254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ts val="2849"/>
              </a:lnSpc>
              <a:tabLst>
                <a:tab pos="0" algn="l"/>
              </a:tabLst>
            </a:pPr>
            <a:r>
              <a:rPr lang="en-US" sz="1750" b="0" strike="noStrike" spc="-1">
                <a:solidFill>
                  <a:srgbClr val="2B4150"/>
                </a:solidFill>
                <a:latin typeface="Source Sans Pro"/>
                <a:ea typeface="Source Sans Pro"/>
              </a:rPr>
              <a:t>Η ιδέα του θανάτου φανερώνει την απώλεια, τη θλίψη και τον τρόμο. Όπως έγραψε ο Μάνος Χατζιδάκις, «_H Αθανασία του Γκάτσου, όπως και κάθε αληθινό τραγούδι, ήταν και παραμένει ένα παιχνίδι»</a:t>
            </a:r>
            <a:r>
              <a:rPr lang="en-US" sz="1750" b="0" u="sng" strike="noStrike" spc="-1">
                <a:solidFill>
                  <a:srgbClr val="325F7B"/>
                </a:solidFill>
                <a:uFillTx/>
                <a:latin typeface="Source Sans Pro"/>
                <a:ea typeface="Source Sans Pro"/>
              </a:rPr>
              <a:t>.</a:t>
            </a:r>
            <a:endParaRPr lang="el-GR" sz="1750" b="0" strike="noStrike" spc="-1">
              <a:latin typeface="Arial"/>
            </a:endParaRPr>
          </a:p>
        </p:txBody>
      </p:sp>
      <p:sp>
        <p:nvSpPr>
          <p:cNvPr id="354" name="Text 3"/>
          <p:cNvSpPr/>
          <p:nvPr/>
        </p:nvSpPr>
        <p:spPr>
          <a:xfrm>
            <a:off x="793800" y="5397840"/>
            <a:ext cx="2835000" cy="3538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750"/>
              </a:lnSpc>
              <a:tabLst>
                <a:tab pos="0" algn="l"/>
              </a:tabLst>
            </a:pPr>
            <a:r>
              <a:rPr lang="en-US" sz="2200" b="0" strike="noStrike" spc="-1">
                <a:solidFill>
                  <a:srgbClr val="124E73"/>
                </a:solidFill>
                <a:latin typeface="MuseoModerno Medium"/>
                <a:ea typeface="MuseoModerno Medium"/>
              </a:rPr>
              <a:t>Αναφορές</a:t>
            </a:r>
            <a:endParaRPr lang="el-GR" sz="2200" b="0" strike="noStrike" spc="-1">
              <a:latin typeface="Arial"/>
            </a:endParaRPr>
          </a:p>
        </p:txBody>
      </p:sp>
      <p:sp>
        <p:nvSpPr>
          <p:cNvPr id="355" name="Text 4"/>
          <p:cNvSpPr/>
          <p:nvPr/>
        </p:nvSpPr>
        <p:spPr>
          <a:xfrm>
            <a:off x="793800" y="5978880"/>
            <a:ext cx="6244200" cy="362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849"/>
              </a:lnSpc>
              <a:tabLst>
                <a:tab pos="0" algn="l"/>
              </a:tabLst>
            </a:pPr>
            <a:r>
              <a:rPr lang="en-US" sz="1750" b="0" strike="noStrike" spc="-1">
                <a:solidFill>
                  <a:srgbClr val="2B4150"/>
                </a:solidFill>
                <a:latin typeface="Source Sans Pro"/>
                <a:ea typeface="Source Sans Pro"/>
              </a:rPr>
              <a:t>Βασιλιάδες, ποιητές, Κροίσοι</a:t>
            </a:r>
            <a:endParaRPr lang="el-GR" sz="1750" b="0" strike="noStrike" spc="-1">
              <a:latin typeface="Arial"/>
            </a:endParaRPr>
          </a:p>
        </p:txBody>
      </p:sp>
      <p:sp>
        <p:nvSpPr>
          <p:cNvPr id="356" name="Text 5"/>
          <p:cNvSpPr/>
          <p:nvPr/>
        </p:nvSpPr>
        <p:spPr>
          <a:xfrm>
            <a:off x="7599600" y="5397840"/>
            <a:ext cx="2835000" cy="3538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750"/>
              </a:lnSpc>
              <a:tabLst>
                <a:tab pos="0" algn="l"/>
              </a:tabLst>
            </a:pPr>
            <a:r>
              <a:rPr lang="en-US" sz="2200" b="0" strike="noStrike" spc="-1">
                <a:solidFill>
                  <a:srgbClr val="124E73"/>
                </a:solidFill>
                <a:latin typeface="MuseoModerno Medium"/>
                <a:ea typeface="MuseoModerno Medium"/>
              </a:rPr>
              <a:t>Απώλεια</a:t>
            </a:r>
            <a:endParaRPr lang="el-GR" sz="2200" b="0" strike="noStrike" spc="-1">
              <a:latin typeface="Arial"/>
            </a:endParaRPr>
          </a:p>
        </p:txBody>
      </p:sp>
      <p:sp>
        <p:nvSpPr>
          <p:cNvPr id="357" name="Text 6"/>
          <p:cNvSpPr/>
          <p:nvPr/>
        </p:nvSpPr>
        <p:spPr>
          <a:xfrm>
            <a:off x="7599600" y="5978880"/>
            <a:ext cx="6244200" cy="362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849"/>
              </a:lnSpc>
              <a:tabLst>
                <a:tab pos="0" algn="l"/>
              </a:tabLst>
            </a:pPr>
            <a:r>
              <a:rPr lang="en-US" sz="1750" b="0" strike="noStrike" spc="-1">
                <a:solidFill>
                  <a:srgbClr val="2B4150"/>
                </a:solidFill>
                <a:latin typeface="Source Sans Pro"/>
                <a:ea typeface="Source Sans Pro"/>
              </a:rPr>
              <a:t>Θλίψη και τρόμος</a:t>
            </a:r>
            <a:endParaRPr lang="el-GR" sz="175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Text 0"/>
          <p:cNvSpPr/>
          <p:nvPr/>
        </p:nvSpPr>
        <p:spPr>
          <a:xfrm>
            <a:off x="778680" y="612000"/>
            <a:ext cx="10124280" cy="6948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5451"/>
              </a:lnSpc>
              <a:tabLst>
                <a:tab pos="0" algn="l"/>
              </a:tabLst>
            </a:pPr>
            <a:r>
              <a:rPr lang="en-US" sz="4350" b="0" strike="noStrike" spc="-1">
                <a:solidFill>
                  <a:srgbClr val="124E73"/>
                </a:solidFill>
                <a:latin typeface="MuseoModerno Medium"/>
                <a:ea typeface="MuseoModerno Medium"/>
              </a:rPr>
              <a:t>Διαμορφώνοντας μια Σφαιρική Άποψη</a:t>
            </a:r>
            <a:endParaRPr lang="el-GR" sz="4350" b="0" strike="noStrike" spc="-1">
              <a:latin typeface="Arial"/>
            </a:endParaRPr>
          </a:p>
        </p:txBody>
      </p:sp>
      <p:sp>
        <p:nvSpPr>
          <p:cNvPr id="359" name="Text 1"/>
          <p:cNvSpPr/>
          <p:nvPr/>
        </p:nvSpPr>
        <p:spPr>
          <a:xfrm>
            <a:off x="778680" y="1752120"/>
            <a:ext cx="13072680" cy="10677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ts val="2801"/>
              </a:lnSpc>
              <a:tabLst>
                <a:tab pos="0" algn="l"/>
              </a:tabLst>
            </a:pPr>
            <a:r>
              <a:rPr lang="en-US" sz="1750" b="0" strike="noStrike" spc="-1">
                <a:solidFill>
                  <a:srgbClr val="2B4150"/>
                </a:solidFill>
                <a:latin typeface="Source Sans Pro"/>
                <a:ea typeface="Source Sans Pro"/>
              </a:rPr>
              <a:t>Ένας ακροατής ή αναγνώστης της «Αθανασίας» πρέπει να συνδυάσει το νόημα του τραγουδιού με τις δικές του σκέψεις και συναισθήματα. Λαμβάνοντας υπόψη το φιλοσοφικό-κοινωνικό και καλλιτεχνικό υπόβαθρο, δίνεται η δυνατότητα για πολύπλευρη ανάλυση και διεξαγωγή πληθώρας νοημάτων.</a:t>
            </a:r>
            <a:endParaRPr lang="el-GR" sz="1750" b="0" strike="noStrike" spc="-1">
              <a:latin typeface="Arial"/>
            </a:endParaRPr>
          </a:p>
        </p:txBody>
      </p:sp>
      <p:sp>
        <p:nvSpPr>
          <p:cNvPr id="360" name="Text 2"/>
          <p:cNvSpPr/>
          <p:nvPr/>
        </p:nvSpPr>
        <p:spPr>
          <a:xfrm>
            <a:off x="778680" y="3070440"/>
            <a:ext cx="13072680" cy="7117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ts val="2801"/>
              </a:lnSpc>
              <a:tabLst>
                <a:tab pos="0" algn="l"/>
              </a:tabLst>
            </a:pPr>
            <a:r>
              <a:rPr lang="en-US" sz="1750" b="0" strike="noStrike" spc="-1">
                <a:solidFill>
                  <a:srgbClr val="2B4150"/>
                </a:solidFill>
                <a:latin typeface="Source Sans Pro"/>
                <a:ea typeface="Source Sans Pro"/>
              </a:rPr>
              <a:t>Με αυτόν τον τρόπο, ο παραλήπτης διαμορφώνει μια δική του άποψη για τη ζωή, τον θάνατο και την αθανασία ως μια ιδέα που οδηγεί σε ατέρμονες φιλοσοφικές αναζητήσεις.</a:t>
            </a:r>
            <a:endParaRPr lang="el-GR" sz="1750" b="0" strike="noStrike" spc="-1">
              <a:latin typeface="Arial"/>
            </a:endParaRPr>
          </a:p>
        </p:txBody>
      </p:sp>
      <p:sp>
        <p:nvSpPr>
          <p:cNvPr id="361" name="Text 3"/>
          <p:cNvSpPr/>
          <p:nvPr/>
        </p:nvSpPr>
        <p:spPr>
          <a:xfrm>
            <a:off x="2293560" y="5654160"/>
            <a:ext cx="2781000" cy="3474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r">
              <a:lnSpc>
                <a:spcPts val="2701"/>
              </a:lnSpc>
              <a:tabLst>
                <a:tab pos="0" algn="l"/>
              </a:tabLst>
            </a:pPr>
            <a:r>
              <a:rPr lang="en-US" sz="2150" b="0" strike="noStrike" spc="-1">
                <a:solidFill>
                  <a:srgbClr val="2B4150"/>
                </a:solidFill>
                <a:latin typeface="MuseoModerno Medium"/>
                <a:ea typeface="MuseoModerno Medium"/>
              </a:rPr>
              <a:t>Σκέψεις</a:t>
            </a:r>
            <a:endParaRPr lang="el-GR" sz="2150" b="0" strike="noStrike" spc="-1">
              <a:latin typeface="Arial"/>
            </a:endParaRPr>
          </a:p>
        </p:txBody>
      </p:sp>
      <p:pic>
        <p:nvPicPr>
          <p:cNvPr id="362" name="Image 0" descr="preencoded.png"/>
          <p:cNvPicPr/>
          <p:nvPr/>
        </p:nvPicPr>
        <p:blipFill>
          <a:blip r:embed="rId3"/>
          <a:stretch/>
        </p:blipFill>
        <p:spPr>
          <a:xfrm>
            <a:off x="5519880" y="4032720"/>
            <a:ext cx="3590280" cy="3590280"/>
          </a:xfrm>
          <a:prstGeom prst="rect">
            <a:avLst/>
          </a:prstGeom>
          <a:ln w="0">
            <a:noFill/>
          </a:ln>
        </p:spPr>
      </p:pic>
      <p:sp>
        <p:nvSpPr>
          <p:cNvPr id="363" name="Shape 4"/>
          <p:cNvSpPr/>
          <p:nvPr/>
        </p:nvSpPr>
        <p:spPr>
          <a:xfrm>
            <a:off x="5308920" y="5549760"/>
            <a:ext cx="555840" cy="555840"/>
          </a:xfrm>
          <a:prstGeom prst="roundRect">
            <a:avLst>
              <a:gd name="adj" fmla="val 1642543"/>
            </a:avLst>
          </a:prstGeom>
          <a:solidFill>
            <a:srgbClr val="F3EEE3"/>
          </a:solidFill>
          <a:ln w="0">
            <a:noFill/>
          </a:ln>
        </p:spPr>
        <p:style>
          <a:lnRef idx="0">
            <a:scrgbClr r="0" g="0" b="0"/>
          </a:lnRef>
          <a:fillRef idx="0">
            <a:scrgbClr r="0" g="0" b="0"/>
          </a:fillRef>
          <a:effectRef idx="0">
            <a:scrgbClr r="0" g="0" b="0"/>
          </a:effectRef>
          <a:fontRef idx="minor"/>
        </p:style>
      </p:sp>
      <p:sp>
        <p:nvSpPr>
          <p:cNvPr id="364" name="Text 5"/>
          <p:cNvSpPr/>
          <p:nvPr/>
        </p:nvSpPr>
        <p:spPr>
          <a:xfrm>
            <a:off x="5521680" y="5605560"/>
            <a:ext cx="129960" cy="4446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3501"/>
              </a:lnSpc>
              <a:tabLst>
                <a:tab pos="0" algn="l"/>
              </a:tabLst>
            </a:pPr>
            <a:r>
              <a:rPr lang="en-US" sz="2150" b="0" strike="noStrike" spc="-1">
                <a:solidFill>
                  <a:srgbClr val="2B4150"/>
                </a:solidFill>
                <a:latin typeface="MuseoModerno Medium"/>
                <a:ea typeface="MuseoModerno Medium"/>
              </a:rPr>
              <a:t>1</a:t>
            </a:r>
            <a:endParaRPr lang="el-GR" sz="2150" b="0" strike="noStrike" spc="-1">
              <a:latin typeface="Arial"/>
            </a:endParaRPr>
          </a:p>
        </p:txBody>
      </p:sp>
      <p:sp>
        <p:nvSpPr>
          <p:cNvPr id="365" name="Text 6"/>
          <p:cNvSpPr/>
          <p:nvPr/>
        </p:nvSpPr>
        <p:spPr>
          <a:xfrm>
            <a:off x="9444240" y="4672800"/>
            <a:ext cx="2781000" cy="3474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701"/>
              </a:lnSpc>
              <a:tabLst>
                <a:tab pos="0" algn="l"/>
              </a:tabLst>
            </a:pPr>
            <a:r>
              <a:rPr lang="en-US" sz="2150" b="0" strike="noStrike" spc="-1">
                <a:solidFill>
                  <a:srgbClr val="2B4150"/>
                </a:solidFill>
                <a:latin typeface="MuseoModerno Medium"/>
                <a:ea typeface="MuseoModerno Medium"/>
              </a:rPr>
              <a:t>Συναισθήματα</a:t>
            </a:r>
            <a:endParaRPr lang="el-GR" sz="2150" b="0" strike="noStrike" spc="-1">
              <a:latin typeface="Arial"/>
            </a:endParaRPr>
          </a:p>
        </p:txBody>
      </p:sp>
      <p:pic>
        <p:nvPicPr>
          <p:cNvPr id="366" name="Image 1" descr="preencoded.png"/>
          <p:cNvPicPr/>
          <p:nvPr/>
        </p:nvPicPr>
        <p:blipFill>
          <a:blip r:embed="rId4"/>
          <a:stretch/>
        </p:blipFill>
        <p:spPr>
          <a:xfrm>
            <a:off x="5519880" y="4032720"/>
            <a:ext cx="3590280" cy="3590280"/>
          </a:xfrm>
          <a:prstGeom prst="rect">
            <a:avLst/>
          </a:prstGeom>
          <a:ln w="0">
            <a:noFill/>
          </a:ln>
        </p:spPr>
      </p:pic>
      <p:sp>
        <p:nvSpPr>
          <p:cNvPr id="367" name="Shape 7"/>
          <p:cNvSpPr/>
          <p:nvPr/>
        </p:nvSpPr>
        <p:spPr>
          <a:xfrm>
            <a:off x="7900920" y="4053240"/>
            <a:ext cx="555840" cy="555840"/>
          </a:xfrm>
          <a:prstGeom prst="roundRect">
            <a:avLst>
              <a:gd name="adj" fmla="val 1642543"/>
            </a:avLst>
          </a:prstGeom>
          <a:solidFill>
            <a:srgbClr val="F3EEE3"/>
          </a:solidFill>
          <a:ln w="0">
            <a:noFill/>
          </a:ln>
        </p:spPr>
        <p:style>
          <a:lnRef idx="0">
            <a:scrgbClr r="0" g="0" b="0"/>
          </a:lnRef>
          <a:fillRef idx="0">
            <a:scrgbClr r="0" g="0" b="0"/>
          </a:fillRef>
          <a:effectRef idx="0">
            <a:scrgbClr r="0" g="0" b="0"/>
          </a:effectRef>
          <a:fontRef idx="minor"/>
        </p:style>
      </p:sp>
      <p:sp>
        <p:nvSpPr>
          <p:cNvPr id="368" name="Text 8"/>
          <p:cNvSpPr/>
          <p:nvPr/>
        </p:nvSpPr>
        <p:spPr>
          <a:xfrm>
            <a:off x="8101800" y="4109040"/>
            <a:ext cx="154440" cy="4446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3501"/>
              </a:lnSpc>
              <a:tabLst>
                <a:tab pos="0" algn="l"/>
              </a:tabLst>
            </a:pPr>
            <a:r>
              <a:rPr lang="en-US" sz="2150" b="0" strike="noStrike" spc="-1">
                <a:solidFill>
                  <a:srgbClr val="2B4150"/>
                </a:solidFill>
                <a:latin typeface="MuseoModerno Medium"/>
                <a:ea typeface="MuseoModerno Medium"/>
              </a:rPr>
              <a:t>2</a:t>
            </a:r>
            <a:endParaRPr lang="el-GR" sz="2150" b="0" strike="noStrike" spc="-1">
              <a:latin typeface="Arial"/>
            </a:endParaRPr>
          </a:p>
        </p:txBody>
      </p:sp>
      <p:sp>
        <p:nvSpPr>
          <p:cNvPr id="369" name="Text 9"/>
          <p:cNvSpPr/>
          <p:nvPr/>
        </p:nvSpPr>
        <p:spPr>
          <a:xfrm>
            <a:off x="9444240" y="6635160"/>
            <a:ext cx="2781000" cy="3474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2701"/>
              </a:lnSpc>
              <a:tabLst>
                <a:tab pos="0" algn="l"/>
              </a:tabLst>
            </a:pPr>
            <a:r>
              <a:rPr lang="en-US" sz="2150" b="0" strike="noStrike" spc="-1">
                <a:solidFill>
                  <a:srgbClr val="2B4150"/>
                </a:solidFill>
                <a:latin typeface="MuseoModerno Medium"/>
                <a:ea typeface="MuseoModerno Medium"/>
              </a:rPr>
              <a:t>Ανάλυση</a:t>
            </a:r>
            <a:endParaRPr lang="el-GR" sz="2150" b="0" strike="noStrike" spc="-1">
              <a:latin typeface="Arial"/>
            </a:endParaRPr>
          </a:p>
        </p:txBody>
      </p:sp>
      <p:pic>
        <p:nvPicPr>
          <p:cNvPr id="370" name="Image 2" descr="preencoded.png"/>
          <p:cNvPicPr/>
          <p:nvPr/>
        </p:nvPicPr>
        <p:blipFill>
          <a:blip r:embed="rId5"/>
          <a:stretch/>
        </p:blipFill>
        <p:spPr>
          <a:xfrm>
            <a:off x="5519880" y="4032720"/>
            <a:ext cx="3590280" cy="3590280"/>
          </a:xfrm>
          <a:prstGeom prst="rect">
            <a:avLst/>
          </a:prstGeom>
          <a:ln w="0">
            <a:noFill/>
          </a:ln>
        </p:spPr>
      </p:pic>
      <p:sp>
        <p:nvSpPr>
          <p:cNvPr id="371" name="Shape 10"/>
          <p:cNvSpPr/>
          <p:nvPr/>
        </p:nvSpPr>
        <p:spPr>
          <a:xfrm>
            <a:off x="7900920" y="7046280"/>
            <a:ext cx="555840" cy="555840"/>
          </a:xfrm>
          <a:prstGeom prst="roundRect">
            <a:avLst>
              <a:gd name="adj" fmla="val 1642543"/>
            </a:avLst>
          </a:prstGeom>
          <a:solidFill>
            <a:srgbClr val="F3EEE3"/>
          </a:solidFill>
          <a:ln w="0">
            <a:noFill/>
          </a:ln>
        </p:spPr>
        <p:style>
          <a:lnRef idx="0">
            <a:scrgbClr r="0" g="0" b="0"/>
          </a:lnRef>
          <a:fillRef idx="0">
            <a:scrgbClr r="0" g="0" b="0"/>
          </a:fillRef>
          <a:effectRef idx="0">
            <a:scrgbClr r="0" g="0" b="0"/>
          </a:effectRef>
          <a:fontRef idx="minor"/>
        </p:style>
      </p:sp>
      <p:sp>
        <p:nvSpPr>
          <p:cNvPr id="372" name="Text 11"/>
          <p:cNvSpPr/>
          <p:nvPr/>
        </p:nvSpPr>
        <p:spPr>
          <a:xfrm>
            <a:off x="8101080" y="7102080"/>
            <a:ext cx="155880" cy="4446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ts val="3501"/>
              </a:lnSpc>
              <a:tabLst>
                <a:tab pos="0" algn="l"/>
              </a:tabLst>
            </a:pPr>
            <a:r>
              <a:rPr lang="en-US" sz="2150" b="0" strike="noStrike" spc="-1">
                <a:solidFill>
                  <a:srgbClr val="2B4150"/>
                </a:solidFill>
                <a:latin typeface="MuseoModerno Medium"/>
                <a:ea typeface="MuseoModerno Medium"/>
              </a:rPr>
              <a:t>3</a:t>
            </a:r>
            <a:endParaRPr lang="el-GR" sz="215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TotalTime>
  <Words>641</Words>
  <Application>Microsoft Office PowerPoint</Application>
  <PresentationFormat>Προσαρμογή</PresentationFormat>
  <Paragraphs>65</Paragraphs>
  <Slides>7</Slides>
  <Notes>7</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7</vt:i4>
      </vt:variant>
      <vt:variant>
        <vt:lpstr>Τίτλοι διαφανειών</vt:lpstr>
      </vt:variant>
      <vt:variant>
        <vt:i4>7</vt:i4>
      </vt:variant>
    </vt:vector>
  </HeadingPairs>
  <TitlesOfParts>
    <vt:vector size="24" baseType="lpstr">
      <vt:lpstr>Arial</vt:lpstr>
      <vt:lpstr>Calibri</vt:lpstr>
      <vt:lpstr>Calibri Light</vt:lpstr>
      <vt:lpstr>DejaVu Sans</vt:lpstr>
      <vt:lpstr>MuseoModerno Medium</vt:lpstr>
      <vt:lpstr>Source Sans Pro</vt:lpstr>
      <vt:lpstr>Source Sans Pro Bold</vt:lpstr>
      <vt:lpstr>Symbol</vt:lpstr>
      <vt:lpstr>Times New Roman</vt:lpstr>
      <vt:lpstr>Wingdings</vt:lpstr>
      <vt:lpstr>Office Theme</vt:lpstr>
      <vt:lpstr>Office Theme</vt:lpstr>
      <vt:lpstr>Office Theme</vt:lpstr>
      <vt:lpstr>Office Theme</vt:lpstr>
      <vt:lpstr>Office Theme</vt:lpstr>
      <vt:lpstr>Office Theme</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dc:description/>
  <cp:lastModifiedBy>Student</cp:lastModifiedBy>
  <cp:revision>4</cp:revision>
  <dcterms:created xsi:type="dcterms:W3CDTF">2025-02-10T04:21:56Z</dcterms:created>
  <dcterms:modified xsi:type="dcterms:W3CDTF">2025-02-10T07:23:54Z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7</vt:i4>
  </property>
  <property fmtid="{D5CDD505-2E9C-101B-9397-08002B2CF9AE}" pid="3" name="PresentationFormat">
    <vt:lpwstr>On-screen Show (16:9)</vt:lpwstr>
  </property>
  <property fmtid="{D5CDD505-2E9C-101B-9397-08002B2CF9AE}" pid="4" name="Slides">
    <vt:i4>7</vt:i4>
  </property>
</Properties>
</file>