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notesMasterIdLst>
    <p:notesMasterId r:id="rId5"/>
  </p:notesMasterIdLst>
  <p:sldSz cx="14630400" cy="8229600"/>
  <p:notesSz cx="8229600" cy="14630400"/>
  <p:embeddedFontLst>
    <p:embeddedFont>
      <p:font typeface="Montserrat Black"/>
      <p:regular r:id="rId10"/>
    </p:embeddedFont>
    <p:embeddedFont>
      <p:font typeface="Montserrat Black"/>
      <p:regular r:id="rId11"/>
    </p:embeddedFont>
    <p:embeddedFont>
      <p:font typeface="Inconsolata"/>
      <p:regular r:id="rId12"/>
    </p:embeddedFont>
    <p:embeddedFont>
      <p:font typeface="Inconsolata"/>
      <p:regular r:id="rId1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0" Type="http://schemas.openxmlformats.org/officeDocument/2006/relationships/font" Target="fonts/font1.fntdata"/><Relationship Id="rId11" Type="http://schemas.openxmlformats.org/officeDocument/2006/relationships/font" Target="fonts/font2.fntdata"/><Relationship Id="rId12" Type="http://schemas.openxmlformats.org/officeDocument/2006/relationships/font" Target="fonts/font3.fntdata"/><Relationship Id="rId13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1169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Η Αξία της Μουσικής στην Ψυχολογία και την Προσωπικότητα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6781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Η μουσική επηρεάζει βαθιά τη συναισθηματική μας κατάσταση. Μειώνει το άγχος και το στρες κατά 65%.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65915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Ενισχύει τις γνωστικές λειτουργίες και τη δημιουργικότητα. Λειτουργεί ως δυναμικό μέσο έκφρασης και αυτογνωσίας.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64011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Η επίδρασή της στον εγκέφαλο είναι αποδεδειγμένη επιστημονικά. Επιφέρει μεταμορφωτικές αλλαγές στην ψυχολογία μας.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663797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6645592"/>
            <a:ext cx="347663" cy="3476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70040" y="6621066"/>
            <a:ext cx="113359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by Th Th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6498" y="789742"/>
            <a:ext cx="7583805" cy="1393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Θεραπευτικές Ιδιότητες της Μουσικής</a:t>
            </a:r>
            <a:endParaRPr lang="en-US" sz="43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98" y="2517100"/>
            <a:ext cx="1114425" cy="164091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15250" y="2739985"/>
            <a:ext cx="2786301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Μουσικοθεραπεία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715250" y="3221950"/>
            <a:ext cx="6135053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Αντιμετωπίζει αποτελεσματικά ψυχικές διαταραχές. Χρησιμοποιείται σε κλινικά περιβάλλοντα παγκοσμίως.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498" y="4158020"/>
            <a:ext cx="1114425" cy="164091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15250" y="4380905"/>
            <a:ext cx="2786301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Βελτίωση Ευεξίας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715250" y="4862870"/>
            <a:ext cx="6135053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Ενισχύει την ποιότητα ύπνου και τη συγκέντρωση. Δημιουργεί ηρεμία στο νευρικό σύστημα.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498" y="5798939"/>
            <a:ext cx="1114425" cy="164091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15250" y="6021824"/>
            <a:ext cx="2786301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Κοινωνικοί Δεσμοί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715250" y="6503789"/>
            <a:ext cx="6135053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Ενδυναμώνει τις διαπροσωπικές σχέσεις. Μειώνει τα συμπτώματα κατάθλιψης κατά 25%.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40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Η Κρίση της Σύγχρονης Μουσικής Υποκουλτούρας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88594"/>
            <a:ext cx="28383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Αμφιλεγόμενα Είδη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6973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Η τραπ μουσική προβάλλει συχνά προβληματικές αξίες. Επηρεάζει σημαντικά τη νεανική κουλτούρα.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Κριτική Σκέψη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6973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Απαιτείται ουσιαστική μουσική παιδεία. Οι νέοι χρειάζονται εργαλεία αξιολόγησης περιεχομένου.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Ευκαιρίες Αλλαγής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6973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Η μουσική μπορεί να προωθήσει θετικά μηνύματα. Υπάρχει δυνατότητα κοινωνικής μεταμόρφωσης.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Slide 1</vt:lpstr>
      <vt:lpstr>Slide 2</vt:lpstr>
      <vt:lpstr>Slide 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2025-03-13T07:02:57Z</dcterms:created>
  <dcterms:modified xsi:type="dcterms:W3CDTF">2025-03-13T07:02:57Z</dcterms:modified>
</cp:coreProperties>
</file>