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F985-E292-46C3-810B-854C3F9D63B1}" type="datetimeFigureOut">
              <a:rPr lang="el-GR" smtClean="0"/>
              <a:t>2/3/2020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5DC41-2871-417E-B682-C98DFA9B534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52446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F985-E292-46C3-810B-854C3F9D63B1}" type="datetimeFigureOut">
              <a:rPr lang="el-GR" smtClean="0"/>
              <a:t>2/3/2020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5DC41-2871-417E-B682-C98DFA9B534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57133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F985-E292-46C3-810B-854C3F9D63B1}" type="datetimeFigureOut">
              <a:rPr lang="el-GR" smtClean="0"/>
              <a:t>2/3/2020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5DC41-2871-417E-B682-C98DFA9B534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5697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F985-E292-46C3-810B-854C3F9D63B1}" type="datetimeFigureOut">
              <a:rPr lang="el-GR" smtClean="0"/>
              <a:t>2/3/2020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5DC41-2871-417E-B682-C98DFA9B534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3416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F985-E292-46C3-810B-854C3F9D63B1}" type="datetimeFigureOut">
              <a:rPr lang="el-GR" smtClean="0"/>
              <a:t>2/3/2020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5DC41-2871-417E-B682-C98DFA9B534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8877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F985-E292-46C3-810B-854C3F9D63B1}" type="datetimeFigureOut">
              <a:rPr lang="el-GR" smtClean="0"/>
              <a:t>2/3/2020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5DC41-2871-417E-B682-C98DFA9B534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63470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F985-E292-46C3-810B-854C3F9D63B1}" type="datetimeFigureOut">
              <a:rPr lang="el-GR" smtClean="0"/>
              <a:t>2/3/2020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5DC41-2871-417E-B682-C98DFA9B534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98475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F985-E292-46C3-810B-854C3F9D63B1}" type="datetimeFigureOut">
              <a:rPr lang="el-GR" smtClean="0"/>
              <a:t>2/3/2020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5DC41-2871-417E-B682-C98DFA9B534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66592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F985-E292-46C3-810B-854C3F9D63B1}" type="datetimeFigureOut">
              <a:rPr lang="el-GR" smtClean="0"/>
              <a:t>2/3/2020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5DC41-2871-417E-B682-C98DFA9B534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81579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F985-E292-46C3-810B-854C3F9D63B1}" type="datetimeFigureOut">
              <a:rPr lang="el-GR" smtClean="0"/>
              <a:t>2/3/2020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5DC41-2871-417E-B682-C98DFA9B534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5610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F985-E292-46C3-810B-854C3F9D63B1}" type="datetimeFigureOut">
              <a:rPr lang="el-GR" smtClean="0"/>
              <a:t>2/3/2020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5DC41-2871-417E-B682-C98DFA9B534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86501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4F985-E292-46C3-810B-854C3F9D63B1}" type="datetimeFigureOut">
              <a:rPr lang="el-GR" smtClean="0"/>
              <a:t>2/3/2020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5DC41-2871-417E-B682-C98DFA9B534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0360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00407" y="696686"/>
            <a:ext cx="3238500" cy="45434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0263" y="696686"/>
            <a:ext cx="7881257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/>
              <a:t>Με τη χρήση μεταβλητής με την ονομασία     </a:t>
            </a:r>
            <a:r>
              <a:rPr lang="en-US" sz="2400" b="1" dirty="0" smtClean="0"/>
              <a:t>MET</a:t>
            </a:r>
            <a:r>
              <a:rPr lang="el-GR" sz="2400" b="1" dirty="0" smtClean="0"/>
              <a:t>,</a:t>
            </a:r>
          </a:p>
          <a:p>
            <a:r>
              <a:rPr lang="el-GR" sz="2400" b="1" dirty="0" smtClean="0"/>
              <a:t>Να φτιαχτούν προγράμματα που :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 smtClean="0"/>
              <a:t>Εάν ο φωτισμός είναι &gt;=128 να εμφανίζει το μήνυμα </a:t>
            </a:r>
            <a:r>
              <a:rPr lang="en-US" sz="2400" dirty="0" smtClean="0"/>
              <a:t>FOS</a:t>
            </a:r>
            <a:r>
              <a:rPr lang="el-GR" sz="2400" dirty="0" smtClean="0"/>
              <a:t> αλλιώς να εμφανίζει το μήνυμα</a:t>
            </a:r>
            <a:r>
              <a:rPr lang="en-US" sz="2400" dirty="0" smtClean="0"/>
              <a:t> SKOTOS</a:t>
            </a:r>
            <a:endParaRPr lang="el-GR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l-GR" sz="2400" dirty="0" smtClean="0"/>
              <a:t>Εάν η θερμοκρασία είναι &gt;=21 να εμφανίζει το μήνυμα ΗΟΤ αλλιώς να εμφανίζει το μήνυμα</a:t>
            </a:r>
            <a:r>
              <a:rPr lang="en-US" sz="2400" dirty="0" smtClean="0"/>
              <a:t> </a:t>
            </a:r>
            <a:r>
              <a:rPr lang="en-US" sz="2400" dirty="0" smtClean="0"/>
              <a:t>COLD</a:t>
            </a:r>
            <a:endParaRPr lang="el-GR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l-GR" sz="2400" dirty="0" smtClean="0"/>
              <a:t>Εάν η επιτάχυνση είναι &gt;0 να εμφανίζει το μήνυμα </a:t>
            </a:r>
            <a:r>
              <a:rPr lang="en-US" sz="2400" dirty="0" smtClean="0"/>
              <a:t>SPEED </a:t>
            </a:r>
            <a:r>
              <a:rPr lang="el-GR" sz="2400" dirty="0" smtClean="0"/>
              <a:t>ε</a:t>
            </a:r>
            <a:r>
              <a:rPr lang="el-GR" sz="2400" dirty="0" smtClean="0"/>
              <a:t>άν η επιτάχυνση είναι &lt;0 να εμφανίζει το μήνυμα</a:t>
            </a:r>
            <a:r>
              <a:rPr lang="en-US" sz="2400" dirty="0" smtClean="0"/>
              <a:t> BREAK</a:t>
            </a:r>
            <a:r>
              <a:rPr lang="el-GR" sz="2400" dirty="0"/>
              <a:t> </a:t>
            </a:r>
            <a:r>
              <a:rPr lang="el-GR" sz="2400" dirty="0" smtClean="0"/>
              <a:t>άλλιώς το μήνυμα </a:t>
            </a:r>
            <a:r>
              <a:rPr lang="en-US" sz="2400" dirty="0" smtClean="0"/>
              <a:t>NORMAL</a:t>
            </a:r>
            <a:endParaRPr lang="el-GR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l-GR" sz="2400" dirty="0" smtClean="0"/>
              <a:t>Εάν η πυξίδα είναι ... μοίρες, εμφανίζει το μήνυμα</a:t>
            </a:r>
            <a:r>
              <a:rPr lang="en-US" sz="2400" dirty="0" smtClean="0"/>
              <a:t> N,</a:t>
            </a:r>
            <a:r>
              <a:rPr lang="el-GR" sz="2400" dirty="0" smtClean="0"/>
              <a:t> </a:t>
            </a:r>
            <a:r>
              <a:rPr lang="en-US" sz="2400" dirty="0"/>
              <a:t>	 </a:t>
            </a:r>
            <a:r>
              <a:rPr lang="en-US" sz="2400" dirty="0" smtClean="0"/>
              <a:t>    </a:t>
            </a:r>
            <a:r>
              <a:rPr lang="el-GR" sz="2400" dirty="0" smtClean="0"/>
              <a:t>αλλιώς εάν </a:t>
            </a:r>
            <a:r>
              <a:rPr lang="el-GR" sz="2400" dirty="0" smtClean="0"/>
              <a:t>η πυξίδα είναι ... εμφανίζει το μήνυμα</a:t>
            </a:r>
            <a:r>
              <a:rPr lang="en-US" sz="2400" dirty="0" smtClean="0"/>
              <a:t> </a:t>
            </a:r>
            <a:r>
              <a:rPr lang="en-US" sz="2400" dirty="0"/>
              <a:t>S</a:t>
            </a:r>
            <a:r>
              <a:rPr lang="en-US" sz="2400" dirty="0" smtClean="0"/>
              <a:t>,</a:t>
            </a:r>
            <a:r>
              <a:rPr lang="el-GR" sz="2400" dirty="0" smtClean="0"/>
              <a:t> 	  </a:t>
            </a:r>
          </a:p>
          <a:p>
            <a:r>
              <a:rPr lang="el-GR" sz="2400" dirty="0"/>
              <a:t> </a:t>
            </a:r>
            <a:r>
              <a:rPr lang="el-GR" sz="2400" dirty="0" smtClean="0"/>
              <a:t>       </a:t>
            </a:r>
            <a:r>
              <a:rPr lang="el-GR" sz="2400" dirty="0" smtClean="0"/>
              <a:t>αλλιώς εάν η πυξίδα είναι ... εμφανίζει το μήνυμα</a:t>
            </a:r>
            <a:r>
              <a:rPr lang="en-US" sz="2400" dirty="0" smtClean="0"/>
              <a:t> </a:t>
            </a:r>
            <a:r>
              <a:rPr lang="el-GR" sz="2400" dirty="0" smtClean="0"/>
              <a:t>Ε</a:t>
            </a:r>
            <a:r>
              <a:rPr lang="en-US" sz="2400" dirty="0" smtClean="0"/>
              <a:t>,</a:t>
            </a:r>
            <a:endParaRPr lang="el-GR" sz="2400" dirty="0" smtClean="0"/>
          </a:p>
          <a:p>
            <a:r>
              <a:rPr lang="el-GR" sz="2400" dirty="0"/>
              <a:t> </a:t>
            </a:r>
            <a:r>
              <a:rPr lang="el-GR" sz="2400" dirty="0" smtClean="0"/>
              <a:t>       </a:t>
            </a:r>
            <a:r>
              <a:rPr lang="el-GR" sz="2400" dirty="0" smtClean="0"/>
              <a:t>αλλιώς εάν η πυξίδα είναι ... εμφανίζει το μήνυμα</a:t>
            </a:r>
            <a:r>
              <a:rPr lang="en-US" sz="2400" dirty="0" smtClean="0"/>
              <a:t> </a:t>
            </a:r>
            <a:r>
              <a:rPr lang="en-US" sz="2400" dirty="0" smtClean="0"/>
              <a:t>W.</a:t>
            </a:r>
            <a:endParaRPr lang="el-GR" sz="2400" dirty="0" smtClean="0"/>
          </a:p>
          <a:p>
            <a:r>
              <a:rPr lang="el-GR" sz="2400" dirty="0" smtClean="0"/>
              <a:t>5.     </a:t>
            </a:r>
            <a:r>
              <a:rPr lang="el-GR" sz="2400" dirty="0" smtClean="0"/>
              <a:t>Εμφάνισε μοίρες στην περιστροφή (κύλιση)</a:t>
            </a:r>
          </a:p>
          <a:p>
            <a:endParaRPr lang="el-GR" sz="2000" b="1" dirty="0"/>
          </a:p>
        </p:txBody>
      </p:sp>
    </p:spTree>
    <p:extLst>
      <p:ext uri="{BB962C8B-B14F-4D97-AF65-F5344CB8AC3E}">
        <p14:creationId xmlns:p14="http://schemas.microsoft.com/office/powerpoint/2010/main" val="267046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134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JohnPC</dc:creator>
  <cp:lastModifiedBy>JohnPC</cp:lastModifiedBy>
  <cp:revision>3</cp:revision>
  <dcterms:created xsi:type="dcterms:W3CDTF">2020-03-02T20:10:49Z</dcterms:created>
  <dcterms:modified xsi:type="dcterms:W3CDTF">2020-03-02T21:15:57Z</dcterms:modified>
</cp:coreProperties>
</file>