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</p:sldIdLst>
  <p:sldSz cx="9144000" cy="5143500" type="screen16x9"/>
  <p:notesSz cx="6858000" cy="9144000"/>
  <p:embeddedFontLst>
    <p:embeddedFont>
      <p:font typeface="Barlow Light" panose="020B0604020202020204" charset="0"/>
      <p:regular r:id="rId14"/>
      <p:bold r:id="rId15"/>
      <p:italic r:id="rId16"/>
      <p:boldItalic r:id="rId17"/>
    </p:embeddedFont>
    <p:embeddedFont>
      <p:font typeface="Barlow SemiBold" panose="020B0604020202020204" charset="0"/>
      <p:regular r:id="rId18"/>
      <p:bold r:id="rId19"/>
      <p:italic r:id="rId20"/>
      <p:boldItalic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Barlow" panose="020B0604020202020204" charset="0"/>
      <p:regular r:id="rId26"/>
      <p:bold r:id="rId27"/>
      <p:italic r:id="rId28"/>
      <p:boldItalic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0C7D84CC-8590-4E48-A3CD-CDA7372AD785}">
  <a:tblStyle styleId="{0C7D84CC-8590-4E48-A3CD-CDA7372AD78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CDAF81E5-7B5B-4BC7-B4C7-08D4D21B3A7E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677" y="-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font" Target="fonts/font1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font" Target="fonts/font15.fntdata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7152822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Google Shape;254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" name="Google Shape;268;g35f391192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Google Shape;232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gradFill>
            <a:gsLst>
              <a:gs pos="0">
                <a:srgbClr val="FFFFFF">
                  <a:alpha val="0"/>
                  <a:alpha val="46370"/>
                </a:srgbClr>
              </a:gs>
              <a:gs pos="50000">
                <a:srgbClr val="FFFFFF">
                  <a:alpha val="0"/>
                  <a:alpha val="46370"/>
                </a:srgbClr>
              </a:gs>
              <a:gs pos="100000">
                <a:schemeClr val="lt1">
                  <a:alpha val="46370"/>
                </a:scheme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 rot="10800000" flipH="1">
            <a:off x="341403" y="3124853"/>
            <a:ext cx="8801751" cy="2018725"/>
            <a:chOff x="-4395163" y="751996"/>
            <a:chExt cx="13539073" cy="3105254"/>
          </a:xfrm>
        </p:grpSpPr>
        <p:sp>
          <p:nvSpPr>
            <p:cNvPr id="12" name="Google Shape;12;p2"/>
            <p:cNvSpPr/>
            <p:nvPr/>
          </p:nvSpPr>
          <p:spPr>
            <a:xfrm>
              <a:off x="5833150" y="752100"/>
              <a:ext cx="743025" cy="3102950"/>
            </a:xfrm>
            <a:custGeom>
              <a:avLst/>
              <a:gdLst/>
              <a:ahLst/>
              <a:cxnLst/>
              <a:rect l="l" t="t" r="r" b="b"/>
              <a:pathLst>
                <a:path w="29721" h="124118" extrusionOk="0">
                  <a:moveTo>
                    <a:pt x="29559" y="0"/>
                  </a:moveTo>
                  <a:lnTo>
                    <a:pt x="0" y="21343"/>
                  </a:lnTo>
                  <a:lnTo>
                    <a:pt x="0" y="124118"/>
                  </a:lnTo>
                  <a:lnTo>
                    <a:pt x="29721" y="10287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3" name="Google Shape;13;p2"/>
            <p:cNvSpPr/>
            <p:nvPr/>
          </p:nvSpPr>
          <p:spPr>
            <a:xfrm>
              <a:off x="6572309" y="752088"/>
              <a:ext cx="2571600" cy="2571900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-4395163" y="1285649"/>
              <a:ext cx="10228800" cy="25716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73000">
                  <a:schemeClr val="accent2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5833500" y="751996"/>
              <a:ext cx="738775" cy="745525"/>
            </a:xfrm>
            <a:custGeom>
              <a:avLst/>
              <a:gdLst/>
              <a:ahLst/>
              <a:cxnLst/>
              <a:rect l="l" t="t" r="r" b="b"/>
              <a:pathLst>
                <a:path w="29551" h="29821" extrusionOk="0">
                  <a:moveTo>
                    <a:pt x="29397" y="0"/>
                  </a:moveTo>
                  <a:lnTo>
                    <a:pt x="64" y="21385"/>
                  </a:lnTo>
                  <a:lnTo>
                    <a:pt x="0" y="29821"/>
                  </a:lnTo>
                  <a:lnTo>
                    <a:pt x="29551" y="8625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</p:sp>
        <p:sp>
          <p:nvSpPr>
            <p:cNvPr id="16" name="Google Shape;16;p2"/>
            <p:cNvSpPr/>
            <p:nvPr/>
          </p:nvSpPr>
          <p:spPr>
            <a:xfrm>
              <a:off x="6572284" y="752119"/>
              <a:ext cx="2571600" cy="211500"/>
            </a:xfrm>
            <a:prstGeom prst="rect">
              <a:avLst/>
            </a:pr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-4395163" y="1285742"/>
              <a:ext cx="10228800" cy="211800"/>
            </a:xfrm>
            <a:prstGeom prst="rect">
              <a:avLst/>
            </a:pr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" name="Google Shape;18;p2"/>
          <p:cNvSpPr txBox="1">
            <a:spLocks noGrp="1"/>
          </p:cNvSpPr>
          <p:nvPr>
            <p:ph type="ctrTitle"/>
          </p:nvPr>
        </p:nvSpPr>
        <p:spPr>
          <a:xfrm>
            <a:off x="614975" y="3124850"/>
            <a:ext cx="6058800" cy="153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bg>
      <p:bgPr>
        <a:solidFill>
          <a:schemeClr val="accent6"/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>
            <a:off x="381000" y="752088"/>
            <a:ext cx="8762909" cy="3105763"/>
            <a:chOff x="381000" y="752088"/>
            <a:chExt cx="8762909" cy="3105763"/>
          </a:xfrm>
        </p:grpSpPr>
        <p:sp>
          <p:nvSpPr>
            <p:cNvPr id="21" name="Google Shape;21;p3"/>
            <p:cNvSpPr/>
            <p:nvPr/>
          </p:nvSpPr>
          <p:spPr>
            <a:xfrm>
              <a:off x="5833150" y="752100"/>
              <a:ext cx="743025" cy="3102950"/>
            </a:xfrm>
            <a:custGeom>
              <a:avLst/>
              <a:gdLst/>
              <a:ahLst/>
              <a:cxnLst/>
              <a:rect l="l" t="t" r="r" b="b"/>
              <a:pathLst>
                <a:path w="29721" h="124118" extrusionOk="0">
                  <a:moveTo>
                    <a:pt x="29559" y="0"/>
                  </a:moveTo>
                  <a:lnTo>
                    <a:pt x="0" y="21343"/>
                  </a:lnTo>
                  <a:lnTo>
                    <a:pt x="0" y="124118"/>
                  </a:lnTo>
                  <a:lnTo>
                    <a:pt x="29721" y="10287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2" name="Google Shape;22;p3"/>
            <p:cNvSpPr/>
            <p:nvPr/>
          </p:nvSpPr>
          <p:spPr>
            <a:xfrm>
              <a:off x="6572309" y="752088"/>
              <a:ext cx="2571600" cy="2571900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3"/>
            <p:cNvSpPr/>
            <p:nvPr/>
          </p:nvSpPr>
          <p:spPr>
            <a:xfrm>
              <a:off x="381000" y="1285650"/>
              <a:ext cx="5452500" cy="25716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73000">
                  <a:schemeClr val="accent2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3"/>
            <p:cNvSpPr/>
            <p:nvPr/>
          </p:nvSpPr>
          <p:spPr>
            <a:xfrm>
              <a:off x="5833500" y="3112325"/>
              <a:ext cx="738775" cy="745525"/>
            </a:xfrm>
            <a:custGeom>
              <a:avLst/>
              <a:gdLst/>
              <a:ahLst/>
              <a:cxnLst/>
              <a:rect l="l" t="t" r="r" b="b"/>
              <a:pathLst>
                <a:path w="29551" h="29821" extrusionOk="0">
                  <a:moveTo>
                    <a:pt x="29397" y="0"/>
                  </a:moveTo>
                  <a:lnTo>
                    <a:pt x="64" y="21385"/>
                  </a:lnTo>
                  <a:lnTo>
                    <a:pt x="0" y="29821"/>
                  </a:lnTo>
                  <a:lnTo>
                    <a:pt x="29551" y="8625"/>
                  </a:lnTo>
                  <a:close/>
                </a:path>
              </a:pathLst>
            </a:custGeom>
            <a:solidFill>
              <a:srgbClr val="001F46">
                <a:alpha val="20110"/>
              </a:srgbClr>
            </a:solidFill>
            <a:ln>
              <a:noFill/>
            </a:ln>
          </p:spPr>
        </p:sp>
        <p:sp>
          <p:nvSpPr>
            <p:cNvPr id="25" name="Google Shape;25;p3"/>
            <p:cNvSpPr/>
            <p:nvPr/>
          </p:nvSpPr>
          <p:spPr>
            <a:xfrm>
              <a:off x="6572284" y="3112333"/>
              <a:ext cx="2571600" cy="211500"/>
            </a:xfrm>
            <a:prstGeom prst="rect">
              <a:avLst/>
            </a:prstGeom>
            <a:solidFill>
              <a:srgbClr val="001F46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3"/>
            <p:cNvSpPr/>
            <p:nvPr/>
          </p:nvSpPr>
          <p:spPr>
            <a:xfrm>
              <a:off x="381000" y="3645900"/>
              <a:ext cx="5452500" cy="211800"/>
            </a:xfrm>
            <a:prstGeom prst="rect">
              <a:avLst/>
            </a:prstGeom>
            <a:solidFill>
              <a:srgbClr val="001F46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" name="Google Shape;27;p3"/>
          <p:cNvSpPr txBox="1">
            <a:spLocks noGrp="1"/>
          </p:cNvSpPr>
          <p:nvPr>
            <p:ph type="ctrTitle"/>
          </p:nvPr>
        </p:nvSpPr>
        <p:spPr>
          <a:xfrm>
            <a:off x="614975" y="2026650"/>
            <a:ext cx="4969500" cy="563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subTitle" idx="1"/>
          </p:nvPr>
        </p:nvSpPr>
        <p:spPr>
          <a:xfrm>
            <a:off x="614975" y="2611075"/>
            <a:ext cx="4969500" cy="277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oogle Shape;30;p4"/>
          <p:cNvGrpSpPr/>
          <p:nvPr/>
        </p:nvGrpSpPr>
        <p:grpSpPr>
          <a:xfrm>
            <a:off x="381000" y="380950"/>
            <a:ext cx="8762909" cy="4384250"/>
            <a:chOff x="381000" y="380950"/>
            <a:chExt cx="8762909" cy="4384250"/>
          </a:xfrm>
        </p:grpSpPr>
        <p:sp>
          <p:nvSpPr>
            <p:cNvPr id="31" name="Google Shape;31;p4"/>
            <p:cNvSpPr/>
            <p:nvPr/>
          </p:nvSpPr>
          <p:spPr>
            <a:xfrm>
              <a:off x="5829300" y="380950"/>
              <a:ext cx="746875" cy="4382725"/>
            </a:xfrm>
            <a:custGeom>
              <a:avLst/>
              <a:gdLst/>
              <a:ahLst/>
              <a:cxnLst/>
              <a:rect l="l" t="t" r="r" b="b"/>
              <a:pathLst>
                <a:path w="29875" h="175309" extrusionOk="0">
                  <a:moveTo>
                    <a:pt x="29713" y="25517"/>
                  </a:moveTo>
                  <a:lnTo>
                    <a:pt x="0" y="0"/>
                  </a:lnTo>
                  <a:lnTo>
                    <a:pt x="100" y="175309"/>
                  </a:lnTo>
                  <a:lnTo>
                    <a:pt x="29875" y="12839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32" name="Google Shape;32;p4"/>
            <p:cNvSpPr/>
            <p:nvPr/>
          </p:nvSpPr>
          <p:spPr>
            <a:xfrm>
              <a:off x="5830600" y="3379100"/>
              <a:ext cx="741675" cy="1384575"/>
            </a:xfrm>
            <a:custGeom>
              <a:avLst/>
              <a:gdLst/>
              <a:ahLst/>
              <a:cxnLst/>
              <a:rect l="l" t="t" r="r" b="b"/>
              <a:pathLst>
                <a:path w="29667" h="55383" extrusionOk="0">
                  <a:moveTo>
                    <a:pt x="29513" y="0"/>
                  </a:moveTo>
                  <a:lnTo>
                    <a:pt x="0" y="46895"/>
                  </a:lnTo>
                  <a:lnTo>
                    <a:pt x="0" y="55383"/>
                  </a:lnTo>
                  <a:lnTo>
                    <a:pt x="29667" y="8625"/>
                  </a:lnTo>
                  <a:close/>
                </a:path>
              </a:pathLst>
            </a:custGeom>
            <a:solidFill>
              <a:srgbClr val="001F46">
                <a:alpha val="20110"/>
              </a:srgbClr>
            </a:solidFill>
            <a:ln>
              <a:noFill/>
            </a:ln>
          </p:spPr>
        </p:sp>
        <p:sp>
          <p:nvSpPr>
            <p:cNvPr id="33" name="Google Shape;33;p4"/>
            <p:cNvSpPr/>
            <p:nvPr/>
          </p:nvSpPr>
          <p:spPr>
            <a:xfrm rot="10800000">
              <a:off x="6572309" y="1017613"/>
              <a:ext cx="2571600" cy="25719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73000">
                  <a:schemeClr val="accent2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4"/>
            <p:cNvSpPr/>
            <p:nvPr/>
          </p:nvSpPr>
          <p:spPr>
            <a:xfrm rot="10800000">
              <a:off x="381000" y="381000"/>
              <a:ext cx="5452500" cy="4384200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4"/>
            <p:cNvSpPr/>
            <p:nvPr/>
          </p:nvSpPr>
          <p:spPr>
            <a:xfrm>
              <a:off x="6572284" y="3377858"/>
              <a:ext cx="2571600" cy="211500"/>
            </a:xfrm>
            <a:prstGeom prst="rect">
              <a:avLst/>
            </a:prstGeom>
            <a:solidFill>
              <a:srgbClr val="001F46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4"/>
            <p:cNvSpPr/>
            <p:nvPr/>
          </p:nvSpPr>
          <p:spPr>
            <a:xfrm>
              <a:off x="381000" y="4550600"/>
              <a:ext cx="5452500" cy="211800"/>
            </a:xfrm>
            <a:prstGeom prst="rect">
              <a:avLst/>
            </a:prstGeom>
            <a:solidFill>
              <a:srgbClr val="001F46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" name="Google Shape;37;p4"/>
          <p:cNvGrpSpPr/>
          <p:nvPr/>
        </p:nvGrpSpPr>
        <p:grpSpPr>
          <a:xfrm>
            <a:off x="0" y="4762400"/>
            <a:ext cx="603997" cy="381100"/>
            <a:chOff x="0" y="4762400"/>
            <a:chExt cx="603997" cy="381100"/>
          </a:xfrm>
        </p:grpSpPr>
        <p:sp>
          <p:nvSpPr>
            <p:cNvPr id="38" name="Google Shape;38;p4"/>
            <p:cNvSpPr/>
            <p:nvPr/>
          </p:nvSpPr>
          <p:spPr>
            <a:xfrm>
              <a:off x="380497" y="4762400"/>
              <a:ext cx="223500" cy="3810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4"/>
            <p:cNvSpPr/>
            <p:nvPr/>
          </p:nvSpPr>
          <p:spPr>
            <a:xfrm>
              <a:off x="0" y="4762500"/>
              <a:ext cx="381000" cy="381000"/>
            </a:xfrm>
            <a:prstGeom prst="rect">
              <a:avLst/>
            </a:prstGeom>
            <a:gradFill>
              <a:gsLst>
                <a:gs pos="0">
                  <a:schemeClr val="accent6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" name="Google Shape;40;p4"/>
          <p:cNvSpPr txBox="1">
            <a:spLocks noGrp="1"/>
          </p:cNvSpPr>
          <p:nvPr>
            <p:ph type="body" idx="1"/>
          </p:nvPr>
        </p:nvSpPr>
        <p:spPr>
          <a:xfrm>
            <a:off x="1105629" y="1039525"/>
            <a:ext cx="4055100" cy="291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419100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000"/>
              <a:buChar char="▸"/>
              <a:defRPr sz="3000">
                <a:solidFill>
                  <a:schemeClr val="lt1"/>
                </a:solidFill>
              </a:defRPr>
            </a:lvl1pPr>
            <a:lvl2pPr marL="914400" lvl="1" indent="-4191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▹"/>
              <a:defRPr sz="3000">
                <a:solidFill>
                  <a:schemeClr val="lt1"/>
                </a:solidFill>
              </a:defRPr>
            </a:lvl2pPr>
            <a:lvl3pPr marL="1371600" lvl="2" indent="-4191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■"/>
              <a:defRPr sz="3000">
                <a:solidFill>
                  <a:schemeClr val="lt1"/>
                </a:solidFill>
              </a:defRPr>
            </a:lvl3pPr>
            <a:lvl4pPr marL="1828800" lvl="3" indent="-4191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●"/>
              <a:defRPr sz="3000">
                <a:solidFill>
                  <a:schemeClr val="lt1"/>
                </a:solidFill>
              </a:defRPr>
            </a:lvl4pPr>
            <a:lvl5pPr marL="2286000" lvl="4" indent="-4191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○"/>
              <a:defRPr sz="3000">
                <a:solidFill>
                  <a:schemeClr val="lt1"/>
                </a:solidFill>
              </a:defRPr>
            </a:lvl5pPr>
            <a:lvl6pPr marL="2743200" lvl="5" indent="-4191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■"/>
              <a:defRPr sz="3000">
                <a:solidFill>
                  <a:schemeClr val="lt1"/>
                </a:solidFill>
              </a:defRPr>
            </a:lvl6pPr>
            <a:lvl7pPr marL="3200400" lvl="6" indent="-4191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●"/>
              <a:defRPr sz="3000">
                <a:solidFill>
                  <a:schemeClr val="lt1"/>
                </a:solidFill>
              </a:defRPr>
            </a:lvl7pPr>
            <a:lvl8pPr marL="3657600" lvl="7" indent="-4191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○"/>
              <a:defRPr sz="3000">
                <a:solidFill>
                  <a:schemeClr val="lt1"/>
                </a:solidFill>
              </a:defRPr>
            </a:lvl8pPr>
            <a:lvl9pPr marL="4114800" lvl="8" indent="-4191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■"/>
              <a:defRPr sz="3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1" name="Google Shape;41;p4"/>
          <p:cNvSpPr txBox="1"/>
          <p:nvPr/>
        </p:nvSpPr>
        <p:spPr>
          <a:xfrm>
            <a:off x="723450" y="720725"/>
            <a:ext cx="3810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“</a:t>
            </a:r>
            <a:endParaRPr sz="96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42" name="Google Shape;42;p4"/>
          <p:cNvSpPr txBox="1">
            <a:spLocks noGrp="1"/>
          </p:cNvSpPr>
          <p:nvPr>
            <p:ph type="sldNum" idx="12"/>
          </p:nvPr>
        </p:nvSpPr>
        <p:spPr>
          <a:xfrm>
            <a:off x="0" y="4762400"/>
            <a:ext cx="381000" cy="38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oogle Shape;44;p5"/>
          <p:cNvGrpSpPr/>
          <p:nvPr/>
        </p:nvGrpSpPr>
        <p:grpSpPr>
          <a:xfrm>
            <a:off x="0" y="4762400"/>
            <a:ext cx="603997" cy="381100"/>
            <a:chOff x="0" y="4762400"/>
            <a:chExt cx="603997" cy="381100"/>
          </a:xfrm>
        </p:grpSpPr>
        <p:sp>
          <p:nvSpPr>
            <p:cNvPr id="45" name="Google Shape;45;p5"/>
            <p:cNvSpPr/>
            <p:nvPr/>
          </p:nvSpPr>
          <p:spPr>
            <a:xfrm>
              <a:off x="380497" y="4762400"/>
              <a:ext cx="223500" cy="3810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5"/>
            <p:cNvSpPr/>
            <p:nvPr/>
          </p:nvSpPr>
          <p:spPr>
            <a:xfrm>
              <a:off x="0" y="4762500"/>
              <a:ext cx="381000" cy="381000"/>
            </a:xfrm>
            <a:prstGeom prst="rect">
              <a:avLst/>
            </a:prstGeom>
            <a:gradFill>
              <a:gsLst>
                <a:gs pos="0">
                  <a:schemeClr val="accent6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" name="Google Shape;47;p5"/>
          <p:cNvGrpSpPr/>
          <p:nvPr/>
        </p:nvGrpSpPr>
        <p:grpSpPr>
          <a:xfrm>
            <a:off x="381000" y="0"/>
            <a:ext cx="8763111" cy="1310918"/>
            <a:chOff x="381000" y="0"/>
            <a:chExt cx="8763111" cy="1310918"/>
          </a:xfrm>
        </p:grpSpPr>
        <p:grpSp>
          <p:nvGrpSpPr>
            <p:cNvPr id="48" name="Google Shape;48;p5"/>
            <p:cNvGrpSpPr/>
            <p:nvPr/>
          </p:nvGrpSpPr>
          <p:grpSpPr>
            <a:xfrm>
              <a:off x="381000" y="0"/>
              <a:ext cx="8763111" cy="1310300"/>
              <a:chOff x="381000" y="0"/>
              <a:chExt cx="8763111" cy="1310300"/>
            </a:xfrm>
          </p:grpSpPr>
          <p:sp>
            <p:nvSpPr>
              <p:cNvPr id="49" name="Google Shape;49;p5"/>
              <p:cNvSpPr/>
              <p:nvPr/>
            </p:nvSpPr>
            <p:spPr>
              <a:xfrm>
                <a:off x="7371879" y="0"/>
                <a:ext cx="721985" cy="1310275"/>
              </a:xfrm>
              <a:custGeom>
                <a:avLst/>
                <a:gdLst/>
                <a:ahLst/>
                <a:cxnLst/>
                <a:rect l="l" t="t" r="r" b="b"/>
                <a:pathLst>
                  <a:path w="23660" h="52411" extrusionOk="0">
                    <a:moveTo>
                      <a:pt x="23655" y="0"/>
                    </a:moveTo>
                    <a:lnTo>
                      <a:pt x="0" y="15445"/>
                    </a:lnTo>
                    <a:lnTo>
                      <a:pt x="14" y="52411"/>
                    </a:lnTo>
                    <a:lnTo>
                      <a:pt x="23660" y="4217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</p:sp>
          <p:sp>
            <p:nvSpPr>
              <p:cNvPr id="50" name="Google Shape;50;p5"/>
              <p:cNvSpPr/>
              <p:nvPr/>
            </p:nvSpPr>
            <p:spPr>
              <a:xfrm>
                <a:off x="8090211" y="0"/>
                <a:ext cx="1053900" cy="1053900"/>
              </a:xfrm>
              <a:prstGeom prst="rect">
                <a:avLst/>
              </a:prstGeom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51;p5"/>
              <p:cNvSpPr/>
              <p:nvPr/>
            </p:nvSpPr>
            <p:spPr>
              <a:xfrm>
                <a:off x="381000" y="384200"/>
                <a:ext cx="6990900" cy="926100"/>
              </a:xfrm>
              <a:prstGeom prst="rect">
                <a:avLst/>
              </a:prstGeom>
              <a:gradFill>
                <a:gsLst>
                  <a:gs pos="0">
                    <a:schemeClr val="accent2"/>
                  </a:gs>
                  <a:gs pos="73000">
                    <a:schemeClr val="accent2"/>
                  </a:gs>
                  <a:gs pos="100000">
                    <a:schemeClr val="accent3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2" name="Google Shape;52;p5"/>
            <p:cNvGrpSpPr/>
            <p:nvPr/>
          </p:nvGrpSpPr>
          <p:grpSpPr>
            <a:xfrm>
              <a:off x="381000" y="967217"/>
              <a:ext cx="8763100" cy="343701"/>
              <a:chOff x="381000" y="862358"/>
              <a:chExt cx="8763100" cy="576872"/>
            </a:xfrm>
          </p:grpSpPr>
          <p:sp>
            <p:nvSpPr>
              <p:cNvPr id="53" name="Google Shape;53;p5"/>
              <p:cNvSpPr/>
              <p:nvPr/>
            </p:nvSpPr>
            <p:spPr>
              <a:xfrm>
                <a:off x="7370250" y="863755"/>
                <a:ext cx="719800" cy="575475"/>
              </a:xfrm>
              <a:custGeom>
                <a:avLst/>
                <a:gdLst/>
                <a:ahLst/>
                <a:cxnLst/>
                <a:rect l="l" t="t" r="r" b="b"/>
                <a:pathLst>
                  <a:path w="28792" h="23019" extrusionOk="0">
                    <a:moveTo>
                      <a:pt x="28792" y="0"/>
                    </a:moveTo>
                    <a:lnTo>
                      <a:pt x="53" y="17878"/>
                    </a:lnTo>
                    <a:lnTo>
                      <a:pt x="0" y="23019"/>
                    </a:lnTo>
                    <a:lnTo>
                      <a:pt x="28792" y="5853"/>
                    </a:lnTo>
                    <a:close/>
                  </a:path>
                </a:pathLst>
              </a:custGeom>
              <a:solidFill>
                <a:srgbClr val="001F46">
                  <a:alpha val="20110"/>
                </a:srgbClr>
              </a:solidFill>
              <a:ln>
                <a:noFill/>
              </a:ln>
            </p:spPr>
          </p:sp>
          <p:sp>
            <p:nvSpPr>
              <p:cNvPr id="54" name="Google Shape;54;p5"/>
              <p:cNvSpPr/>
              <p:nvPr/>
            </p:nvSpPr>
            <p:spPr>
              <a:xfrm>
                <a:off x="8090200" y="862358"/>
                <a:ext cx="1053900" cy="145500"/>
              </a:xfrm>
              <a:prstGeom prst="rect">
                <a:avLst/>
              </a:prstGeom>
              <a:solidFill>
                <a:srgbClr val="001F46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55;p5"/>
              <p:cNvSpPr/>
              <p:nvPr/>
            </p:nvSpPr>
            <p:spPr>
              <a:xfrm>
                <a:off x="381000" y="1310303"/>
                <a:ext cx="6990900" cy="127800"/>
              </a:xfrm>
              <a:prstGeom prst="rect">
                <a:avLst/>
              </a:prstGeom>
              <a:solidFill>
                <a:srgbClr val="001F46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56" name="Google Shape;56;p5"/>
          <p:cNvSpPr txBox="1">
            <a:spLocks noGrp="1"/>
          </p:cNvSpPr>
          <p:nvPr>
            <p:ph type="title"/>
          </p:nvPr>
        </p:nvSpPr>
        <p:spPr>
          <a:xfrm>
            <a:off x="614975" y="391350"/>
            <a:ext cx="6757800" cy="919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5"/>
          <p:cNvSpPr txBox="1">
            <a:spLocks noGrp="1"/>
          </p:cNvSpPr>
          <p:nvPr>
            <p:ph type="body" idx="1"/>
          </p:nvPr>
        </p:nvSpPr>
        <p:spPr>
          <a:xfrm>
            <a:off x="614975" y="1705175"/>
            <a:ext cx="6757800" cy="2826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spcBef>
                <a:spcPts val="600"/>
              </a:spcBef>
              <a:spcAft>
                <a:spcPts val="0"/>
              </a:spcAft>
              <a:buSzPts val="2400"/>
              <a:buChar char="▸"/>
              <a:defRPr/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▹"/>
              <a:defRPr/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58" name="Google Shape;58;p5"/>
          <p:cNvSpPr txBox="1">
            <a:spLocks noGrp="1"/>
          </p:cNvSpPr>
          <p:nvPr>
            <p:ph type="sldNum" idx="12"/>
          </p:nvPr>
        </p:nvSpPr>
        <p:spPr>
          <a:xfrm>
            <a:off x="0" y="4762400"/>
            <a:ext cx="381000" cy="38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 + Image">
  <p:cSld name="TITLE_AND_BODY_1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Google Shape;60;p6"/>
          <p:cNvGrpSpPr/>
          <p:nvPr/>
        </p:nvGrpSpPr>
        <p:grpSpPr>
          <a:xfrm>
            <a:off x="0" y="4762400"/>
            <a:ext cx="603997" cy="381100"/>
            <a:chOff x="0" y="4762400"/>
            <a:chExt cx="603997" cy="381100"/>
          </a:xfrm>
        </p:grpSpPr>
        <p:sp>
          <p:nvSpPr>
            <p:cNvPr id="61" name="Google Shape;61;p6"/>
            <p:cNvSpPr/>
            <p:nvPr/>
          </p:nvSpPr>
          <p:spPr>
            <a:xfrm>
              <a:off x="380497" y="4762400"/>
              <a:ext cx="223500" cy="3810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6"/>
            <p:cNvSpPr/>
            <p:nvPr/>
          </p:nvSpPr>
          <p:spPr>
            <a:xfrm>
              <a:off x="0" y="4762500"/>
              <a:ext cx="381000" cy="381000"/>
            </a:xfrm>
            <a:prstGeom prst="rect">
              <a:avLst/>
            </a:prstGeom>
            <a:gradFill>
              <a:gsLst>
                <a:gs pos="0">
                  <a:schemeClr val="accent6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3" name="Google Shape;63;p6"/>
          <p:cNvSpPr txBox="1">
            <a:spLocks noGrp="1"/>
          </p:cNvSpPr>
          <p:nvPr>
            <p:ph type="title"/>
          </p:nvPr>
        </p:nvSpPr>
        <p:spPr>
          <a:xfrm>
            <a:off x="614975" y="391350"/>
            <a:ext cx="3613200" cy="919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64" name="Google Shape;64;p6"/>
          <p:cNvSpPr txBox="1">
            <a:spLocks noGrp="1"/>
          </p:cNvSpPr>
          <p:nvPr>
            <p:ph type="body" idx="1"/>
          </p:nvPr>
        </p:nvSpPr>
        <p:spPr>
          <a:xfrm>
            <a:off x="614975" y="1476575"/>
            <a:ext cx="3613200" cy="2826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spcBef>
                <a:spcPts val="600"/>
              </a:spcBef>
              <a:spcAft>
                <a:spcPts val="0"/>
              </a:spcAft>
              <a:buSzPts val="2400"/>
              <a:buChar char="▸"/>
              <a:defRPr/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▹"/>
              <a:defRPr/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65" name="Google Shape;65;p6"/>
          <p:cNvSpPr txBox="1">
            <a:spLocks noGrp="1"/>
          </p:cNvSpPr>
          <p:nvPr>
            <p:ph type="sldNum" idx="12"/>
          </p:nvPr>
        </p:nvSpPr>
        <p:spPr>
          <a:xfrm>
            <a:off x="0" y="4762400"/>
            <a:ext cx="381000" cy="38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66" name="Google Shape;66;p6"/>
          <p:cNvGrpSpPr/>
          <p:nvPr/>
        </p:nvGrpSpPr>
        <p:grpSpPr>
          <a:xfrm rot="10800000">
            <a:off x="4572000" y="-47"/>
            <a:ext cx="4572000" cy="5157522"/>
            <a:chOff x="8" y="-13862"/>
            <a:chExt cx="4572000" cy="5157522"/>
          </a:xfrm>
        </p:grpSpPr>
        <p:sp>
          <p:nvSpPr>
            <p:cNvPr id="67" name="Google Shape;67;p6"/>
            <p:cNvSpPr/>
            <p:nvPr/>
          </p:nvSpPr>
          <p:spPr>
            <a:xfrm rot="10800000">
              <a:off x="8" y="160"/>
              <a:ext cx="377100" cy="5143500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6"/>
            <p:cNvSpPr/>
            <p:nvPr/>
          </p:nvSpPr>
          <p:spPr>
            <a:xfrm>
              <a:off x="366508" y="-13862"/>
              <a:ext cx="267425" cy="5157350"/>
            </a:xfrm>
            <a:custGeom>
              <a:avLst/>
              <a:gdLst/>
              <a:ahLst/>
              <a:cxnLst/>
              <a:rect l="l" t="t" r="r" b="b"/>
              <a:pathLst>
                <a:path w="10697" h="206294" extrusionOk="0">
                  <a:moveTo>
                    <a:pt x="369" y="206294"/>
                  </a:moveTo>
                  <a:lnTo>
                    <a:pt x="10697" y="190844"/>
                  </a:lnTo>
                  <a:lnTo>
                    <a:pt x="10623" y="159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69" name="Google Shape;69;p6"/>
            <p:cNvSpPr/>
            <p:nvPr/>
          </p:nvSpPr>
          <p:spPr>
            <a:xfrm rot="10800000">
              <a:off x="633908" y="382913"/>
              <a:ext cx="3938100" cy="43764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73000">
                  <a:schemeClr val="accent2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oogle Shape;71;p7"/>
          <p:cNvGrpSpPr/>
          <p:nvPr/>
        </p:nvGrpSpPr>
        <p:grpSpPr>
          <a:xfrm>
            <a:off x="0" y="4762400"/>
            <a:ext cx="603997" cy="381100"/>
            <a:chOff x="0" y="4762400"/>
            <a:chExt cx="603997" cy="381100"/>
          </a:xfrm>
        </p:grpSpPr>
        <p:sp>
          <p:nvSpPr>
            <p:cNvPr id="72" name="Google Shape;72;p7"/>
            <p:cNvSpPr/>
            <p:nvPr/>
          </p:nvSpPr>
          <p:spPr>
            <a:xfrm>
              <a:off x="380497" y="4762400"/>
              <a:ext cx="223500" cy="3810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7"/>
            <p:cNvSpPr/>
            <p:nvPr/>
          </p:nvSpPr>
          <p:spPr>
            <a:xfrm>
              <a:off x="0" y="4762500"/>
              <a:ext cx="381000" cy="381000"/>
            </a:xfrm>
            <a:prstGeom prst="rect">
              <a:avLst/>
            </a:prstGeom>
            <a:gradFill>
              <a:gsLst>
                <a:gs pos="0">
                  <a:schemeClr val="accent6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4" name="Google Shape;74;p7"/>
          <p:cNvGrpSpPr/>
          <p:nvPr/>
        </p:nvGrpSpPr>
        <p:grpSpPr>
          <a:xfrm>
            <a:off x="381000" y="0"/>
            <a:ext cx="8763111" cy="1310918"/>
            <a:chOff x="381000" y="0"/>
            <a:chExt cx="8763111" cy="1310918"/>
          </a:xfrm>
        </p:grpSpPr>
        <p:grpSp>
          <p:nvGrpSpPr>
            <p:cNvPr id="75" name="Google Shape;75;p7"/>
            <p:cNvGrpSpPr/>
            <p:nvPr/>
          </p:nvGrpSpPr>
          <p:grpSpPr>
            <a:xfrm>
              <a:off x="381000" y="0"/>
              <a:ext cx="8763111" cy="1310300"/>
              <a:chOff x="381000" y="0"/>
              <a:chExt cx="8763111" cy="1310300"/>
            </a:xfrm>
          </p:grpSpPr>
          <p:sp>
            <p:nvSpPr>
              <p:cNvPr id="76" name="Google Shape;76;p7"/>
              <p:cNvSpPr/>
              <p:nvPr/>
            </p:nvSpPr>
            <p:spPr>
              <a:xfrm>
                <a:off x="7371879" y="0"/>
                <a:ext cx="721985" cy="1310275"/>
              </a:xfrm>
              <a:custGeom>
                <a:avLst/>
                <a:gdLst/>
                <a:ahLst/>
                <a:cxnLst/>
                <a:rect l="l" t="t" r="r" b="b"/>
                <a:pathLst>
                  <a:path w="23660" h="52411" extrusionOk="0">
                    <a:moveTo>
                      <a:pt x="23655" y="0"/>
                    </a:moveTo>
                    <a:lnTo>
                      <a:pt x="0" y="15445"/>
                    </a:lnTo>
                    <a:lnTo>
                      <a:pt x="14" y="52411"/>
                    </a:lnTo>
                    <a:lnTo>
                      <a:pt x="23660" y="4217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</p:sp>
          <p:sp>
            <p:nvSpPr>
              <p:cNvPr id="77" name="Google Shape;77;p7"/>
              <p:cNvSpPr/>
              <p:nvPr/>
            </p:nvSpPr>
            <p:spPr>
              <a:xfrm>
                <a:off x="8090211" y="0"/>
                <a:ext cx="1053900" cy="1053900"/>
              </a:xfrm>
              <a:prstGeom prst="rect">
                <a:avLst/>
              </a:prstGeom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78;p7"/>
              <p:cNvSpPr/>
              <p:nvPr/>
            </p:nvSpPr>
            <p:spPr>
              <a:xfrm>
                <a:off x="381000" y="384200"/>
                <a:ext cx="6990900" cy="926100"/>
              </a:xfrm>
              <a:prstGeom prst="rect">
                <a:avLst/>
              </a:prstGeom>
              <a:gradFill>
                <a:gsLst>
                  <a:gs pos="0">
                    <a:schemeClr val="accent2"/>
                  </a:gs>
                  <a:gs pos="73000">
                    <a:schemeClr val="accent2"/>
                  </a:gs>
                  <a:gs pos="100000">
                    <a:schemeClr val="accent3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9" name="Google Shape;79;p7"/>
            <p:cNvGrpSpPr/>
            <p:nvPr/>
          </p:nvGrpSpPr>
          <p:grpSpPr>
            <a:xfrm>
              <a:off x="381000" y="967217"/>
              <a:ext cx="8763100" cy="343701"/>
              <a:chOff x="381000" y="862358"/>
              <a:chExt cx="8763100" cy="576872"/>
            </a:xfrm>
          </p:grpSpPr>
          <p:sp>
            <p:nvSpPr>
              <p:cNvPr id="80" name="Google Shape;80;p7"/>
              <p:cNvSpPr/>
              <p:nvPr/>
            </p:nvSpPr>
            <p:spPr>
              <a:xfrm>
                <a:off x="7370250" y="863755"/>
                <a:ext cx="719800" cy="575475"/>
              </a:xfrm>
              <a:custGeom>
                <a:avLst/>
                <a:gdLst/>
                <a:ahLst/>
                <a:cxnLst/>
                <a:rect l="l" t="t" r="r" b="b"/>
                <a:pathLst>
                  <a:path w="28792" h="23019" extrusionOk="0">
                    <a:moveTo>
                      <a:pt x="28792" y="0"/>
                    </a:moveTo>
                    <a:lnTo>
                      <a:pt x="53" y="17878"/>
                    </a:lnTo>
                    <a:lnTo>
                      <a:pt x="0" y="23019"/>
                    </a:lnTo>
                    <a:lnTo>
                      <a:pt x="28792" y="5853"/>
                    </a:lnTo>
                    <a:close/>
                  </a:path>
                </a:pathLst>
              </a:custGeom>
              <a:solidFill>
                <a:srgbClr val="001F46">
                  <a:alpha val="20110"/>
                </a:srgbClr>
              </a:solidFill>
              <a:ln>
                <a:noFill/>
              </a:ln>
            </p:spPr>
          </p:sp>
          <p:sp>
            <p:nvSpPr>
              <p:cNvPr id="81" name="Google Shape;81;p7"/>
              <p:cNvSpPr/>
              <p:nvPr/>
            </p:nvSpPr>
            <p:spPr>
              <a:xfrm>
                <a:off x="8090200" y="862358"/>
                <a:ext cx="1053900" cy="145500"/>
              </a:xfrm>
              <a:prstGeom prst="rect">
                <a:avLst/>
              </a:prstGeom>
              <a:solidFill>
                <a:srgbClr val="001F46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82;p7"/>
              <p:cNvSpPr/>
              <p:nvPr/>
            </p:nvSpPr>
            <p:spPr>
              <a:xfrm>
                <a:off x="381000" y="1310303"/>
                <a:ext cx="6990900" cy="127800"/>
              </a:xfrm>
              <a:prstGeom prst="rect">
                <a:avLst/>
              </a:prstGeom>
              <a:solidFill>
                <a:srgbClr val="001F46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83" name="Google Shape;83;p7"/>
          <p:cNvSpPr txBox="1">
            <a:spLocks noGrp="1"/>
          </p:cNvSpPr>
          <p:nvPr>
            <p:ph type="title"/>
          </p:nvPr>
        </p:nvSpPr>
        <p:spPr>
          <a:xfrm>
            <a:off x="614975" y="391350"/>
            <a:ext cx="6757800" cy="919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7"/>
          <p:cNvSpPr txBox="1">
            <a:spLocks noGrp="1"/>
          </p:cNvSpPr>
          <p:nvPr>
            <p:ph type="body" idx="1"/>
          </p:nvPr>
        </p:nvSpPr>
        <p:spPr>
          <a:xfrm>
            <a:off x="604000" y="1705175"/>
            <a:ext cx="3185400" cy="2715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8300" rtl="0">
              <a:spcBef>
                <a:spcPts val="600"/>
              </a:spcBef>
              <a:spcAft>
                <a:spcPts val="0"/>
              </a:spcAft>
              <a:buSzPts val="2200"/>
              <a:buChar char="▸"/>
              <a:defRPr sz="2200"/>
            </a:lvl1pPr>
            <a:lvl2pPr marL="914400" lvl="1" indent="-368300" rtl="0">
              <a:spcBef>
                <a:spcPts val="0"/>
              </a:spcBef>
              <a:spcAft>
                <a:spcPts val="0"/>
              </a:spcAft>
              <a:buSzPts val="2200"/>
              <a:buChar char="▹"/>
              <a:defRPr sz="2200"/>
            </a:lvl2pPr>
            <a:lvl3pPr marL="1371600" lvl="2" indent="-368300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marL="1828800" lvl="3" indent="-368300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marL="2286000" lvl="4" indent="-368300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>
            <a:endParaRPr/>
          </a:p>
        </p:txBody>
      </p:sp>
      <p:sp>
        <p:nvSpPr>
          <p:cNvPr id="85" name="Google Shape;85;p7"/>
          <p:cNvSpPr txBox="1">
            <a:spLocks noGrp="1"/>
          </p:cNvSpPr>
          <p:nvPr>
            <p:ph type="body" idx="2"/>
          </p:nvPr>
        </p:nvSpPr>
        <p:spPr>
          <a:xfrm>
            <a:off x="4187378" y="1705175"/>
            <a:ext cx="3185400" cy="2715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8300" rtl="0">
              <a:spcBef>
                <a:spcPts val="600"/>
              </a:spcBef>
              <a:spcAft>
                <a:spcPts val="0"/>
              </a:spcAft>
              <a:buSzPts val="2200"/>
              <a:buChar char="▸"/>
              <a:defRPr sz="2200"/>
            </a:lvl1pPr>
            <a:lvl2pPr marL="914400" lvl="1" indent="-368300" rtl="0">
              <a:spcBef>
                <a:spcPts val="0"/>
              </a:spcBef>
              <a:spcAft>
                <a:spcPts val="0"/>
              </a:spcAft>
              <a:buSzPts val="2200"/>
              <a:buChar char="▹"/>
              <a:defRPr sz="2200"/>
            </a:lvl2pPr>
            <a:lvl3pPr marL="1371600" lvl="2" indent="-368300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marL="1828800" lvl="3" indent="-368300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marL="2286000" lvl="4" indent="-368300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>
            <a:endParaRPr/>
          </a:p>
        </p:txBody>
      </p:sp>
      <p:sp>
        <p:nvSpPr>
          <p:cNvPr id="86" name="Google Shape;86;p7"/>
          <p:cNvSpPr txBox="1">
            <a:spLocks noGrp="1"/>
          </p:cNvSpPr>
          <p:nvPr>
            <p:ph type="sldNum" idx="12"/>
          </p:nvPr>
        </p:nvSpPr>
        <p:spPr>
          <a:xfrm>
            <a:off x="0" y="4762400"/>
            <a:ext cx="381000" cy="38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" name="Google Shape;88;p8"/>
          <p:cNvGrpSpPr/>
          <p:nvPr/>
        </p:nvGrpSpPr>
        <p:grpSpPr>
          <a:xfrm>
            <a:off x="0" y="4762400"/>
            <a:ext cx="603997" cy="381100"/>
            <a:chOff x="0" y="4762400"/>
            <a:chExt cx="603997" cy="381100"/>
          </a:xfrm>
        </p:grpSpPr>
        <p:sp>
          <p:nvSpPr>
            <p:cNvPr id="89" name="Google Shape;89;p8"/>
            <p:cNvSpPr/>
            <p:nvPr/>
          </p:nvSpPr>
          <p:spPr>
            <a:xfrm>
              <a:off x="380497" y="4762400"/>
              <a:ext cx="223500" cy="3810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8"/>
            <p:cNvSpPr/>
            <p:nvPr/>
          </p:nvSpPr>
          <p:spPr>
            <a:xfrm>
              <a:off x="0" y="4762500"/>
              <a:ext cx="381000" cy="381000"/>
            </a:xfrm>
            <a:prstGeom prst="rect">
              <a:avLst/>
            </a:prstGeom>
            <a:gradFill>
              <a:gsLst>
                <a:gs pos="0">
                  <a:schemeClr val="accent6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" name="Google Shape;91;p8"/>
          <p:cNvGrpSpPr/>
          <p:nvPr/>
        </p:nvGrpSpPr>
        <p:grpSpPr>
          <a:xfrm>
            <a:off x="381000" y="0"/>
            <a:ext cx="8763111" cy="1310918"/>
            <a:chOff x="381000" y="0"/>
            <a:chExt cx="8763111" cy="1310918"/>
          </a:xfrm>
        </p:grpSpPr>
        <p:grpSp>
          <p:nvGrpSpPr>
            <p:cNvPr id="92" name="Google Shape;92;p8"/>
            <p:cNvGrpSpPr/>
            <p:nvPr/>
          </p:nvGrpSpPr>
          <p:grpSpPr>
            <a:xfrm>
              <a:off x="381000" y="0"/>
              <a:ext cx="8763111" cy="1310300"/>
              <a:chOff x="381000" y="0"/>
              <a:chExt cx="8763111" cy="1310300"/>
            </a:xfrm>
          </p:grpSpPr>
          <p:sp>
            <p:nvSpPr>
              <p:cNvPr id="93" name="Google Shape;93;p8"/>
              <p:cNvSpPr/>
              <p:nvPr/>
            </p:nvSpPr>
            <p:spPr>
              <a:xfrm>
                <a:off x="7371879" y="0"/>
                <a:ext cx="721985" cy="1310275"/>
              </a:xfrm>
              <a:custGeom>
                <a:avLst/>
                <a:gdLst/>
                <a:ahLst/>
                <a:cxnLst/>
                <a:rect l="l" t="t" r="r" b="b"/>
                <a:pathLst>
                  <a:path w="23660" h="52411" extrusionOk="0">
                    <a:moveTo>
                      <a:pt x="23655" y="0"/>
                    </a:moveTo>
                    <a:lnTo>
                      <a:pt x="0" y="15445"/>
                    </a:lnTo>
                    <a:lnTo>
                      <a:pt x="14" y="52411"/>
                    </a:lnTo>
                    <a:lnTo>
                      <a:pt x="23660" y="4217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</p:sp>
          <p:sp>
            <p:nvSpPr>
              <p:cNvPr id="94" name="Google Shape;94;p8"/>
              <p:cNvSpPr/>
              <p:nvPr/>
            </p:nvSpPr>
            <p:spPr>
              <a:xfrm>
                <a:off x="8090211" y="0"/>
                <a:ext cx="1053900" cy="1053900"/>
              </a:xfrm>
              <a:prstGeom prst="rect">
                <a:avLst/>
              </a:prstGeom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95;p8"/>
              <p:cNvSpPr/>
              <p:nvPr/>
            </p:nvSpPr>
            <p:spPr>
              <a:xfrm>
                <a:off x="381000" y="384200"/>
                <a:ext cx="6990900" cy="926100"/>
              </a:xfrm>
              <a:prstGeom prst="rect">
                <a:avLst/>
              </a:prstGeom>
              <a:gradFill>
                <a:gsLst>
                  <a:gs pos="0">
                    <a:schemeClr val="accent2"/>
                  </a:gs>
                  <a:gs pos="73000">
                    <a:schemeClr val="accent2"/>
                  </a:gs>
                  <a:gs pos="100000">
                    <a:schemeClr val="accent3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6" name="Google Shape;96;p8"/>
            <p:cNvGrpSpPr/>
            <p:nvPr/>
          </p:nvGrpSpPr>
          <p:grpSpPr>
            <a:xfrm>
              <a:off x="381000" y="967217"/>
              <a:ext cx="8763100" cy="343701"/>
              <a:chOff x="381000" y="862358"/>
              <a:chExt cx="8763100" cy="576872"/>
            </a:xfrm>
          </p:grpSpPr>
          <p:sp>
            <p:nvSpPr>
              <p:cNvPr id="97" name="Google Shape;97;p8"/>
              <p:cNvSpPr/>
              <p:nvPr/>
            </p:nvSpPr>
            <p:spPr>
              <a:xfrm>
                <a:off x="7370250" y="863755"/>
                <a:ext cx="719800" cy="575475"/>
              </a:xfrm>
              <a:custGeom>
                <a:avLst/>
                <a:gdLst/>
                <a:ahLst/>
                <a:cxnLst/>
                <a:rect l="l" t="t" r="r" b="b"/>
                <a:pathLst>
                  <a:path w="28792" h="23019" extrusionOk="0">
                    <a:moveTo>
                      <a:pt x="28792" y="0"/>
                    </a:moveTo>
                    <a:lnTo>
                      <a:pt x="53" y="17878"/>
                    </a:lnTo>
                    <a:lnTo>
                      <a:pt x="0" y="23019"/>
                    </a:lnTo>
                    <a:lnTo>
                      <a:pt x="28792" y="5853"/>
                    </a:lnTo>
                    <a:close/>
                  </a:path>
                </a:pathLst>
              </a:custGeom>
              <a:solidFill>
                <a:srgbClr val="001F46">
                  <a:alpha val="20110"/>
                </a:srgbClr>
              </a:solidFill>
              <a:ln>
                <a:noFill/>
              </a:ln>
            </p:spPr>
          </p:sp>
          <p:sp>
            <p:nvSpPr>
              <p:cNvPr id="98" name="Google Shape;98;p8"/>
              <p:cNvSpPr/>
              <p:nvPr/>
            </p:nvSpPr>
            <p:spPr>
              <a:xfrm>
                <a:off x="8090200" y="862358"/>
                <a:ext cx="1053900" cy="145500"/>
              </a:xfrm>
              <a:prstGeom prst="rect">
                <a:avLst/>
              </a:prstGeom>
              <a:solidFill>
                <a:srgbClr val="001F46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99;p8"/>
              <p:cNvSpPr/>
              <p:nvPr/>
            </p:nvSpPr>
            <p:spPr>
              <a:xfrm>
                <a:off x="381000" y="1310303"/>
                <a:ext cx="6990900" cy="127800"/>
              </a:xfrm>
              <a:prstGeom prst="rect">
                <a:avLst/>
              </a:prstGeom>
              <a:solidFill>
                <a:srgbClr val="001F46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00" name="Google Shape;100;p8"/>
          <p:cNvSpPr txBox="1">
            <a:spLocks noGrp="1"/>
          </p:cNvSpPr>
          <p:nvPr>
            <p:ph type="title"/>
          </p:nvPr>
        </p:nvSpPr>
        <p:spPr>
          <a:xfrm>
            <a:off x="614975" y="391350"/>
            <a:ext cx="6757800" cy="919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8"/>
          <p:cNvSpPr txBox="1">
            <a:spLocks noGrp="1"/>
          </p:cNvSpPr>
          <p:nvPr>
            <p:ph type="body" idx="1"/>
          </p:nvPr>
        </p:nvSpPr>
        <p:spPr>
          <a:xfrm>
            <a:off x="614975" y="1705175"/>
            <a:ext cx="2088600" cy="2715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▸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▹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102" name="Google Shape;102;p8"/>
          <p:cNvSpPr txBox="1">
            <a:spLocks noGrp="1"/>
          </p:cNvSpPr>
          <p:nvPr>
            <p:ph type="body" idx="2"/>
          </p:nvPr>
        </p:nvSpPr>
        <p:spPr>
          <a:xfrm>
            <a:off x="2949570" y="1705175"/>
            <a:ext cx="2088600" cy="2715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▸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▹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103" name="Google Shape;103;p8"/>
          <p:cNvSpPr txBox="1">
            <a:spLocks noGrp="1"/>
          </p:cNvSpPr>
          <p:nvPr>
            <p:ph type="body" idx="3"/>
          </p:nvPr>
        </p:nvSpPr>
        <p:spPr>
          <a:xfrm>
            <a:off x="5284165" y="1705175"/>
            <a:ext cx="2088600" cy="2715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▸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▹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104" name="Google Shape;104;p8"/>
          <p:cNvSpPr txBox="1">
            <a:spLocks noGrp="1"/>
          </p:cNvSpPr>
          <p:nvPr>
            <p:ph type="sldNum" idx="12"/>
          </p:nvPr>
        </p:nvSpPr>
        <p:spPr>
          <a:xfrm>
            <a:off x="0" y="4762400"/>
            <a:ext cx="381000" cy="38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p9"/>
          <p:cNvGrpSpPr/>
          <p:nvPr/>
        </p:nvGrpSpPr>
        <p:grpSpPr>
          <a:xfrm>
            <a:off x="0" y="4762400"/>
            <a:ext cx="603997" cy="381100"/>
            <a:chOff x="0" y="4762400"/>
            <a:chExt cx="603997" cy="381100"/>
          </a:xfrm>
        </p:grpSpPr>
        <p:sp>
          <p:nvSpPr>
            <p:cNvPr id="107" name="Google Shape;107;p9"/>
            <p:cNvSpPr/>
            <p:nvPr/>
          </p:nvSpPr>
          <p:spPr>
            <a:xfrm>
              <a:off x="380497" y="4762400"/>
              <a:ext cx="223500" cy="3810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9"/>
            <p:cNvSpPr/>
            <p:nvPr/>
          </p:nvSpPr>
          <p:spPr>
            <a:xfrm>
              <a:off x="0" y="4762500"/>
              <a:ext cx="381000" cy="381000"/>
            </a:xfrm>
            <a:prstGeom prst="rect">
              <a:avLst/>
            </a:prstGeom>
            <a:gradFill>
              <a:gsLst>
                <a:gs pos="0">
                  <a:schemeClr val="accent6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9" name="Google Shape;109;p9"/>
          <p:cNvGrpSpPr/>
          <p:nvPr/>
        </p:nvGrpSpPr>
        <p:grpSpPr>
          <a:xfrm>
            <a:off x="381000" y="0"/>
            <a:ext cx="8763111" cy="1310918"/>
            <a:chOff x="381000" y="0"/>
            <a:chExt cx="8763111" cy="1310918"/>
          </a:xfrm>
        </p:grpSpPr>
        <p:grpSp>
          <p:nvGrpSpPr>
            <p:cNvPr id="110" name="Google Shape;110;p9"/>
            <p:cNvGrpSpPr/>
            <p:nvPr/>
          </p:nvGrpSpPr>
          <p:grpSpPr>
            <a:xfrm>
              <a:off x="381000" y="0"/>
              <a:ext cx="8763111" cy="1310300"/>
              <a:chOff x="381000" y="0"/>
              <a:chExt cx="8763111" cy="1310300"/>
            </a:xfrm>
          </p:grpSpPr>
          <p:sp>
            <p:nvSpPr>
              <p:cNvPr id="111" name="Google Shape;111;p9"/>
              <p:cNvSpPr/>
              <p:nvPr/>
            </p:nvSpPr>
            <p:spPr>
              <a:xfrm>
                <a:off x="7371879" y="0"/>
                <a:ext cx="721985" cy="1310275"/>
              </a:xfrm>
              <a:custGeom>
                <a:avLst/>
                <a:gdLst/>
                <a:ahLst/>
                <a:cxnLst/>
                <a:rect l="l" t="t" r="r" b="b"/>
                <a:pathLst>
                  <a:path w="23660" h="52411" extrusionOk="0">
                    <a:moveTo>
                      <a:pt x="23655" y="0"/>
                    </a:moveTo>
                    <a:lnTo>
                      <a:pt x="0" y="15445"/>
                    </a:lnTo>
                    <a:lnTo>
                      <a:pt x="14" y="52411"/>
                    </a:lnTo>
                    <a:lnTo>
                      <a:pt x="23660" y="4217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</p:sp>
          <p:sp>
            <p:nvSpPr>
              <p:cNvPr id="112" name="Google Shape;112;p9"/>
              <p:cNvSpPr/>
              <p:nvPr/>
            </p:nvSpPr>
            <p:spPr>
              <a:xfrm>
                <a:off x="8090211" y="0"/>
                <a:ext cx="1053900" cy="1053900"/>
              </a:xfrm>
              <a:prstGeom prst="rect">
                <a:avLst/>
              </a:prstGeom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113;p9"/>
              <p:cNvSpPr/>
              <p:nvPr/>
            </p:nvSpPr>
            <p:spPr>
              <a:xfrm>
                <a:off x="381000" y="384200"/>
                <a:ext cx="6990900" cy="926100"/>
              </a:xfrm>
              <a:prstGeom prst="rect">
                <a:avLst/>
              </a:prstGeom>
              <a:gradFill>
                <a:gsLst>
                  <a:gs pos="0">
                    <a:schemeClr val="accent2"/>
                  </a:gs>
                  <a:gs pos="73000">
                    <a:schemeClr val="accent2"/>
                  </a:gs>
                  <a:gs pos="100000">
                    <a:schemeClr val="accent3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4" name="Google Shape;114;p9"/>
            <p:cNvGrpSpPr/>
            <p:nvPr/>
          </p:nvGrpSpPr>
          <p:grpSpPr>
            <a:xfrm>
              <a:off x="381000" y="967217"/>
              <a:ext cx="8763100" cy="343701"/>
              <a:chOff x="381000" y="862358"/>
              <a:chExt cx="8763100" cy="576872"/>
            </a:xfrm>
          </p:grpSpPr>
          <p:sp>
            <p:nvSpPr>
              <p:cNvPr id="115" name="Google Shape;115;p9"/>
              <p:cNvSpPr/>
              <p:nvPr/>
            </p:nvSpPr>
            <p:spPr>
              <a:xfrm>
                <a:off x="7370250" y="863755"/>
                <a:ext cx="719800" cy="575475"/>
              </a:xfrm>
              <a:custGeom>
                <a:avLst/>
                <a:gdLst/>
                <a:ahLst/>
                <a:cxnLst/>
                <a:rect l="l" t="t" r="r" b="b"/>
                <a:pathLst>
                  <a:path w="28792" h="23019" extrusionOk="0">
                    <a:moveTo>
                      <a:pt x="28792" y="0"/>
                    </a:moveTo>
                    <a:lnTo>
                      <a:pt x="53" y="17878"/>
                    </a:lnTo>
                    <a:lnTo>
                      <a:pt x="0" y="23019"/>
                    </a:lnTo>
                    <a:lnTo>
                      <a:pt x="28792" y="5853"/>
                    </a:lnTo>
                    <a:close/>
                  </a:path>
                </a:pathLst>
              </a:custGeom>
              <a:solidFill>
                <a:srgbClr val="001F46">
                  <a:alpha val="20110"/>
                </a:srgbClr>
              </a:solidFill>
              <a:ln>
                <a:noFill/>
              </a:ln>
            </p:spPr>
          </p:sp>
          <p:sp>
            <p:nvSpPr>
              <p:cNvPr id="116" name="Google Shape;116;p9"/>
              <p:cNvSpPr/>
              <p:nvPr/>
            </p:nvSpPr>
            <p:spPr>
              <a:xfrm>
                <a:off x="8090200" y="862358"/>
                <a:ext cx="1053900" cy="145500"/>
              </a:xfrm>
              <a:prstGeom prst="rect">
                <a:avLst/>
              </a:prstGeom>
              <a:solidFill>
                <a:srgbClr val="001F46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117;p9"/>
              <p:cNvSpPr/>
              <p:nvPr/>
            </p:nvSpPr>
            <p:spPr>
              <a:xfrm>
                <a:off x="381000" y="1310303"/>
                <a:ext cx="6990900" cy="127800"/>
              </a:xfrm>
              <a:prstGeom prst="rect">
                <a:avLst/>
              </a:prstGeom>
              <a:solidFill>
                <a:srgbClr val="001F46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18" name="Google Shape;118;p9"/>
          <p:cNvSpPr txBox="1">
            <a:spLocks noGrp="1"/>
          </p:cNvSpPr>
          <p:nvPr>
            <p:ph type="title"/>
          </p:nvPr>
        </p:nvSpPr>
        <p:spPr>
          <a:xfrm>
            <a:off x="614975" y="391350"/>
            <a:ext cx="6757800" cy="919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9"/>
          <p:cNvSpPr txBox="1">
            <a:spLocks noGrp="1"/>
          </p:cNvSpPr>
          <p:nvPr>
            <p:ph type="sldNum" idx="12"/>
          </p:nvPr>
        </p:nvSpPr>
        <p:spPr>
          <a:xfrm>
            <a:off x="0" y="4762400"/>
            <a:ext cx="381000" cy="38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" name="Google Shape;133;p11"/>
          <p:cNvGrpSpPr/>
          <p:nvPr/>
        </p:nvGrpSpPr>
        <p:grpSpPr>
          <a:xfrm>
            <a:off x="0" y="4762400"/>
            <a:ext cx="603997" cy="381100"/>
            <a:chOff x="0" y="4762400"/>
            <a:chExt cx="603997" cy="381100"/>
          </a:xfrm>
        </p:grpSpPr>
        <p:sp>
          <p:nvSpPr>
            <p:cNvPr id="134" name="Google Shape;134;p11"/>
            <p:cNvSpPr/>
            <p:nvPr/>
          </p:nvSpPr>
          <p:spPr>
            <a:xfrm>
              <a:off x="380497" y="4762400"/>
              <a:ext cx="223500" cy="3810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11"/>
            <p:cNvSpPr/>
            <p:nvPr/>
          </p:nvSpPr>
          <p:spPr>
            <a:xfrm>
              <a:off x="0" y="4762500"/>
              <a:ext cx="381000" cy="381000"/>
            </a:xfrm>
            <a:prstGeom prst="rect">
              <a:avLst/>
            </a:prstGeom>
            <a:gradFill>
              <a:gsLst>
                <a:gs pos="0">
                  <a:schemeClr val="accent6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6" name="Google Shape;136;p11"/>
          <p:cNvSpPr txBox="1">
            <a:spLocks noGrp="1"/>
          </p:cNvSpPr>
          <p:nvPr>
            <p:ph type="sldNum" idx="12"/>
          </p:nvPr>
        </p:nvSpPr>
        <p:spPr>
          <a:xfrm>
            <a:off x="0" y="4762400"/>
            <a:ext cx="381000" cy="38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37" name="Google Shape;137;p11"/>
          <p:cNvGrpSpPr/>
          <p:nvPr/>
        </p:nvGrpSpPr>
        <p:grpSpPr>
          <a:xfrm rot="10800000">
            <a:off x="125800" y="4"/>
            <a:ext cx="9018200" cy="468805"/>
            <a:chOff x="8" y="4674804"/>
            <a:chExt cx="9018200" cy="468805"/>
          </a:xfrm>
        </p:grpSpPr>
        <p:sp>
          <p:nvSpPr>
            <p:cNvPr id="138" name="Google Shape;138;p11"/>
            <p:cNvSpPr/>
            <p:nvPr/>
          </p:nvSpPr>
          <p:spPr>
            <a:xfrm rot="10800000">
              <a:off x="8" y="4766509"/>
              <a:ext cx="377100" cy="377100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11"/>
            <p:cNvSpPr/>
            <p:nvPr/>
          </p:nvSpPr>
          <p:spPr>
            <a:xfrm rot="10800000">
              <a:off x="375687" y="4674804"/>
              <a:ext cx="258249" cy="468685"/>
            </a:xfrm>
            <a:custGeom>
              <a:avLst/>
              <a:gdLst/>
              <a:ahLst/>
              <a:cxnLst/>
              <a:rect l="l" t="t" r="r" b="b"/>
              <a:pathLst>
                <a:path w="23660" h="52411" extrusionOk="0">
                  <a:moveTo>
                    <a:pt x="23655" y="0"/>
                  </a:moveTo>
                  <a:lnTo>
                    <a:pt x="0" y="15445"/>
                  </a:lnTo>
                  <a:lnTo>
                    <a:pt x="14" y="52411"/>
                  </a:lnTo>
                  <a:lnTo>
                    <a:pt x="23660" y="4217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40" name="Google Shape;140;p11"/>
            <p:cNvSpPr/>
            <p:nvPr/>
          </p:nvSpPr>
          <p:spPr>
            <a:xfrm rot="10800000">
              <a:off x="633808" y="4674838"/>
              <a:ext cx="8384400" cy="3312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73000">
                  <a:schemeClr val="accent2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sldNum" idx="12"/>
          </p:nvPr>
        </p:nvSpPr>
        <p:spPr>
          <a:xfrm>
            <a:off x="0" y="4762400"/>
            <a:ext cx="381000" cy="3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buNone/>
              <a:defRPr sz="1100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1pPr>
            <a:lvl2pPr lvl="1" algn="ctr" rtl="0">
              <a:buNone/>
              <a:defRPr sz="1100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2pPr>
            <a:lvl3pPr lvl="2" algn="ctr" rtl="0">
              <a:buNone/>
              <a:defRPr sz="1100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3pPr>
            <a:lvl4pPr lvl="3" algn="ctr" rtl="0">
              <a:buNone/>
              <a:defRPr sz="1100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4pPr>
            <a:lvl5pPr lvl="4" algn="ctr" rtl="0">
              <a:buNone/>
              <a:defRPr sz="1100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5pPr>
            <a:lvl6pPr lvl="5" algn="ctr" rtl="0">
              <a:buNone/>
              <a:defRPr sz="1100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6pPr>
            <a:lvl7pPr lvl="6" algn="ctr" rtl="0">
              <a:buNone/>
              <a:defRPr sz="1100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7pPr>
            <a:lvl8pPr lvl="7" algn="ctr" rtl="0">
              <a:buNone/>
              <a:defRPr sz="1100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8pPr>
            <a:lvl9pPr lvl="8" algn="ctr" rtl="0">
              <a:buNone/>
              <a:defRPr sz="1100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614975" y="391350"/>
            <a:ext cx="6757800" cy="9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614975" y="1705175"/>
            <a:ext cx="6757800" cy="282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Barlow Light"/>
              <a:buChar char="▸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▹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■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●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○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■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●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○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■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7" r:id="rId9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4" name="Google Shape;154;p13"/>
          <p:cNvGrpSpPr/>
          <p:nvPr/>
        </p:nvGrpSpPr>
        <p:grpSpPr>
          <a:xfrm>
            <a:off x="8013742" y="4015142"/>
            <a:ext cx="600715" cy="600715"/>
            <a:chOff x="8762414" y="2939573"/>
            <a:chExt cx="457200" cy="457200"/>
          </a:xfrm>
        </p:grpSpPr>
        <p:sp>
          <p:nvSpPr>
            <p:cNvPr id="155" name="Google Shape;155;p13"/>
            <p:cNvSpPr/>
            <p:nvPr/>
          </p:nvSpPr>
          <p:spPr>
            <a:xfrm>
              <a:off x="9010064" y="3034823"/>
              <a:ext cx="209550" cy="66675"/>
            </a:xfrm>
            <a:custGeom>
              <a:avLst/>
              <a:gdLst/>
              <a:ahLst/>
              <a:cxnLst/>
              <a:rect l="l" t="t" r="r" b="b"/>
              <a:pathLst>
                <a:path w="209550" h="66675" extrusionOk="0">
                  <a:moveTo>
                    <a:pt x="200025" y="0"/>
                  </a:moveTo>
                  <a:lnTo>
                    <a:pt x="9525" y="0"/>
                  </a:lnTo>
                  <a:cubicBezTo>
                    <a:pt x="3810" y="0"/>
                    <a:pt x="0" y="3810"/>
                    <a:pt x="0" y="9525"/>
                  </a:cubicBezTo>
                  <a:lnTo>
                    <a:pt x="0" y="57150"/>
                  </a:lnTo>
                  <a:cubicBezTo>
                    <a:pt x="0" y="62865"/>
                    <a:pt x="3810" y="66675"/>
                    <a:pt x="9525" y="66675"/>
                  </a:cubicBezTo>
                  <a:lnTo>
                    <a:pt x="200025" y="66675"/>
                  </a:lnTo>
                  <a:cubicBezTo>
                    <a:pt x="205740" y="66675"/>
                    <a:pt x="209550" y="62865"/>
                    <a:pt x="209550" y="57150"/>
                  </a:cubicBezTo>
                  <a:lnTo>
                    <a:pt x="209550" y="9525"/>
                  </a:lnTo>
                  <a:cubicBezTo>
                    <a:pt x="209550" y="3810"/>
                    <a:pt x="205740" y="0"/>
                    <a:pt x="2000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20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" name="Google Shape;156;p13"/>
            <p:cNvSpPr/>
            <p:nvPr/>
          </p:nvSpPr>
          <p:spPr>
            <a:xfrm>
              <a:off x="9029114" y="3120548"/>
              <a:ext cx="171450" cy="276225"/>
            </a:xfrm>
            <a:custGeom>
              <a:avLst/>
              <a:gdLst/>
              <a:ahLst/>
              <a:cxnLst/>
              <a:rect l="l" t="t" r="r" b="b"/>
              <a:pathLst>
                <a:path w="171450" h="276225" extrusionOk="0">
                  <a:moveTo>
                    <a:pt x="0" y="266700"/>
                  </a:moveTo>
                  <a:cubicBezTo>
                    <a:pt x="0" y="272415"/>
                    <a:pt x="3810" y="276225"/>
                    <a:pt x="9525" y="276225"/>
                  </a:cubicBezTo>
                  <a:lnTo>
                    <a:pt x="161925" y="276225"/>
                  </a:lnTo>
                  <a:cubicBezTo>
                    <a:pt x="167640" y="276225"/>
                    <a:pt x="171450" y="272415"/>
                    <a:pt x="171450" y="266700"/>
                  </a:cubicBezTo>
                  <a:lnTo>
                    <a:pt x="171450" y="0"/>
                  </a:lnTo>
                  <a:lnTo>
                    <a:pt x="0" y="0"/>
                  </a:lnTo>
                  <a:lnTo>
                    <a:pt x="0" y="266700"/>
                  </a:lnTo>
                  <a:close/>
                  <a:moveTo>
                    <a:pt x="28575" y="57150"/>
                  </a:moveTo>
                  <a:cubicBezTo>
                    <a:pt x="28575" y="51435"/>
                    <a:pt x="32385" y="47625"/>
                    <a:pt x="38100" y="47625"/>
                  </a:cubicBezTo>
                  <a:lnTo>
                    <a:pt x="133350" y="47625"/>
                  </a:lnTo>
                  <a:cubicBezTo>
                    <a:pt x="139065" y="47625"/>
                    <a:pt x="142875" y="51435"/>
                    <a:pt x="142875" y="57150"/>
                  </a:cubicBezTo>
                  <a:lnTo>
                    <a:pt x="142875" y="123825"/>
                  </a:lnTo>
                  <a:cubicBezTo>
                    <a:pt x="142875" y="129540"/>
                    <a:pt x="139065" y="133350"/>
                    <a:pt x="133350" y="133350"/>
                  </a:cubicBezTo>
                  <a:lnTo>
                    <a:pt x="38100" y="133350"/>
                  </a:lnTo>
                  <a:cubicBezTo>
                    <a:pt x="32385" y="133350"/>
                    <a:pt x="28575" y="129540"/>
                    <a:pt x="28575" y="123825"/>
                  </a:cubicBezTo>
                  <a:lnTo>
                    <a:pt x="28575" y="57150"/>
                  </a:lnTo>
                  <a:close/>
                  <a:moveTo>
                    <a:pt x="38100" y="161925"/>
                  </a:moveTo>
                  <a:lnTo>
                    <a:pt x="133350" y="161925"/>
                  </a:lnTo>
                  <a:cubicBezTo>
                    <a:pt x="139065" y="161925"/>
                    <a:pt x="142875" y="165735"/>
                    <a:pt x="142875" y="171450"/>
                  </a:cubicBezTo>
                  <a:cubicBezTo>
                    <a:pt x="142875" y="177165"/>
                    <a:pt x="139065" y="180975"/>
                    <a:pt x="133350" y="180975"/>
                  </a:cubicBezTo>
                  <a:lnTo>
                    <a:pt x="38100" y="180975"/>
                  </a:lnTo>
                  <a:cubicBezTo>
                    <a:pt x="32385" y="180975"/>
                    <a:pt x="28575" y="177165"/>
                    <a:pt x="28575" y="171450"/>
                  </a:cubicBezTo>
                  <a:cubicBezTo>
                    <a:pt x="28575" y="165735"/>
                    <a:pt x="32385" y="161925"/>
                    <a:pt x="38100" y="16192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20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" name="Google Shape;157;p13"/>
            <p:cNvSpPr/>
            <p:nvPr/>
          </p:nvSpPr>
          <p:spPr>
            <a:xfrm>
              <a:off x="8762414" y="2939573"/>
              <a:ext cx="200025" cy="457200"/>
            </a:xfrm>
            <a:custGeom>
              <a:avLst/>
              <a:gdLst/>
              <a:ahLst/>
              <a:cxnLst/>
              <a:rect l="l" t="t" r="r" b="b"/>
              <a:pathLst>
                <a:path w="200025" h="457200" extrusionOk="0">
                  <a:moveTo>
                    <a:pt x="185738" y="76200"/>
                  </a:moveTo>
                  <a:lnTo>
                    <a:pt x="133350" y="76200"/>
                  </a:lnTo>
                  <a:lnTo>
                    <a:pt x="133350" y="28575"/>
                  </a:lnTo>
                  <a:lnTo>
                    <a:pt x="157163" y="28575"/>
                  </a:lnTo>
                  <a:cubicBezTo>
                    <a:pt x="164783" y="28575"/>
                    <a:pt x="171450" y="21908"/>
                    <a:pt x="171450" y="14288"/>
                  </a:cubicBezTo>
                  <a:cubicBezTo>
                    <a:pt x="171450" y="6668"/>
                    <a:pt x="164783" y="0"/>
                    <a:pt x="157163" y="0"/>
                  </a:cubicBezTo>
                  <a:lnTo>
                    <a:pt x="42863" y="0"/>
                  </a:lnTo>
                  <a:cubicBezTo>
                    <a:pt x="35243" y="0"/>
                    <a:pt x="28575" y="6668"/>
                    <a:pt x="28575" y="14288"/>
                  </a:cubicBezTo>
                  <a:cubicBezTo>
                    <a:pt x="28575" y="21908"/>
                    <a:pt x="35243" y="28575"/>
                    <a:pt x="42863" y="28575"/>
                  </a:cubicBezTo>
                  <a:lnTo>
                    <a:pt x="66675" y="28575"/>
                  </a:lnTo>
                  <a:lnTo>
                    <a:pt x="66675" y="76200"/>
                  </a:lnTo>
                  <a:lnTo>
                    <a:pt x="14288" y="76200"/>
                  </a:lnTo>
                  <a:cubicBezTo>
                    <a:pt x="6668" y="76200"/>
                    <a:pt x="0" y="82868"/>
                    <a:pt x="0" y="90488"/>
                  </a:cubicBezTo>
                  <a:cubicBezTo>
                    <a:pt x="0" y="98108"/>
                    <a:pt x="6668" y="104775"/>
                    <a:pt x="14288" y="104775"/>
                  </a:cubicBezTo>
                  <a:lnTo>
                    <a:pt x="47625" y="104775"/>
                  </a:lnTo>
                  <a:lnTo>
                    <a:pt x="47625" y="323850"/>
                  </a:lnTo>
                  <a:cubicBezTo>
                    <a:pt x="47625" y="334328"/>
                    <a:pt x="56198" y="342900"/>
                    <a:pt x="66675" y="342900"/>
                  </a:cubicBezTo>
                  <a:lnTo>
                    <a:pt x="66675" y="361950"/>
                  </a:lnTo>
                  <a:cubicBezTo>
                    <a:pt x="66675" y="367665"/>
                    <a:pt x="70485" y="371475"/>
                    <a:pt x="76200" y="371475"/>
                  </a:cubicBezTo>
                  <a:lnTo>
                    <a:pt x="85725" y="371475"/>
                  </a:lnTo>
                  <a:lnTo>
                    <a:pt x="85725" y="442913"/>
                  </a:lnTo>
                  <a:cubicBezTo>
                    <a:pt x="85725" y="450533"/>
                    <a:pt x="92393" y="457200"/>
                    <a:pt x="100013" y="457200"/>
                  </a:cubicBezTo>
                  <a:cubicBezTo>
                    <a:pt x="107633" y="457200"/>
                    <a:pt x="114300" y="450533"/>
                    <a:pt x="114300" y="442913"/>
                  </a:cubicBezTo>
                  <a:lnTo>
                    <a:pt x="114300" y="371475"/>
                  </a:lnTo>
                  <a:lnTo>
                    <a:pt x="123825" y="371475"/>
                  </a:lnTo>
                  <a:cubicBezTo>
                    <a:pt x="129540" y="371475"/>
                    <a:pt x="133350" y="367665"/>
                    <a:pt x="133350" y="361950"/>
                  </a:cubicBezTo>
                  <a:lnTo>
                    <a:pt x="133350" y="342900"/>
                  </a:lnTo>
                  <a:cubicBezTo>
                    <a:pt x="143828" y="342900"/>
                    <a:pt x="152400" y="334328"/>
                    <a:pt x="152400" y="323850"/>
                  </a:cubicBezTo>
                  <a:lnTo>
                    <a:pt x="152400" y="104775"/>
                  </a:lnTo>
                  <a:lnTo>
                    <a:pt x="185738" y="104775"/>
                  </a:lnTo>
                  <a:cubicBezTo>
                    <a:pt x="193358" y="104775"/>
                    <a:pt x="200025" y="98108"/>
                    <a:pt x="200025" y="90488"/>
                  </a:cubicBezTo>
                  <a:cubicBezTo>
                    <a:pt x="200025" y="82868"/>
                    <a:pt x="193358" y="76200"/>
                    <a:pt x="185738" y="76200"/>
                  </a:cubicBezTo>
                  <a:close/>
                  <a:moveTo>
                    <a:pt x="123825" y="247650"/>
                  </a:moveTo>
                  <a:lnTo>
                    <a:pt x="76200" y="247650"/>
                  </a:lnTo>
                  <a:lnTo>
                    <a:pt x="76200" y="123825"/>
                  </a:lnTo>
                  <a:lnTo>
                    <a:pt x="123825" y="123825"/>
                  </a:lnTo>
                  <a:lnTo>
                    <a:pt x="123825" y="24765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20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58" name="Google Shape;158;p13"/>
          <p:cNvSpPr txBox="1">
            <a:spLocks noGrp="1"/>
          </p:cNvSpPr>
          <p:nvPr>
            <p:ph type="ctrTitle"/>
          </p:nvPr>
        </p:nvSpPr>
        <p:spPr>
          <a:xfrm>
            <a:off x="614975" y="3124850"/>
            <a:ext cx="6058800" cy="153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3200" dirty="0" smtClean="0"/>
              <a:t>ΑΜΕΣΗ ΕΠΕΙΓΟΥΣΑ ΔΟΚΙΜΑΣΙΑ ΔΙΑΣΤΑΥΡΩΣΗΣ</a:t>
            </a:r>
            <a:endParaRPr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22"/>
          <p:cNvSpPr txBox="1">
            <a:spLocks noGrp="1"/>
          </p:cNvSpPr>
          <p:nvPr>
            <p:ph type="sldNum" idx="12"/>
          </p:nvPr>
        </p:nvSpPr>
        <p:spPr>
          <a:xfrm>
            <a:off x="0" y="4762400"/>
            <a:ext cx="381000" cy="38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47614"/>
            <a:ext cx="5760640" cy="2113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0" name="Google Shape;270;p24"/>
          <p:cNvGrpSpPr/>
          <p:nvPr/>
        </p:nvGrpSpPr>
        <p:grpSpPr>
          <a:xfrm>
            <a:off x="8406883" y="316541"/>
            <a:ext cx="420375" cy="420813"/>
            <a:chOff x="5125608" y="2966278"/>
            <a:chExt cx="457676" cy="458152"/>
          </a:xfrm>
        </p:grpSpPr>
        <p:sp>
          <p:nvSpPr>
            <p:cNvPr id="271" name="Google Shape;271;p24"/>
            <p:cNvSpPr/>
            <p:nvPr/>
          </p:nvSpPr>
          <p:spPr>
            <a:xfrm>
              <a:off x="5192521" y="3091055"/>
              <a:ext cx="323373" cy="208597"/>
            </a:xfrm>
            <a:custGeom>
              <a:avLst/>
              <a:gdLst/>
              <a:ahLst/>
              <a:cxnLst/>
              <a:rect l="l" t="t" r="r" b="b"/>
              <a:pathLst>
                <a:path w="323373" h="208597" extrusionOk="0">
                  <a:moveTo>
                    <a:pt x="319802" y="118110"/>
                  </a:moveTo>
                  <a:cubicBezTo>
                    <a:pt x="324564" y="109538"/>
                    <a:pt x="324564" y="99060"/>
                    <a:pt x="319802" y="90488"/>
                  </a:cubicBezTo>
                  <a:cubicBezTo>
                    <a:pt x="286464" y="33338"/>
                    <a:pt x="226457" y="0"/>
                    <a:pt x="161687" y="0"/>
                  </a:cubicBezTo>
                  <a:cubicBezTo>
                    <a:pt x="96917" y="0"/>
                    <a:pt x="36909" y="34290"/>
                    <a:pt x="3572" y="90488"/>
                  </a:cubicBezTo>
                  <a:cubicBezTo>
                    <a:pt x="-1191" y="99060"/>
                    <a:pt x="-1191" y="109538"/>
                    <a:pt x="3572" y="118110"/>
                  </a:cubicBezTo>
                  <a:cubicBezTo>
                    <a:pt x="36909" y="175260"/>
                    <a:pt x="96917" y="208598"/>
                    <a:pt x="161687" y="208598"/>
                  </a:cubicBezTo>
                  <a:cubicBezTo>
                    <a:pt x="226457" y="208598"/>
                    <a:pt x="286464" y="174308"/>
                    <a:pt x="319802" y="118110"/>
                  </a:cubicBezTo>
                  <a:close/>
                  <a:moveTo>
                    <a:pt x="161687" y="160973"/>
                  </a:moveTo>
                  <a:cubicBezTo>
                    <a:pt x="130254" y="160973"/>
                    <a:pt x="104537" y="135255"/>
                    <a:pt x="104537" y="103823"/>
                  </a:cubicBezTo>
                  <a:cubicBezTo>
                    <a:pt x="104537" y="72390"/>
                    <a:pt x="130254" y="46672"/>
                    <a:pt x="161687" y="46672"/>
                  </a:cubicBezTo>
                  <a:cubicBezTo>
                    <a:pt x="193119" y="46672"/>
                    <a:pt x="218837" y="72390"/>
                    <a:pt x="218837" y="103823"/>
                  </a:cubicBezTo>
                  <a:cubicBezTo>
                    <a:pt x="218837" y="135255"/>
                    <a:pt x="193119" y="160973"/>
                    <a:pt x="161687" y="16097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2" name="Google Shape;272;p24"/>
            <p:cNvSpPr/>
            <p:nvPr/>
          </p:nvSpPr>
          <p:spPr>
            <a:xfrm>
              <a:off x="5458983" y="2966278"/>
              <a:ext cx="123825" cy="123825"/>
            </a:xfrm>
            <a:custGeom>
              <a:avLst/>
              <a:gdLst/>
              <a:ahLst/>
              <a:cxnLst/>
              <a:rect l="l" t="t" r="r" b="b"/>
              <a:pathLst>
                <a:path w="123825" h="123825" extrusionOk="0">
                  <a:moveTo>
                    <a:pt x="14288" y="123825"/>
                  </a:moveTo>
                  <a:lnTo>
                    <a:pt x="109538" y="123825"/>
                  </a:lnTo>
                  <a:cubicBezTo>
                    <a:pt x="117157" y="123825"/>
                    <a:pt x="123825" y="117158"/>
                    <a:pt x="123825" y="109538"/>
                  </a:cubicBezTo>
                  <a:cubicBezTo>
                    <a:pt x="123825" y="101918"/>
                    <a:pt x="117157" y="95250"/>
                    <a:pt x="109538" y="95250"/>
                  </a:cubicBezTo>
                  <a:lnTo>
                    <a:pt x="48577" y="95250"/>
                  </a:lnTo>
                  <a:lnTo>
                    <a:pt x="119063" y="24765"/>
                  </a:lnTo>
                  <a:cubicBezTo>
                    <a:pt x="124777" y="19050"/>
                    <a:pt x="124777" y="10478"/>
                    <a:pt x="119063" y="4763"/>
                  </a:cubicBezTo>
                  <a:cubicBezTo>
                    <a:pt x="113348" y="-953"/>
                    <a:pt x="104775" y="-953"/>
                    <a:pt x="99060" y="4763"/>
                  </a:cubicBezTo>
                  <a:lnTo>
                    <a:pt x="28575" y="75248"/>
                  </a:lnTo>
                  <a:lnTo>
                    <a:pt x="28575" y="14288"/>
                  </a:lnTo>
                  <a:cubicBezTo>
                    <a:pt x="28575" y="6668"/>
                    <a:pt x="21907" y="0"/>
                    <a:pt x="14288" y="0"/>
                  </a:cubicBezTo>
                  <a:cubicBezTo>
                    <a:pt x="6668" y="0"/>
                    <a:pt x="0" y="6668"/>
                    <a:pt x="0" y="14288"/>
                  </a:cubicBezTo>
                  <a:lnTo>
                    <a:pt x="0" y="109538"/>
                  </a:lnTo>
                  <a:cubicBezTo>
                    <a:pt x="0" y="117158"/>
                    <a:pt x="6668" y="123825"/>
                    <a:pt x="14288" y="12382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3" name="Google Shape;273;p24"/>
            <p:cNvSpPr/>
            <p:nvPr/>
          </p:nvSpPr>
          <p:spPr>
            <a:xfrm>
              <a:off x="5125608" y="2966278"/>
              <a:ext cx="123825" cy="123825"/>
            </a:xfrm>
            <a:custGeom>
              <a:avLst/>
              <a:gdLst/>
              <a:ahLst/>
              <a:cxnLst/>
              <a:rect l="l" t="t" r="r" b="b"/>
              <a:pathLst>
                <a:path w="123825" h="123825" extrusionOk="0">
                  <a:moveTo>
                    <a:pt x="0" y="109538"/>
                  </a:moveTo>
                  <a:cubicBezTo>
                    <a:pt x="0" y="117158"/>
                    <a:pt x="6668" y="123825"/>
                    <a:pt x="14288" y="123825"/>
                  </a:cubicBezTo>
                  <a:lnTo>
                    <a:pt x="109538" y="123825"/>
                  </a:lnTo>
                  <a:cubicBezTo>
                    <a:pt x="117158" y="123825"/>
                    <a:pt x="123825" y="117158"/>
                    <a:pt x="123825" y="109538"/>
                  </a:cubicBezTo>
                  <a:lnTo>
                    <a:pt x="123825" y="14288"/>
                  </a:lnTo>
                  <a:cubicBezTo>
                    <a:pt x="123825" y="6668"/>
                    <a:pt x="117158" y="0"/>
                    <a:pt x="109538" y="0"/>
                  </a:cubicBezTo>
                  <a:cubicBezTo>
                    <a:pt x="101918" y="0"/>
                    <a:pt x="95250" y="6668"/>
                    <a:pt x="95250" y="14288"/>
                  </a:cubicBezTo>
                  <a:lnTo>
                    <a:pt x="95250" y="75248"/>
                  </a:lnTo>
                  <a:lnTo>
                    <a:pt x="24765" y="4763"/>
                  </a:lnTo>
                  <a:cubicBezTo>
                    <a:pt x="19050" y="-953"/>
                    <a:pt x="10478" y="-953"/>
                    <a:pt x="4763" y="4763"/>
                  </a:cubicBezTo>
                  <a:cubicBezTo>
                    <a:pt x="-953" y="10478"/>
                    <a:pt x="-953" y="19050"/>
                    <a:pt x="4763" y="24765"/>
                  </a:cubicBezTo>
                  <a:lnTo>
                    <a:pt x="75248" y="95250"/>
                  </a:lnTo>
                  <a:lnTo>
                    <a:pt x="14288" y="95250"/>
                  </a:lnTo>
                  <a:cubicBezTo>
                    <a:pt x="6668" y="95250"/>
                    <a:pt x="0" y="101918"/>
                    <a:pt x="0" y="10953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4" name="Google Shape;274;p24"/>
            <p:cNvSpPr/>
            <p:nvPr/>
          </p:nvSpPr>
          <p:spPr>
            <a:xfrm>
              <a:off x="5458983" y="3299653"/>
              <a:ext cx="124301" cy="123825"/>
            </a:xfrm>
            <a:custGeom>
              <a:avLst/>
              <a:gdLst/>
              <a:ahLst/>
              <a:cxnLst/>
              <a:rect l="l" t="t" r="r" b="b"/>
              <a:pathLst>
                <a:path w="124301" h="123825" extrusionOk="0">
                  <a:moveTo>
                    <a:pt x="123825" y="14288"/>
                  </a:moveTo>
                  <a:cubicBezTo>
                    <a:pt x="123825" y="6668"/>
                    <a:pt x="117157" y="0"/>
                    <a:pt x="109538" y="0"/>
                  </a:cubicBezTo>
                  <a:lnTo>
                    <a:pt x="14288" y="0"/>
                  </a:lnTo>
                  <a:cubicBezTo>
                    <a:pt x="6668" y="0"/>
                    <a:pt x="0" y="6668"/>
                    <a:pt x="0" y="14288"/>
                  </a:cubicBezTo>
                  <a:lnTo>
                    <a:pt x="0" y="109538"/>
                  </a:lnTo>
                  <a:cubicBezTo>
                    <a:pt x="0" y="117157"/>
                    <a:pt x="6668" y="123825"/>
                    <a:pt x="14288" y="123825"/>
                  </a:cubicBezTo>
                  <a:cubicBezTo>
                    <a:pt x="21907" y="123825"/>
                    <a:pt x="28575" y="117157"/>
                    <a:pt x="28575" y="109538"/>
                  </a:cubicBezTo>
                  <a:lnTo>
                    <a:pt x="28575" y="48577"/>
                  </a:lnTo>
                  <a:lnTo>
                    <a:pt x="99060" y="119063"/>
                  </a:lnTo>
                  <a:cubicBezTo>
                    <a:pt x="101918" y="121920"/>
                    <a:pt x="105727" y="122873"/>
                    <a:pt x="109538" y="122873"/>
                  </a:cubicBezTo>
                  <a:cubicBezTo>
                    <a:pt x="113348" y="122873"/>
                    <a:pt x="117157" y="121920"/>
                    <a:pt x="120015" y="119063"/>
                  </a:cubicBezTo>
                  <a:cubicBezTo>
                    <a:pt x="125730" y="113348"/>
                    <a:pt x="125730" y="104775"/>
                    <a:pt x="120015" y="99060"/>
                  </a:cubicBezTo>
                  <a:lnTo>
                    <a:pt x="48577" y="28575"/>
                  </a:lnTo>
                  <a:lnTo>
                    <a:pt x="109538" y="28575"/>
                  </a:lnTo>
                  <a:cubicBezTo>
                    <a:pt x="117157" y="28575"/>
                    <a:pt x="123825" y="21907"/>
                    <a:pt x="123825" y="1428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5" name="Google Shape;275;p24"/>
            <p:cNvSpPr/>
            <p:nvPr/>
          </p:nvSpPr>
          <p:spPr>
            <a:xfrm>
              <a:off x="5125608" y="3299653"/>
              <a:ext cx="123825" cy="124777"/>
            </a:xfrm>
            <a:custGeom>
              <a:avLst/>
              <a:gdLst/>
              <a:ahLst/>
              <a:cxnLst/>
              <a:rect l="l" t="t" r="r" b="b"/>
              <a:pathLst>
                <a:path w="123825" h="124777" extrusionOk="0">
                  <a:moveTo>
                    <a:pt x="109538" y="0"/>
                  </a:moveTo>
                  <a:lnTo>
                    <a:pt x="14288" y="0"/>
                  </a:lnTo>
                  <a:cubicBezTo>
                    <a:pt x="6668" y="0"/>
                    <a:pt x="0" y="6668"/>
                    <a:pt x="0" y="14288"/>
                  </a:cubicBezTo>
                  <a:cubicBezTo>
                    <a:pt x="0" y="21907"/>
                    <a:pt x="6668" y="28575"/>
                    <a:pt x="14288" y="28575"/>
                  </a:cubicBezTo>
                  <a:lnTo>
                    <a:pt x="75248" y="28575"/>
                  </a:lnTo>
                  <a:lnTo>
                    <a:pt x="4763" y="99060"/>
                  </a:lnTo>
                  <a:cubicBezTo>
                    <a:pt x="-953" y="104775"/>
                    <a:pt x="-953" y="113348"/>
                    <a:pt x="4763" y="119063"/>
                  </a:cubicBezTo>
                  <a:cubicBezTo>
                    <a:pt x="7620" y="121920"/>
                    <a:pt x="10478" y="123825"/>
                    <a:pt x="14288" y="123825"/>
                  </a:cubicBezTo>
                  <a:cubicBezTo>
                    <a:pt x="18098" y="123825"/>
                    <a:pt x="21908" y="122873"/>
                    <a:pt x="24765" y="120015"/>
                  </a:cubicBezTo>
                  <a:lnTo>
                    <a:pt x="95250" y="49530"/>
                  </a:lnTo>
                  <a:lnTo>
                    <a:pt x="95250" y="110490"/>
                  </a:lnTo>
                  <a:cubicBezTo>
                    <a:pt x="95250" y="118110"/>
                    <a:pt x="101918" y="124777"/>
                    <a:pt x="109538" y="124777"/>
                  </a:cubicBezTo>
                  <a:cubicBezTo>
                    <a:pt x="117158" y="124777"/>
                    <a:pt x="123825" y="118110"/>
                    <a:pt x="123825" y="110490"/>
                  </a:cubicBezTo>
                  <a:lnTo>
                    <a:pt x="123825" y="15240"/>
                  </a:lnTo>
                  <a:cubicBezTo>
                    <a:pt x="123825" y="6668"/>
                    <a:pt x="117158" y="0"/>
                    <a:pt x="1095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76" name="Google Shape;276;p24"/>
          <p:cNvSpPr txBox="1">
            <a:spLocks noGrp="1"/>
          </p:cNvSpPr>
          <p:nvPr>
            <p:ph type="title"/>
          </p:nvPr>
        </p:nvSpPr>
        <p:spPr>
          <a:xfrm>
            <a:off x="614975" y="391350"/>
            <a:ext cx="6757800" cy="919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dirty="0" smtClean="0"/>
              <a:t>ΤΕΛΟΣ ΠΑΡΟΥΣΙΑΣΗΣ</a:t>
            </a:r>
            <a:endParaRPr dirty="0"/>
          </a:p>
        </p:txBody>
      </p:sp>
      <p:sp>
        <p:nvSpPr>
          <p:cNvPr id="277" name="Google Shape;277;p24"/>
          <p:cNvSpPr txBox="1">
            <a:spLocks noGrp="1"/>
          </p:cNvSpPr>
          <p:nvPr>
            <p:ph type="sldNum" idx="12"/>
          </p:nvPr>
        </p:nvSpPr>
        <p:spPr>
          <a:xfrm>
            <a:off x="0" y="4762400"/>
            <a:ext cx="381000" cy="38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707654"/>
            <a:ext cx="5016014" cy="2821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4"/>
          <p:cNvSpPr txBox="1">
            <a:spLocks noGrp="1"/>
          </p:cNvSpPr>
          <p:nvPr>
            <p:ph type="title"/>
          </p:nvPr>
        </p:nvSpPr>
        <p:spPr>
          <a:xfrm>
            <a:off x="614975" y="391350"/>
            <a:ext cx="6757800" cy="919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400" dirty="0" smtClean="0"/>
              <a:t>ΠΟΤΕ ΓΙΝΕΤΑΙ Η ΑΜΕΣΗ ΕΠΕΙΓΟΥΣΑ ΔΙΑΣΤΑΥΡΩΣΕΙ </a:t>
            </a:r>
            <a:endParaRPr sz="2400" dirty="0"/>
          </a:p>
        </p:txBody>
      </p:sp>
      <p:sp>
        <p:nvSpPr>
          <p:cNvPr id="167" name="Google Shape;167;p14"/>
          <p:cNvSpPr txBox="1">
            <a:spLocks noGrp="1"/>
          </p:cNvSpPr>
          <p:nvPr>
            <p:ph type="sldNum" idx="12"/>
          </p:nvPr>
        </p:nvSpPr>
        <p:spPr>
          <a:xfrm>
            <a:off x="0" y="4762400"/>
            <a:ext cx="381000" cy="38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grpSp>
        <p:nvGrpSpPr>
          <p:cNvPr id="168" name="Google Shape;168;p14"/>
          <p:cNvGrpSpPr/>
          <p:nvPr/>
        </p:nvGrpSpPr>
        <p:grpSpPr>
          <a:xfrm>
            <a:off x="8391681" y="301593"/>
            <a:ext cx="450753" cy="450708"/>
            <a:chOff x="3277794" y="2969995"/>
            <a:chExt cx="457200" cy="457200"/>
          </a:xfrm>
        </p:grpSpPr>
        <p:sp>
          <p:nvSpPr>
            <p:cNvPr id="169" name="Google Shape;169;p14"/>
            <p:cNvSpPr/>
            <p:nvPr/>
          </p:nvSpPr>
          <p:spPr>
            <a:xfrm>
              <a:off x="3277794" y="2969995"/>
              <a:ext cx="457200" cy="171450"/>
            </a:xfrm>
            <a:custGeom>
              <a:avLst/>
              <a:gdLst/>
              <a:ahLst/>
              <a:cxnLst/>
              <a:rect l="l" t="t" r="r" b="b"/>
              <a:pathLst>
                <a:path w="457200" h="171450" extrusionOk="0">
                  <a:moveTo>
                    <a:pt x="19050" y="104775"/>
                  </a:moveTo>
                  <a:lnTo>
                    <a:pt x="40005" y="104775"/>
                  </a:lnTo>
                  <a:cubicBezTo>
                    <a:pt x="48578" y="142875"/>
                    <a:pt x="82868" y="171450"/>
                    <a:pt x="123825" y="171450"/>
                  </a:cubicBezTo>
                  <a:cubicBezTo>
                    <a:pt x="164783" y="171450"/>
                    <a:pt x="199073" y="142875"/>
                    <a:pt x="207645" y="104775"/>
                  </a:cubicBezTo>
                  <a:lnTo>
                    <a:pt x="250508" y="104775"/>
                  </a:lnTo>
                  <a:cubicBezTo>
                    <a:pt x="259080" y="142875"/>
                    <a:pt x="293370" y="171450"/>
                    <a:pt x="334328" y="171450"/>
                  </a:cubicBezTo>
                  <a:cubicBezTo>
                    <a:pt x="375285" y="171450"/>
                    <a:pt x="409575" y="142875"/>
                    <a:pt x="418148" y="104775"/>
                  </a:cubicBezTo>
                  <a:lnTo>
                    <a:pt x="438150" y="104775"/>
                  </a:lnTo>
                  <a:cubicBezTo>
                    <a:pt x="448628" y="104775"/>
                    <a:pt x="457200" y="96203"/>
                    <a:pt x="457200" y="85725"/>
                  </a:cubicBezTo>
                  <a:cubicBezTo>
                    <a:pt x="457200" y="75248"/>
                    <a:pt x="448628" y="66675"/>
                    <a:pt x="438150" y="66675"/>
                  </a:cubicBezTo>
                  <a:lnTo>
                    <a:pt x="417195" y="66675"/>
                  </a:lnTo>
                  <a:cubicBezTo>
                    <a:pt x="408623" y="28575"/>
                    <a:pt x="374333" y="0"/>
                    <a:pt x="333375" y="0"/>
                  </a:cubicBezTo>
                  <a:cubicBezTo>
                    <a:pt x="292418" y="0"/>
                    <a:pt x="258128" y="28575"/>
                    <a:pt x="249555" y="66675"/>
                  </a:cubicBezTo>
                  <a:lnTo>
                    <a:pt x="206693" y="66675"/>
                  </a:lnTo>
                  <a:cubicBezTo>
                    <a:pt x="198120" y="28575"/>
                    <a:pt x="163830" y="0"/>
                    <a:pt x="122873" y="0"/>
                  </a:cubicBezTo>
                  <a:cubicBezTo>
                    <a:pt x="81915" y="0"/>
                    <a:pt x="48578" y="28575"/>
                    <a:pt x="40005" y="66675"/>
                  </a:cubicBezTo>
                  <a:lnTo>
                    <a:pt x="19050" y="66675"/>
                  </a:lnTo>
                  <a:cubicBezTo>
                    <a:pt x="8573" y="66675"/>
                    <a:pt x="0" y="75248"/>
                    <a:pt x="0" y="85725"/>
                  </a:cubicBezTo>
                  <a:cubicBezTo>
                    <a:pt x="0" y="96203"/>
                    <a:pt x="8573" y="104775"/>
                    <a:pt x="19050" y="104775"/>
                  </a:cubicBezTo>
                  <a:close/>
                  <a:moveTo>
                    <a:pt x="289560" y="66675"/>
                  </a:moveTo>
                  <a:cubicBezTo>
                    <a:pt x="297180" y="49530"/>
                    <a:pt x="314325" y="38100"/>
                    <a:pt x="333375" y="38100"/>
                  </a:cubicBezTo>
                  <a:cubicBezTo>
                    <a:pt x="352425" y="38100"/>
                    <a:pt x="369570" y="49530"/>
                    <a:pt x="377190" y="66675"/>
                  </a:cubicBezTo>
                  <a:cubicBezTo>
                    <a:pt x="379095" y="72390"/>
                    <a:pt x="381000" y="79058"/>
                    <a:pt x="381000" y="85725"/>
                  </a:cubicBezTo>
                  <a:cubicBezTo>
                    <a:pt x="381000" y="92393"/>
                    <a:pt x="379095" y="99060"/>
                    <a:pt x="377190" y="104775"/>
                  </a:cubicBezTo>
                  <a:cubicBezTo>
                    <a:pt x="369570" y="121920"/>
                    <a:pt x="353378" y="133350"/>
                    <a:pt x="333375" y="133350"/>
                  </a:cubicBezTo>
                  <a:cubicBezTo>
                    <a:pt x="313373" y="133350"/>
                    <a:pt x="297180" y="121920"/>
                    <a:pt x="289560" y="104775"/>
                  </a:cubicBezTo>
                  <a:cubicBezTo>
                    <a:pt x="287655" y="99060"/>
                    <a:pt x="285750" y="92393"/>
                    <a:pt x="285750" y="85725"/>
                  </a:cubicBezTo>
                  <a:cubicBezTo>
                    <a:pt x="285750" y="79058"/>
                    <a:pt x="287655" y="72390"/>
                    <a:pt x="289560" y="66675"/>
                  </a:cubicBezTo>
                  <a:close/>
                  <a:moveTo>
                    <a:pt x="80010" y="66675"/>
                  </a:moveTo>
                  <a:cubicBezTo>
                    <a:pt x="87630" y="49530"/>
                    <a:pt x="104775" y="38100"/>
                    <a:pt x="123825" y="38100"/>
                  </a:cubicBezTo>
                  <a:cubicBezTo>
                    <a:pt x="142875" y="38100"/>
                    <a:pt x="160020" y="49530"/>
                    <a:pt x="167640" y="66675"/>
                  </a:cubicBezTo>
                  <a:cubicBezTo>
                    <a:pt x="169545" y="72390"/>
                    <a:pt x="171450" y="79058"/>
                    <a:pt x="171450" y="85725"/>
                  </a:cubicBezTo>
                  <a:cubicBezTo>
                    <a:pt x="171450" y="92393"/>
                    <a:pt x="169545" y="99060"/>
                    <a:pt x="167640" y="104775"/>
                  </a:cubicBezTo>
                  <a:cubicBezTo>
                    <a:pt x="160020" y="121920"/>
                    <a:pt x="143828" y="133350"/>
                    <a:pt x="123825" y="133350"/>
                  </a:cubicBezTo>
                  <a:cubicBezTo>
                    <a:pt x="103823" y="133350"/>
                    <a:pt x="87630" y="121920"/>
                    <a:pt x="80010" y="104775"/>
                  </a:cubicBezTo>
                  <a:cubicBezTo>
                    <a:pt x="78105" y="99060"/>
                    <a:pt x="76200" y="92393"/>
                    <a:pt x="76200" y="85725"/>
                  </a:cubicBezTo>
                  <a:cubicBezTo>
                    <a:pt x="76200" y="79058"/>
                    <a:pt x="78105" y="72390"/>
                    <a:pt x="80010" y="6667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" name="Google Shape;170;p14"/>
            <p:cNvSpPr/>
            <p:nvPr/>
          </p:nvSpPr>
          <p:spPr>
            <a:xfrm>
              <a:off x="3430194" y="3189070"/>
              <a:ext cx="304800" cy="238125"/>
            </a:xfrm>
            <a:custGeom>
              <a:avLst/>
              <a:gdLst/>
              <a:ahLst/>
              <a:cxnLst/>
              <a:rect l="l" t="t" r="r" b="b"/>
              <a:pathLst>
                <a:path w="304800" h="238125" extrusionOk="0">
                  <a:moveTo>
                    <a:pt x="295275" y="0"/>
                  </a:moveTo>
                  <a:lnTo>
                    <a:pt x="9525" y="0"/>
                  </a:lnTo>
                  <a:cubicBezTo>
                    <a:pt x="4763" y="0"/>
                    <a:pt x="0" y="4763"/>
                    <a:pt x="0" y="9525"/>
                  </a:cubicBezTo>
                  <a:lnTo>
                    <a:pt x="0" y="47625"/>
                  </a:lnTo>
                  <a:lnTo>
                    <a:pt x="142875" y="47625"/>
                  </a:lnTo>
                  <a:cubicBezTo>
                    <a:pt x="159068" y="47625"/>
                    <a:pt x="171450" y="60007"/>
                    <a:pt x="171450" y="76200"/>
                  </a:cubicBezTo>
                  <a:lnTo>
                    <a:pt x="171450" y="238125"/>
                  </a:lnTo>
                  <a:lnTo>
                    <a:pt x="304800" y="238125"/>
                  </a:lnTo>
                  <a:lnTo>
                    <a:pt x="304800" y="9525"/>
                  </a:lnTo>
                  <a:cubicBezTo>
                    <a:pt x="304800" y="4763"/>
                    <a:pt x="300038" y="0"/>
                    <a:pt x="2952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" name="Google Shape;171;p14"/>
            <p:cNvSpPr/>
            <p:nvPr/>
          </p:nvSpPr>
          <p:spPr>
            <a:xfrm>
              <a:off x="3277794" y="3255745"/>
              <a:ext cx="304800" cy="171450"/>
            </a:xfrm>
            <a:custGeom>
              <a:avLst/>
              <a:gdLst/>
              <a:ahLst/>
              <a:cxnLst/>
              <a:rect l="l" t="t" r="r" b="b"/>
              <a:pathLst>
                <a:path w="304800" h="171450" extrusionOk="0">
                  <a:moveTo>
                    <a:pt x="285750" y="0"/>
                  </a:moveTo>
                  <a:lnTo>
                    <a:pt x="19050" y="0"/>
                  </a:lnTo>
                  <a:cubicBezTo>
                    <a:pt x="8573" y="0"/>
                    <a:pt x="0" y="8572"/>
                    <a:pt x="0" y="19050"/>
                  </a:cubicBezTo>
                  <a:lnTo>
                    <a:pt x="0" y="170498"/>
                  </a:lnTo>
                  <a:cubicBezTo>
                    <a:pt x="0" y="170498"/>
                    <a:pt x="0" y="170498"/>
                    <a:pt x="953" y="171450"/>
                  </a:cubicBezTo>
                  <a:lnTo>
                    <a:pt x="304800" y="171450"/>
                  </a:lnTo>
                  <a:lnTo>
                    <a:pt x="304800" y="171450"/>
                  </a:lnTo>
                  <a:lnTo>
                    <a:pt x="304800" y="19050"/>
                  </a:lnTo>
                  <a:cubicBezTo>
                    <a:pt x="304800" y="8572"/>
                    <a:pt x="296228" y="0"/>
                    <a:pt x="285750" y="0"/>
                  </a:cubicBezTo>
                  <a:close/>
                  <a:moveTo>
                    <a:pt x="242888" y="142875"/>
                  </a:moveTo>
                  <a:lnTo>
                    <a:pt x="61913" y="142875"/>
                  </a:lnTo>
                  <a:cubicBezTo>
                    <a:pt x="54293" y="142875"/>
                    <a:pt x="47625" y="136208"/>
                    <a:pt x="47625" y="128588"/>
                  </a:cubicBezTo>
                  <a:cubicBezTo>
                    <a:pt x="47625" y="120968"/>
                    <a:pt x="54293" y="114300"/>
                    <a:pt x="61913" y="114300"/>
                  </a:cubicBezTo>
                  <a:lnTo>
                    <a:pt x="242888" y="114300"/>
                  </a:lnTo>
                  <a:cubicBezTo>
                    <a:pt x="250508" y="114300"/>
                    <a:pt x="257175" y="120968"/>
                    <a:pt x="257175" y="128588"/>
                  </a:cubicBezTo>
                  <a:cubicBezTo>
                    <a:pt x="257175" y="136208"/>
                    <a:pt x="250508" y="142875"/>
                    <a:pt x="242888" y="142875"/>
                  </a:cubicBezTo>
                  <a:close/>
                  <a:moveTo>
                    <a:pt x="242888" y="85725"/>
                  </a:moveTo>
                  <a:lnTo>
                    <a:pt x="61913" y="85725"/>
                  </a:lnTo>
                  <a:cubicBezTo>
                    <a:pt x="54293" y="85725"/>
                    <a:pt x="47625" y="79057"/>
                    <a:pt x="47625" y="71438"/>
                  </a:cubicBezTo>
                  <a:cubicBezTo>
                    <a:pt x="47625" y="63818"/>
                    <a:pt x="54293" y="57150"/>
                    <a:pt x="61913" y="57150"/>
                  </a:cubicBezTo>
                  <a:lnTo>
                    <a:pt x="242888" y="57150"/>
                  </a:lnTo>
                  <a:cubicBezTo>
                    <a:pt x="250508" y="57150"/>
                    <a:pt x="257175" y="63818"/>
                    <a:pt x="257175" y="71438"/>
                  </a:cubicBezTo>
                  <a:cubicBezTo>
                    <a:pt x="257175" y="79057"/>
                    <a:pt x="250508" y="85725"/>
                    <a:pt x="242888" y="8572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91630"/>
            <a:ext cx="5212258" cy="2574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354" y="4041512"/>
            <a:ext cx="5156432" cy="687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6950" y="1779662"/>
            <a:ext cx="2940659" cy="1656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5"/>
          <p:cNvSpPr txBox="1">
            <a:spLocks noGrp="1"/>
          </p:cNvSpPr>
          <p:nvPr>
            <p:ph type="sldNum" idx="12"/>
          </p:nvPr>
        </p:nvSpPr>
        <p:spPr>
          <a:xfrm>
            <a:off x="0" y="4762400"/>
            <a:ext cx="381000" cy="38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ΔΕΙΓΜΑ - ΑΝΤΙΔΡΑΣΤΗΡΙΑ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76" y="1419622"/>
            <a:ext cx="4465315" cy="559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76" y="2229552"/>
            <a:ext cx="4465315" cy="526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47814"/>
            <a:ext cx="3905052" cy="733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550331"/>
            <a:ext cx="31432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1537" y="2936165"/>
            <a:ext cx="2304256" cy="144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6"/>
          <p:cNvSpPr txBox="1">
            <a:spLocks noGrp="1"/>
          </p:cNvSpPr>
          <p:nvPr>
            <p:ph type="ctrTitle"/>
          </p:nvPr>
        </p:nvSpPr>
        <p:spPr>
          <a:xfrm>
            <a:off x="614975" y="2026650"/>
            <a:ext cx="4969500" cy="563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800" dirty="0" smtClean="0"/>
              <a:t>ΟΡΓΑΝΑ-ΥΛΙΚΑ ΚΑΙ ΣΚΕΥΗ </a:t>
            </a:r>
            <a:endParaRPr sz="2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1131590"/>
            <a:ext cx="1409648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7"/>
          <p:cNvSpPr txBox="1">
            <a:spLocks noGrp="1"/>
          </p:cNvSpPr>
          <p:nvPr>
            <p:ph type="sldNum" idx="12"/>
          </p:nvPr>
        </p:nvSpPr>
        <p:spPr>
          <a:xfrm>
            <a:off x="0" y="4762400"/>
            <a:ext cx="381000" cy="38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grpSp>
        <p:nvGrpSpPr>
          <p:cNvPr id="193" name="Google Shape;193;p17"/>
          <p:cNvGrpSpPr/>
          <p:nvPr/>
        </p:nvGrpSpPr>
        <p:grpSpPr>
          <a:xfrm>
            <a:off x="7440879" y="1838644"/>
            <a:ext cx="859079" cy="859079"/>
            <a:chOff x="3277794" y="2969995"/>
            <a:chExt cx="457200" cy="457200"/>
          </a:xfrm>
        </p:grpSpPr>
        <p:sp>
          <p:nvSpPr>
            <p:cNvPr id="194" name="Google Shape;194;p17"/>
            <p:cNvSpPr/>
            <p:nvPr/>
          </p:nvSpPr>
          <p:spPr>
            <a:xfrm>
              <a:off x="3277794" y="2969995"/>
              <a:ext cx="457200" cy="171450"/>
            </a:xfrm>
            <a:custGeom>
              <a:avLst/>
              <a:gdLst/>
              <a:ahLst/>
              <a:cxnLst/>
              <a:rect l="l" t="t" r="r" b="b"/>
              <a:pathLst>
                <a:path w="457200" h="171450" extrusionOk="0">
                  <a:moveTo>
                    <a:pt x="19050" y="104775"/>
                  </a:moveTo>
                  <a:lnTo>
                    <a:pt x="40005" y="104775"/>
                  </a:lnTo>
                  <a:cubicBezTo>
                    <a:pt x="48578" y="142875"/>
                    <a:pt x="82868" y="171450"/>
                    <a:pt x="123825" y="171450"/>
                  </a:cubicBezTo>
                  <a:cubicBezTo>
                    <a:pt x="164783" y="171450"/>
                    <a:pt x="199073" y="142875"/>
                    <a:pt x="207645" y="104775"/>
                  </a:cubicBezTo>
                  <a:lnTo>
                    <a:pt x="250508" y="104775"/>
                  </a:lnTo>
                  <a:cubicBezTo>
                    <a:pt x="259080" y="142875"/>
                    <a:pt x="293370" y="171450"/>
                    <a:pt x="334328" y="171450"/>
                  </a:cubicBezTo>
                  <a:cubicBezTo>
                    <a:pt x="375285" y="171450"/>
                    <a:pt x="409575" y="142875"/>
                    <a:pt x="418148" y="104775"/>
                  </a:cubicBezTo>
                  <a:lnTo>
                    <a:pt x="438150" y="104775"/>
                  </a:lnTo>
                  <a:cubicBezTo>
                    <a:pt x="448628" y="104775"/>
                    <a:pt x="457200" y="96203"/>
                    <a:pt x="457200" y="85725"/>
                  </a:cubicBezTo>
                  <a:cubicBezTo>
                    <a:pt x="457200" y="75248"/>
                    <a:pt x="448628" y="66675"/>
                    <a:pt x="438150" y="66675"/>
                  </a:cubicBezTo>
                  <a:lnTo>
                    <a:pt x="417195" y="66675"/>
                  </a:lnTo>
                  <a:cubicBezTo>
                    <a:pt x="408623" y="28575"/>
                    <a:pt x="374333" y="0"/>
                    <a:pt x="333375" y="0"/>
                  </a:cubicBezTo>
                  <a:cubicBezTo>
                    <a:pt x="292418" y="0"/>
                    <a:pt x="258128" y="28575"/>
                    <a:pt x="249555" y="66675"/>
                  </a:cubicBezTo>
                  <a:lnTo>
                    <a:pt x="206693" y="66675"/>
                  </a:lnTo>
                  <a:cubicBezTo>
                    <a:pt x="198120" y="28575"/>
                    <a:pt x="163830" y="0"/>
                    <a:pt x="122873" y="0"/>
                  </a:cubicBezTo>
                  <a:cubicBezTo>
                    <a:pt x="81915" y="0"/>
                    <a:pt x="48578" y="28575"/>
                    <a:pt x="40005" y="66675"/>
                  </a:cubicBezTo>
                  <a:lnTo>
                    <a:pt x="19050" y="66675"/>
                  </a:lnTo>
                  <a:cubicBezTo>
                    <a:pt x="8573" y="66675"/>
                    <a:pt x="0" y="75248"/>
                    <a:pt x="0" y="85725"/>
                  </a:cubicBezTo>
                  <a:cubicBezTo>
                    <a:pt x="0" y="96203"/>
                    <a:pt x="8573" y="104775"/>
                    <a:pt x="19050" y="104775"/>
                  </a:cubicBezTo>
                  <a:close/>
                  <a:moveTo>
                    <a:pt x="289560" y="66675"/>
                  </a:moveTo>
                  <a:cubicBezTo>
                    <a:pt x="297180" y="49530"/>
                    <a:pt x="314325" y="38100"/>
                    <a:pt x="333375" y="38100"/>
                  </a:cubicBezTo>
                  <a:cubicBezTo>
                    <a:pt x="352425" y="38100"/>
                    <a:pt x="369570" y="49530"/>
                    <a:pt x="377190" y="66675"/>
                  </a:cubicBezTo>
                  <a:cubicBezTo>
                    <a:pt x="379095" y="72390"/>
                    <a:pt x="381000" y="79058"/>
                    <a:pt x="381000" y="85725"/>
                  </a:cubicBezTo>
                  <a:cubicBezTo>
                    <a:pt x="381000" y="92393"/>
                    <a:pt x="379095" y="99060"/>
                    <a:pt x="377190" y="104775"/>
                  </a:cubicBezTo>
                  <a:cubicBezTo>
                    <a:pt x="369570" y="121920"/>
                    <a:pt x="353378" y="133350"/>
                    <a:pt x="333375" y="133350"/>
                  </a:cubicBezTo>
                  <a:cubicBezTo>
                    <a:pt x="313373" y="133350"/>
                    <a:pt x="297180" y="121920"/>
                    <a:pt x="289560" y="104775"/>
                  </a:cubicBezTo>
                  <a:cubicBezTo>
                    <a:pt x="287655" y="99060"/>
                    <a:pt x="285750" y="92393"/>
                    <a:pt x="285750" y="85725"/>
                  </a:cubicBezTo>
                  <a:cubicBezTo>
                    <a:pt x="285750" y="79058"/>
                    <a:pt x="287655" y="72390"/>
                    <a:pt x="289560" y="66675"/>
                  </a:cubicBezTo>
                  <a:close/>
                  <a:moveTo>
                    <a:pt x="80010" y="66675"/>
                  </a:moveTo>
                  <a:cubicBezTo>
                    <a:pt x="87630" y="49530"/>
                    <a:pt x="104775" y="38100"/>
                    <a:pt x="123825" y="38100"/>
                  </a:cubicBezTo>
                  <a:cubicBezTo>
                    <a:pt x="142875" y="38100"/>
                    <a:pt x="160020" y="49530"/>
                    <a:pt x="167640" y="66675"/>
                  </a:cubicBezTo>
                  <a:cubicBezTo>
                    <a:pt x="169545" y="72390"/>
                    <a:pt x="171450" y="79058"/>
                    <a:pt x="171450" y="85725"/>
                  </a:cubicBezTo>
                  <a:cubicBezTo>
                    <a:pt x="171450" y="92393"/>
                    <a:pt x="169545" y="99060"/>
                    <a:pt x="167640" y="104775"/>
                  </a:cubicBezTo>
                  <a:cubicBezTo>
                    <a:pt x="160020" y="121920"/>
                    <a:pt x="143828" y="133350"/>
                    <a:pt x="123825" y="133350"/>
                  </a:cubicBezTo>
                  <a:cubicBezTo>
                    <a:pt x="103823" y="133350"/>
                    <a:pt x="87630" y="121920"/>
                    <a:pt x="80010" y="104775"/>
                  </a:cubicBezTo>
                  <a:cubicBezTo>
                    <a:pt x="78105" y="99060"/>
                    <a:pt x="76200" y="92393"/>
                    <a:pt x="76200" y="85725"/>
                  </a:cubicBezTo>
                  <a:cubicBezTo>
                    <a:pt x="76200" y="79058"/>
                    <a:pt x="78105" y="72390"/>
                    <a:pt x="80010" y="6667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" name="Google Shape;195;p17"/>
            <p:cNvSpPr/>
            <p:nvPr/>
          </p:nvSpPr>
          <p:spPr>
            <a:xfrm>
              <a:off x="3430194" y="3189070"/>
              <a:ext cx="304800" cy="238125"/>
            </a:xfrm>
            <a:custGeom>
              <a:avLst/>
              <a:gdLst/>
              <a:ahLst/>
              <a:cxnLst/>
              <a:rect l="l" t="t" r="r" b="b"/>
              <a:pathLst>
                <a:path w="304800" h="238125" extrusionOk="0">
                  <a:moveTo>
                    <a:pt x="295275" y="0"/>
                  </a:moveTo>
                  <a:lnTo>
                    <a:pt x="9525" y="0"/>
                  </a:lnTo>
                  <a:cubicBezTo>
                    <a:pt x="4763" y="0"/>
                    <a:pt x="0" y="4763"/>
                    <a:pt x="0" y="9525"/>
                  </a:cubicBezTo>
                  <a:lnTo>
                    <a:pt x="0" y="47625"/>
                  </a:lnTo>
                  <a:lnTo>
                    <a:pt x="142875" y="47625"/>
                  </a:lnTo>
                  <a:cubicBezTo>
                    <a:pt x="159068" y="47625"/>
                    <a:pt x="171450" y="60007"/>
                    <a:pt x="171450" y="76200"/>
                  </a:cubicBezTo>
                  <a:lnTo>
                    <a:pt x="171450" y="238125"/>
                  </a:lnTo>
                  <a:lnTo>
                    <a:pt x="304800" y="238125"/>
                  </a:lnTo>
                  <a:lnTo>
                    <a:pt x="304800" y="9525"/>
                  </a:lnTo>
                  <a:cubicBezTo>
                    <a:pt x="304800" y="4763"/>
                    <a:pt x="300038" y="0"/>
                    <a:pt x="2952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" name="Google Shape;196;p17"/>
            <p:cNvSpPr/>
            <p:nvPr/>
          </p:nvSpPr>
          <p:spPr>
            <a:xfrm>
              <a:off x="3277794" y="3255745"/>
              <a:ext cx="304800" cy="171450"/>
            </a:xfrm>
            <a:custGeom>
              <a:avLst/>
              <a:gdLst/>
              <a:ahLst/>
              <a:cxnLst/>
              <a:rect l="l" t="t" r="r" b="b"/>
              <a:pathLst>
                <a:path w="304800" h="171450" extrusionOk="0">
                  <a:moveTo>
                    <a:pt x="285750" y="0"/>
                  </a:moveTo>
                  <a:lnTo>
                    <a:pt x="19050" y="0"/>
                  </a:lnTo>
                  <a:cubicBezTo>
                    <a:pt x="8573" y="0"/>
                    <a:pt x="0" y="8572"/>
                    <a:pt x="0" y="19050"/>
                  </a:cubicBezTo>
                  <a:lnTo>
                    <a:pt x="0" y="170498"/>
                  </a:lnTo>
                  <a:cubicBezTo>
                    <a:pt x="0" y="170498"/>
                    <a:pt x="0" y="170498"/>
                    <a:pt x="953" y="171450"/>
                  </a:cubicBezTo>
                  <a:lnTo>
                    <a:pt x="304800" y="171450"/>
                  </a:lnTo>
                  <a:lnTo>
                    <a:pt x="304800" y="171450"/>
                  </a:lnTo>
                  <a:lnTo>
                    <a:pt x="304800" y="19050"/>
                  </a:lnTo>
                  <a:cubicBezTo>
                    <a:pt x="304800" y="8572"/>
                    <a:pt x="296228" y="0"/>
                    <a:pt x="285750" y="0"/>
                  </a:cubicBezTo>
                  <a:close/>
                  <a:moveTo>
                    <a:pt x="242888" y="142875"/>
                  </a:moveTo>
                  <a:lnTo>
                    <a:pt x="61913" y="142875"/>
                  </a:lnTo>
                  <a:cubicBezTo>
                    <a:pt x="54293" y="142875"/>
                    <a:pt x="47625" y="136208"/>
                    <a:pt x="47625" y="128588"/>
                  </a:cubicBezTo>
                  <a:cubicBezTo>
                    <a:pt x="47625" y="120968"/>
                    <a:pt x="54293" y="114300"/>
                    <a:pt x="61913" y="114300"/>
                  </a:cubicBezTo>
                  <a:lnTo>
                    <a:pt x="242888" y="114300"/>
                  </a:lnTo>
                  <a:cubicBezTo>
                    <a:pt x="250508" y="114300"/>
                    <a:pt x="257175" y="120968"/>
                    <a:pt x="257175" y="128588"/>
                  </a:cubicBezTo>
                  <a:cubicBezTo>
                    <a:pt x="257175" y="136208"/>
                    <a:pt x="250508" y="142875"/>
                    <a:pt x="242888" y="142875"/>
                  </a:cubicBezTo>
                  <a:close/>
                  <a:moveTo>
                    <a:pt x="242888" y="85725"/>
                  </a:moveTo>
                  <a:lnTo>
                    <a:pt x="61913" y="85725"/>
                  </a:lnTo>
                  <a:cubicBezTo>
                    <a:pt x="54293" y="85725"/>
                    <a:pt x="47625" y="79057"/>
                    <a:pt x="47625" y="71438"/>
                  </a:cubicBezTo>
                  <a:cubicBezTo>
                    <a:pt x="47625" y="63818"/>
                    <a:pt x="54293" y="57150"/>
                    <a:pt x="61913" y="57150"/>
                  </a:cubicBezTo>
                  <a:lnTo>
                    <a:pt x="242888" y="57150"/>
                  </a:lnTo>
                  <a:cubicBezTo>
                    <a:pt x="250508" y="57150"/>
                    <a:pt x="257175" y="63818"/>
                    <a:pt x="257175" y="71438"/>
                  </a:cubicBezTo>
                  <a:cubicBezTo>
                    <a:pt x="257175" y="79057"/>
                    <a:pt x="250508" y="85725"/>
                    <a:pt x="242888" y="8572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135592"/>
            <a:ext cx="3855860" cy="158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003798"/>
            <a:ext cx="2659307" cy="1349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8"/>
          <p:cNvSpPr txBox="1">
            <a:spLocks noGrp="1"/>
          </p:cNvSpPr>
          <p:nvPr>
            <p:ph type="title"/>
          </p:nvPr>
        </p:nvSpPr>
        <p:spPr>
          <a:xfrm>
            <a:off x="614975" y="391350"/>
            <a:ext cx="6757800" cy="919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dirty="0" smtClean="0"/>
              <a:t>ΠΟΡΕΙΑ ΤΕΧΝΙΚΗΣ</a:t>
            </a:r>
            <a:endParaRPr dirty="0"/>
          </a:p>
        </p:txBody>
      </p:sp>
      <p:sp>
        <p:nvSpPr>
          <p:cNvPr id="203" name="Google Shape;203;p18"/>
          <p:cNvSpPr txBox="1">
            <a:spLocks noGrp="1"/>
          </p:cNvSpPr>
          <p:nvPr>
            <p:ph type="sldNum" idx="12"/>
          </p:nvPr>
        </p:nvSpPr>
        <p:spPr>
          <a:xfrm>
            <a:off x="0" y="4762400"/>
            <a:ext cx="381000" cy="38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grpSp>
        <p:nvGrpSpPr>
          <p:cNvPr id="204" name="Google Shape;204;p18"/>
          <p:cNvGrpSpPr/>
          <p:nvPr/>
        </p:nvGrpSpPr>
        <p:grpSpPr>
          <a:xfrm>
            <a:off x="8436324" y="288377"/>
            <a:ext cx="361474" cy="477145"/>
            <a:chOff x="4276825" y="487236"/>
            <a:chExt cx="317500" cy="419100"/>
          </a:xfrm>
        </p:grpSpPr>
        <p:sp>
          <p:nvSpPr>
            <p:cNvPr id="205" name="Google Shape;205;p18"/>
            <p:cNvSpPr/>
            <p:nvPr/>
          </p:nvSpPr>
          <p:spPr>
            <a:xfrm>
              <a:off x="4276825" y="706311"/>
              <a:ext cx="317500" cy="200025"/>
            </a:xfrm>
            <a:custGeom>
              <a:avLst/>
              <a:gdLst/>
              <a:ahLst/>
              <a:cxnLst/>
              <a:rect l="l" t="t" r="r" b="b"/>
              <a:pathLst>
                <a:path w="317500" h="200025" extrusionOk="0">
                  <a:moveTo>
                    <a:pt x="233456" y="11968"/>
                  </a:moveTo>
                  <a:lnTo>
                    <a:pt x="233456" y="77950"/>
                  </a:lnTo>
                  <a:cubicBezTo>
                    <a:pt x="248043" y="83210"/>
                    <a:pt x="255687" y="99537"/>
                    <a:pt x="250530" y="114415"/>
                  </a:cubicBezTo>
                  <a:cubicBezTo>
                    <a:pt x="245372" y="129294"/>
                    <a:pt x="229367" y="137092"/>
                    <a:pt x="214779" y="131832"/>
                  </a:cubicBezTo>
                  <a:cubicBezTo>
                    <a:pt x="200192" y="126571"/>
                    <a:pt x="192548" y="110244"/>
                    <a:pt x="197705" y="95365"/>
                  </a:cubicBezTo>
                  <a:cubicBezTo>
                    <a:pt x="200526" y="87228"/>
                    <a:pt x="206802" y="80827"/>
                    <a:pt x="214779" y="77950"/>
                  </a:cubicBezTo>
                  <a:lnTo>
                    <a:pt x="214779" y="5296"/>
                  </a:lnTo>
                  <a:cubicBezTo>
                    <a:pt x="202620" y="1818"/>
                    <a:pt x="190055" y="37"/>
                    <a:pt x="177426" y="0"/>
                  </a:cubicBezTo>
                  <a:lnTo>
                    <a:pt x="140074" y="0"/>
                  </a:lnTo>
                  <a:cubicBezTo>
                    <a:pt x="127445" y="37"/>
                    <a:pt x="114880" y="1818"/>
                    <a:pt x="102721" y="5296"/>
                  </a:cubicBezTo>
                  <a:lnTo>
                    <a:pt x="102721" y="76200"/>
                  </a:lnTo>
                  <a:lnTo>
                    <a:pt x="112075" y="76200"/>
                  </a:lnTo>
                  <a:cubicBezTo>
                    <a:pt x="132695" y="76200"/>
                    <a:pt x="149412" y="93251"/>
                    <a:pt x="149412" y="114283"/>
                  </a:cubicBezTo>
                  <a:cubicBezTo>
                    <a:pt x="149412" y="114284"/>
                    <a:pt x="149412" y="114284"/>
                    <a:pt x="149412" y="114284"/>
                  </a:cubicBezTo>
                  <a:lnTo>
                    <a:pt x="149412" y="171450"/>
                  </a:lnTo>
                  <a:cubicBezTo>
                    <a:pt x="149412" y="176711"/>
                    <a:pt x="145231" y="180975"/>
                    <a:pt x="140074" y="180975"/>
                  </a:cubicBezTo>
                  <a:lnTo>
                    <a:pt x="121397" y="180975"/>
                  </a:lnTo>
                  <a:cubicBezTo>
                    <a:pt x="116240" y="180975"/>
                    <a:pt x="112059" y="176711"/>
                    <a:pt x="112059" y="171450"/>
                  </a:cubicBezTo>
                  <a:cubicBezTo>
                    <a:pt x="112059" y="166189"/>
                    <a:pt x="116240" y="161925"/>
                    <a:pt x="121397" y="161925"/>
                  </a:cubicBezTo>
                  <a:lnTo>
                    <a:pt x="130797" y="161925"/>
                  </a:lnTo>
                  <a:lnTo>
                    <a:pt x="130797" y="114300"/>
                  </a:lnTo>
                  <a:cubicBezTo>
                    <a:pt x="130798" y="103780"/>
                    <a:pt x="122437" y="95251"/>
                    <a:pt x="112123" y="95250"/>
                  </a:cubicBezTo>
                  <a:cubicBezTo>
                    <a:pt x="112122" y="95250"/>
                    <a:pt x="112121" y="95250"/>
                    <a:pt x="112120" y="95250"/>
                  </a:cubicBezTo>
                  <a:lnTo>
                    <a:pt x="74690" y="95250"/>
                  </a:lnTo>
                  <a:cubicBezTo>
                    <a:pt x="64362" y="95280"/>
                    <a:pt x="55997" y="103813"/>
                    <a:pt x="55968" y="114348"/>
                  </a:cubicBezTo>
                  <a:lnTo>
                    <a:pt x="55968" y="161925"/>
                  </a:lnTo>
                  <a:lnTo>
                    <a:pt x="65368" y="161925"/>
                  </a:lnTo>
                  <a:cubicBezTo>
                    <a:pt x="70525" y="161925"/>
                    <a:pt x="74706" y="166189"/>
                    <a:pt x="74706" y="171450"/>
                  </a:cubicBezTo>
                  <a:cubicBezTo>
                    <a:pt x="74706" y="176711"/>
                    <a:pt x="70525" y="180975"/>
                    <a:pt x="65368" y="180975"/>
                  </a:cubicBezTo>
                  <a:lnTo>
                    <a:pt x="46691" y="180975"/>
                  </a:lnTo>
                  <a:cubicBezTo>
                    <a:pt x="41534" y="180975"/>
                    <a:pt x="37353" y="176711"/>
                    <a:pt x="37353" y="171450"/>
                  </a:cubicBezTo>
                  <a:lnTo>
                    <a:pt x="37353" y="114300"/>
                  </a:lnTo>
                  <a:cubicBezTo>
                    <a:pt x="37353" y="93258"/>
                    <a:pt x="54075" y="76200"/>
                    <a:pt x="74704" y="76200"/>
                  </a:cubicBezTo>
                  <a:cubicBezTo>
                    <a:pt x="74705" y="76200"/>
                    <a:pt x="74705" y="76200"/>
                    <a:pt x="74706" y="76200"/>
                  </a:cubicBezTo>
                  <a:lnTo>
                    <a:pt x="84044" y="76200"/>
                  </a:lnTo>
                  <a:lnTo>
                    <a:pt x="84044" y="11968"/>
                  </a:lnTo>
                  <a:cubicBezTo>
                    <a:pt x="33006" y="34681"/>
                    <a:pt x="9" y="86077"/>
                    <a:pt x="0" y="142875"/>
                  </a:cubicBezTo>
                  <a:lnTo>
                    <a:pt x="0" y="200025"/>
                  </a:lnTo>
                  <a:lnTo>
                    <a:pt x="317500" y="200025"/>
                  </a:lnTo>
                  <a:lnTo>
                    <a:pt x="317500" y="142875"/>
                  </a:lnTo>
                  <a:cubicBezTo>
                    <a:pt x="317491" y="86077"/>
                    <a:pt x="284493" y="34681"/>
                    <a:pt x="233456" y="1196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Google Shape;206;p18"/>
            <p:cNvSpPr/>
            <p:nvPr/>
          </p:nvSpPr>
          <p:spPr>
            <a:xfrm>
              <a:off x="4342192" y="487236"/>
              <a:ext cx="186764" cy="190500"/>
            </a:xfrm>
            <a:custGeom>
              <a:avLst/>
              <a:gdLst/>
              <a:ahLst/>
              <a:cxnLst/>
              <a:rect l="l" t="t" r="r" b="b"/>
              <a:pathLst>
                <a:path w="186764" h="190500" extrusionOk="0">
                  <a:moveTo>
                    <a:pt x="186765" y="95250"/>
                  </a:moveTo>
                  <a:cubicBezTo>
                    <a:pt x="186765" y="147855"/>
                    <a:pt x="144956" y="190500"/>
                    <a:pt x="93382" y="190500"/>
                  </a:cubicBezTo>
                  <a:cubicBezTo>
                    <a:pt x="41809" y="190500"/>
                    <a:pt x="0" y="147855"/>
                    <a:pt x="0" y="95250"/>
                  </a:cubicBezTo>
                  <a:cubicBezTo>
                    <a:pt x="0" y="42645"/>
                    <a:pt x="41809" y="0"/>
                    <a:pt x="93382" y="0"/>
                  </a:cubicBezTo>
                  <a:cubicBezTo>
                    <a:pt x="144956" y="0"/>
                    <a:pt x="186765" y="42645"/>
                    <a:pt x="186765" y="9525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" y="1347614"/>
            <a:ext cx="4788024" cy="1431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715766"/>
            <a:ext cx="423862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9"/>
          <p:cNvSpPr/>
          <p:nvPr/>
        </p:nvSpPr>
        <p:spPr>
          <a:xfrm>
            <a:off x="6750" y="4320000"/>
            <a:ext cx="9144000" cy="82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19"/>
          <p:cNvSpPr txBox="1">
            <a:spLocks noGrp="1"/>
          </p:cNvSpPr>
          <p:nvPr>
            <p:ph type="sldNum" idx="12"/>
          </p:nvPr>
        </p:nvSpPr>
        <p:spPr>
          <a:xfrm>
            <a:off x="0" y="4762400"/>
            <a:ext cx="381000" cy="38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57" y="567829"/>
            <a:ext cx="4226913" cy="1559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697415"/>
            <a:ext cx="4060428" cy="3058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20"/>
          <p:cNvSpPr txBox="1">
            <a:spLocks noGrp="1"/>
          </p:cNvSpPr>
          <p:nvPr>
            <p:ph type="sldNum" idx="12"/>
          </p:nvPr>
        </p:nvSpPr>
        <p:spPr>
          <a:xfrm>
            <a:off x="0" y="4762400"/>
            <a:ext cx="381000" cy="38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sp>
        <p:nvSpPr>
          <p:cNvPr id="238" name="Google Shape;238;p20"/>
          <p:cNvSpPr/>
          <p:nvPr/>
        </p:nvSpPr>
        <p:spPr>
          <a:xfrm>
            <a:off x="8435952" y="316647"/>
            <a:ext cx="362203" cy="420623"/>
          </a:xfrm>
          <a:custGeom>
            <a:avLst/>
            <a:gdLst/>
            <a:ahLst/>
            <a:cxnLst/>
            <a:rect l="l" t="t" r="r" b="b"/>
            <a:pathLst>
              <a:path w="393699" h="457199" extrusionOk="0">
                <a:moveTo>
                  <a:pt x="393700" y="423863"/>
                </a:moveTo>
                <a:cubicBezTo>
                  <a:pt x="393700" y="442274"/>
                  <a:pt x="379012" y="457200"/>
                  <a:pt x="360893" y="457200"/>
                </a:cubicBezTo>
                <a:cubicBezTo>
                  <a:pt x="360893" y="457200"/>
                  <a:pt x="360892" y="457200"/>
                  <a:pt x="360892" y="457200"/>
                </a:cubicBezTo>
                <a:lnTo>
                  <a:pt x="32808" y="457200"/>
                </a:lnTo>
                <a:cubicBezTo>
                  <a:pt x="14689" y="457200"/>
                  <a:pt x="0" y="442274"/>
                  <a:pt x="0" y="423863"/>
                </a:cubicBezTo>
                <a:cubicBezTo>
                  <a:pt x="0" y="405451"/>
                  <a:pt x="14689" y="390525"/>
                  <a:pt x="32808" y="390525"/>
                </a:cubicBezTo>
                <a:lnTo>
                  <a:pt x="273534" y="390525"/>
                </a:lnTo>
                <a:cubicBezTo>
                  <a:pt x="324697" y="333222"/>
                  <a:pt x="322668" y="245222"/>
                  <a:pt x="268921" y="190416"/>
                </a:cubicBezTo>
                <a:lnTo>
                  <a:pt x="302058" y="156744"/>
                </a:lnTo>
                <a:cubicBezTo>
                  <a:pt x="362964" y="218855"/>
                  <a:pt x="374997" y="314887"/>
                  <a:pt x="331351" y="390525"/>
                </a:cubicBezTo>
                <a:lnTo>
                  <a:pt x="360892" y="390525"/>
                </a:lnTo>
                <a:cubicBezTo>
                  <a:pt x="379011" y="390525"/>
                  <a:pt x="393700" y="405450"/>
                  <a:pt x="393700" y="423862"/>
                </a:cubicBezTo>
                <a:cubicBezTo>
                  <a:pt x="393700" y="423862"/>
                  <a:pt x="393700" y="423863"/>
                  <a:pt x="393700" y="423863"/>
                </a:cubicBezTo>
                <a:close/>
                <a:moveTo>
                  <a:pt x="200910" y="237469"/>
                </a:moveTo>
                <a:lnTo>
                  <a:pt x="346673" y="89355"/>
                </a:lnTo>
                <a:cubicBezTo>
                  <a:pt x="352046" y="83896"/>
                  <a:pt x="352046" y="75044"/>
                  <a:pt x="346673" y="69585"/>
                </a:cubicBezTo>
                <a:lnTo>
                  <a:pt x="304297" y="26526"/>
                </a:lnTo>
                <a:cubicBezTo>
                  <a:pt x="298925" y="21067"/>
                  <a:pt x="290214" y="21067"/>
                  <a:pt x="284841" y="26526"/>
                </a:cubicBezTo>
                <a:lnTo>
                  <a:pt x="139078" y="174640"/>
                </a:lnTo>
                <a:cubicBezTo>
                  <a:pt x="133706" y="180100"/>
                  <a:pt x="133706" y="188951"/>
                  <a:pt x="139078" y="194410"/>
                </a:cubicBezTo>
                <a:lnTo>
                  <a:pt x="181454" y="237469"/>
                </a:lnTo>
                <a:cubicBezTo>
                  <a:pt x="186827" y="242928"/>
                  <a:pt x="195538" y="242928"/>
                  <a:pt x="200910" y="237469"/>
                </a:cubicBezTo>
                <a:close/>
                <a:moveTo>
                  <a:pt x="368660" y="44780"/>
                </a:moveTo>
                <a:lnTo>
                  <a:pt x="368660" y="44780"/>
                </a:lnTo>
                <a:cubicBezTo>
                  <a:pt x="374151" y="39200"/>
                  <a:pt x="374151" y="30154"/>
                  <a:pt x="368660" y="24574"/>
                </a:cubicBezTo>
                <a:lnTo>
                  <a:pt x="348594" y="4185"/>
                </a:lnTo>
                <a:cubicBezTo>
                  <a:pt x="343103" y="-1395"/>
                  <a:pt x="334200" y="-1395"/>
                  <a:pt x="328710" y="4185"/>
                </a:cubicBezTo>
                <a:lnTo>
                  <a:pt x="328710" y="4185"/>
                </a:lnTo>
                <a:cubicBezTo>
                  <a:pt x="323218" y="9764"/>
                  <a:pt x="323218" y="18811"/>
                  <a:pt x="328710" y="24390"/>
                </a:cubicBezTo>
                <a:lnTo>
                  <a:pt x="348775" y="44780"/>
                </a:lnTo>
                <a:cubicBezTo>
                  <a:pt x="354266" y="50359"/>
                  <a:pt x="363169" y="50359"/>
                  <a:pt x="368660" y="44780"/>
                </a:cubicBezTo>
                <a:close/>
                <a:moveTo>
                  <a:pt x="156555" y="260306"/>
                </a:moveTo>
                <a:lnTo>
                  <a:pt x="156555" y="260306"/>
                </a:lnTo>
                <a:cubicBezTo>
                  <a:pt x="162046" y="254726"/>
                  <a:pt x="162046" y="245680"/>
                  <a:pt x="156555" y="240100"/>
                </a:cubicBezTo>
                <a:lnTo>
                  <a:pt x="136489" y="219711"/>
                </a:lnTo>
                <a:cubicBezTo>
                  <a:pt x="130998" y="214132"/>
                  <a:pt x="122095" y="214132"/>
                  <a:pt x="116604" y="219711"/>
                </a:cubicBezTo>
                <a:lnTo>
                  <a:pt x="116604" y="219711"/>
                </a:lnTo>
                <a:cubicBezTo>
                  <a:pt x="111113" y="225290"/>
                  <a:pt x="111113" y="234337"/>
                  <a:pt x="116604" y="239917"/>
                </a:cubicBezTo>
                <a:lnTo>
                  <a:pt x="136670" y="260306"/>
                </a:lnTo>
                <a:cubicBezTo>
                  <a:pt x="142161" y="265885"/>
                  <a:pt x="151064" y="265885"/>
                  <a:pt x="156555" y="260306"/>
                </a:cubicBezTo>
                <a:close/>
                <a:moveTo>
                  <a:pt x="196850" y="357188"/>
                </a:moveTo>
                <a:lnTo>
                  <a:pt x="196850" y="357188"/>
                </a:lnTo>
                <a:cubicBezTo>
                  <a:pt x="196850" y="349297"/>
                  <a:pt x="190555" y="342900"/>
                  <a:pt x="182789" y="342900"/>
                </a:cubicBezTo>
                <a:lnTo>
                  <a:pt x="14061" y="342900"/>
                </a:lnTo>
                <a:cubicBezTo>
                  <a:pt x="6295" y="342900"/>
                  <a:pt x="0" y="349297"/>
                  <a:pt x="0" y="357188"/>
                </a:cubicBezTo>
                <a:lnTo>
                  <a:pt x="0" y="357188"/>
                </a:lnTo>
                <a:cubicBezTo>
                  <a:pt x="0" y="365078"/>
                  <a:pt x="6295" y="371475"/>
                  <a:pt x="14061" y="371475"/>
                </a:cubicBezTo>
                <a:lnTo>
                  <a:pt x="182789" y="371475"/>
                </a:lnTo>
                <a:cubicBezTo>
                  <a:pt x="190555" y="371475"/>
                  <a:pt x="196850" y="365078"/>
                  <a:pt x="196850" y="357188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19050" dir="5400000" algn="bl" rotWithShape="0">
              <a:schemeClr val="dk1">
                <a:alpha val="15000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63638"/>
            <a:ext cx="7560840" cy="3078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21"/>
          <p:cNvSpPr txBox="1">
            <a:spLocks noGrp="1"/>
          </p:cNvSpPr>
          <p:nvPr>
            <p:ph type="title"/>
          </p:nvPr>
        </p:nvSpPr>
        <p:spPr>
          <a:xfrm>
            <a:off x="614975" y="391350"/>
            <a:ext cx="6757800" cy="919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dirty="0" smtClean="0"/>
              <a:t>ΑΠΟΤΕΛΕΣΜΑΤΑ</a:t>
            </a:r>
            <a:endParaRPr dirty="0"/>
          </a:p>
        </p:txBody>
      </p:sp>
      <p:sp>
        <p:nvSpPr>
          <p:cNvPr id="247" name="Google Shape;247;p21"/>
          <p:cNvSpPr txBox="1">
            <a:spLocks noGrp="1"/>
          </p:cNvSpPr>
          <p:nvPr>
            <p:ph type="sldNum" idx="12"/>
          </p:nvPr>
        </p:nvSpPr>
        <p:spPr>
          <a:xfrm>
            <a:off x="0" y="4762400"/>
            <a:ext cx="381000" cy="38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grpSp>
        <p:nvGrpSpPr>
          <p:cNvPr id="248" name="Google Shape;248;p21"/>
          <p:cNvGrpSpPr/>
          <p:nvPr/>
        </p:nvGrpSpPr>
        <p:grpSpPr>
          <a:xfrm>
            <a:off x="8459590" y="316981"/>
            <a:ext cx="314945" cy="419938"/>
            <a:chOff x="7064474" y="449136"/>
            <a:chExt cx="342890" cy="457200"/>
          </a:xfrm>
        </p:grpSpPr>
        <p:sp>
          <p:nvSpPr>
            <p:cNvPr id="249" name="Google Shape;249;p21"/>
            <p:cNvSpPr/>
            <p:nvPr/>
          </p:nvSpPr>
          <p:spPr>
            <a:xfrm>
              <a:off x="7064474" y="449136"/>
              <a:ext cx="129745" cy="66675"/>
            </a:xfrm>
            <a:custGeom>
              <a:avLst/>
              <a:gdLst/>
              <a:ahLst/>
              <a:cxnLst/>
              <a:rect l="l" t="t" r="r" b="b"/>
              <a:pathLst>
                <a:path w="129745" h="66675" extrusionOk="0">
                  <a:moveTo>
                    <a:pt x="0" y="0"/>
                  </a:moveTo>
                  <a:lnTo>
                    <a:pt x="129746" y="0"/>
                  </a:lnTo>
                  <a:lnTo>
                    <a:pt x="129746" y="66675"/>
                  </a:lnTo>
                  <a:lnTo>
                    <a:pt x="0" y="66675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0" name="Google Shape;250;p21"/>
            <p:cNvSpPr/>
            <p:nvPr/>
          </p:nvSpPr>
          <p:spPr>
            <a:xfrm>
              <a:off x="7073741" y="534861"/>
              <a:ext cx="111210" cy="371475"/>
            </a:xfrm>
            <a:custGeom>
              <a:avLst/>
              <a:gdLst/>
              <a:ahLst/>
              <a:cxnLst/>
              <a:rect l="l" t="t" r="r" b="b"/>
              <a:pathLst>
                <a:path w="111210" h="371475" extrusionOk="0">
                  <a:moveTo>
                    <a:pt x="0" y="314325"/>
                  </a:moveTo>
                  <a:cubicBezTo>
                    <a:pt x="0" y="345888"/>
                    <a:pt x="24895" y="371475"/>
                    <a:pt x="55605" y="371475"/>
                  </a:cubicBezTo>
                  <a:cubicBezTo>
                    <a:pt x="86315" y="371475"/>
                    <a:pt x="111211" y="345888"/>
                    <a:pt x="111211" y="314325"/>
                  </a:cubicBezTo>
                  <a:lnTo>
                    <a:pt x="111211" y="0"/>
                  </a:lnTo>
                  <a:lnTo>
                    <a:pt x="0" y="0"/>
                  </a:lnTo>
                  <a:close/>
                  <a:moveTo>
                    <a:pt x="27803" y="76200"/>
                  </a:moveTo>
                  <a:lnTo>
                    <a:pt x="83408" y="76200"/>
                  </a:lnTo>
                  <a:lnTo>
                    <a:pt x="83408" y="180975"/>
                  </a:lnTo>
                  <a:lnTo>
                    <a:pt x="27803" y="180975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1" name="Google Shape;251;p21"/>
            <p:cNvSpPr/>
            <p:nvPr/>
          </p:nvSpPr>
          <p:spPr>
            <a:xfrm>
              <a:off x="7212755" y="601538"/>
              <a:ext cx="194610" cy="190503"/>
            </a:xfrm>
            <a:custGeom>
              <a:avLst/>
              <a:gdLst/>
              <a:ahLst/>
              <a:cxnLst/>
              <a:rect l="l" t="t" r="r" b="b"/>
              <a:pathLst>
                <a:path w="194610" h="190503" extrusionOk="0">
                  <a:moveTo>
                    <a:pt x="182293" y="95341"/>
                  </a:moveTo>
                  <a:lnTo>
                    <a:pt x="157456" y="92486"/>
                  </a:lnTo>
                  <a:cubicBezTo>
                    <a:pt x="157115" y="84937"/>
                    <a:pt x="155549" y="77500"/>
                    <a:pt x="152822" y="70482"/>
                  </a:cubicBezTo>
                  <a:lnTo>
                    <a:pt x="161441" y="63719"/>
                  </a:lnTo>
                  <a:cubicBezTo>
                    <a:pt x="167532" y="58880"/>
                    <a:pt x="168651" y="49882"/>
                    <a:pt x="163942" y="43622"/>
                  </a:cubicBezTo>
                  <a:cubicBezTo>
                    <a:pt x="159234" y="37363"/>
                    <a:pt x="150479" y="36212"/>
                    <a:pt x="144389" y="41052"/>
                  </a:cubicBezTo>
                  <a:lnTo>
                    <a:pt x="137160" y="46860"/>
                  </a:lnTo>
                  <a:cubicBezTo>
                    <a:pt x="131654" y="41495"/>
                    <a:pt x="125290" y="37145"/>
                    <a:pt x="118347" y="34000"/>
                  </a:cubicBezTo>
                  <a:lnTo>
                    <a:pt x="120386" y="15904"/>
                  </a:lnTo>
                  <a:cubicBezTo>
                    <a:pt x="121255" y="8066"/>
                    <a:pt x="115778" y="987"/>
                    <a:pt x="108152" y="93"/>
                  </a:cubicBezTo>
                  <a:cubicBezTo>
                    <a:pt x="100525" y="-800"/>
                    <a:pt x="93638" y="4829"/>
                    <a:pt x="92768" y="12667"/>
                  </a:cubicBezTo>
                  <a:lnTo>
                    <a:pt x="90915" y="28666"/>
                  </a:lnTo>
                  <a:cubicBezTo>
                    <a:pt x="80634" y="28923"/>
                    <a:pt x="70563" y="31700"/>
                    <a:pt x="61537" y="36764"/>
                  </a:cubicBezTo>
                  <a:lnTo>
                    <a:pt x="43002" y="14476"/>
                  </a:lnTo>
                  <a:cubicBezTo>
                    <a:pt x="37986" y="8479"/>
                    <a:pt x="29189" y="7797"/>
                    <a:pt x="23354" y="12952"/>
                  </a:cubicBezTo>
                  <a:cubicBezTo>
                    <a:pt x="17519" y="18108"/>
                    <a:pt x="16856" y="27148"/>
                    <a:pt x="21872" y="33145"/>
                  </a:cubicBezTo>
                  <a:lnTo>
                    <a:pt x="40592" y="55623"/>
                  </a:lnTo>
                  <a:cubicBezTo>
                    <a:pt x="35771" y="62311"/>
                    <a:pt x="32218" y="69874"/>
                    <a:pt x="30120" y="77914"/>
                  </a:cubicBezTo>
                  <a:lnTo>
                    <a:pt x="15477" y="76291"/>
                  </a:lnTo>
                  <a:cubicBezTo>
                    <a:pt x="7850" y="75397"/>
                    <a:pt x="961" y="81027"/>
                    <a:pt x="91" y="88866"/>
                  </a:cubicBezTo>
                  <a:cubicBezTo>
                    <a:pt x="-779" y="96706"/>
                    <a:pt x="4699" y="103786"/>
                    <a:pt x="12326" y="104681"/>
                  </a:cubicBezTo>
                  <a:lnTo>
                    <a:pt x="28822" y="106583"/>
                  </a:lnTo>
                  <a:cubicBezTo>
                    <a:pt x="29996" y="113749"/>
                    <a:pt x="32313" y="120668"/>
                    <a:pt x="35680" y="127061"/>
                  </a:cubicBezTo>
                  <a:lnTo>
                    <a:pt x="23910" y="136302"/>
                  </a:lnTo>
                  <a:cubicBezTo>
                    <a:pt x="17834" y="141159"/>
                    <a:pt x="16740" y="150162"/>
                    <a:pt x="21467" y="156406"/>
                  </a:cubicBezTo>
                  <a:cubicBezTo>
                    <a:pt x="26174" y="162626"/>
                    <a:pt x="34884" y="163771"/>
                    <a:pt x="40963" y="158970"/>
                  </a:cubicBezTo>
                  <a:lnTo>
                    <a:pt x="53937" y="148682"/>
                  </a:lnTo>
                  <a:cubicBezTo>
                    <a:pt x="60568" y="153701"/>
                    <a:pt x="68047" y="157415"/>
                    <a:pt x="75994" y="159635"/>
                  </a:cubicBezTo>
                  <a:lnTo>
                    <a:pt x="74233" y="174592"/>
                  </a:lnTo>
                  <a:cubicBezTo>
                    <a:pt x="73345" y="182407"/>
                    <a:pt x="78787" y="189483"/>
                    <a:pt x="86390" y="190396"/>
                  </a:cubicBezTo>
                  <a:cubicBezTo>
                    <a:pt x="86415" y="190400"/>
                    <a:pt x="86441" y="190403"/>
                    <a:pt x="86466" y="190406"/>
                  </a:cubicBezTo>
                  <a:cubicBezTo>
                    <a:pt x="86988" y="190486"/>
                    <a:pt x="87516" y="190516"/>
                    <a:pt x="88042" y="190498"/>
                  </a:cubicBezTo>
                  <a:cubicBezTo>
                    <a:pt x="95107" y="190490"/>
                    <a:pt x="101044" y="185042"/>
                    <a:pt x="101851" y="177829"/>
                  </a:cubicBezTo>
                  <a:lnTo>
                    <a:pt x="103797" y="160876"/>
                  </a:lnTo>
                  <a:cubicBezTo>
                    <a:pt x="110460" y="159692"/>
                    <a:pt x="116902" y="157441"/>
                    <a:pt x="122888" y="154207"/>
                  </a:cubicBezTo>
                  <a:lnTo>
                    <a:pt x="133082" y="166494"/>
                  </a:lnTo>
                  <a:cubicBezTo>
                    <a:pt x="138118" y="172450"/>
                    <a:pt x="146880" y="173130"/>
                    <a:pt x="152730" y="168020"/>
                  </a:cubicBezTo>
                  <a:cubicBezTo>
                    <a:pt x="158561" y="162862"/>
                    <a:pt x="159224" y="153825"/>
                    <a:pt x="154212" y="147826"/>
                  </a:cubicBezTo>
                  <a:lnTo>
                    <a:pt x="144111" y="135729"/>
                  </a:lnTo>
                  <a:cubicBezTo>
                    <a:pt x="147573" y="131112"/>
                    <a:pt x="150439" y="126053"/>
                    <a:pt x="152637" y="120679"/>
                  </a:cubicBezTo>
                  <a:lnTo>
                    <a:pt x="179142" y="123730"/>
                  </a:lnTo>
                  <a:cubicBezTo>
                    <a:pt x="179664" y="123805"/>
                    <a:pt x="180191" y="123835"/>
                    <a:pt x="180718" y="123823"/>
                  </a:cubicBezTo>
                  <a:cubicBezTo>
                    <a:pt x="188395" y="123818"/>
                    <a:pt x="194615" y="117417"/>
                    <a:pt x="194611" y="109527"/>
                  </a:cubicBezTo>
                  <a:cubicBezTo>
                    <a:pt x="194606" y="102269"/>
                    <a:pt x="189309" y="96168"/>
                    <a:pt x="182293" y="95341"/>
                  </a:cubicBezTo>
                  <a:close/>
                  <a:moveTo>
                    <a:pt x="74141" y="95248"/>
                  </a:moveTo>
                  <a:cubicBezTo>
                    <a:pt x="63904" y="95248"/>
                    <a:pt x="55605" y="86719"/>
                    <a:pt x="55605" y="76198"/>
                  </a:cubicBezTo>
                  <a:cubicBezTo>
                    <a:pt x="55605" y="65677"/>
                    <a:pt x="63904" y="57148"/>
                    <a:pt x="74141" y="57148"/>
                  </a:cubicBezTo>
                  <a:cubicBezTo>
                    <a:pt x="84378" y="57148"/>
                    <a:pt x="92676" y="65677"/>
                    <a:pt x="92676" y="76198"/>
                  </a:cubicBezTo>
                  <a:cubicBezTo>
                    <a:pt x="92646" y="86706"/>
                    <a:pt x="84365" y="95217"/>
                    <a:pt x="74141" y="95248"/>
                  </a:cubicBezTo>
                  <a:close/>
                  <a:moveTo>
                    <a:pt x="106577" y="133348"/>
                  </a:moveTo>
                  <a:cubicBezTo>
                    <a:pt x="98900" y="133348"/>
                    <a:pt x="92676" y="126951"/>
                    <a:pt x="92676" y="119060"/>
                  </a:cubicBezTo>
                  <a:cubicBezTo>
                    <a:pt x="92676" y="111170"/>
                    <a:pt x="98900" y="104773"/>
                    <a:pt x="106577" y="104773"/>
                  </a:cubicBezTo>
                  <a:cubicBezTo>
                    <a:pt x="114254" y="104773"/>
                    <a:pt x="120478" y="111170"/>
                    <a:pt x="120478" y="119060"/>
                  </a:cubicBezTo>
                  <a:cubicBezTo>
                    <a:pt x="120489" y="126940"/>
                    <a:pt x="114282" y="133337"/>
                    <a:pt x="106615" y="133348"/>
                  </a:cubicBezTo>
                  <a:cubicBezTo>
                    <a:pt x="106603" y="133348"/>
                    <a:pt x="106590" y="133348"/>
                    <a:pt x="106577" y="13334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991" y="1347614"/>
            <a:ext cx="5906045" cy="1241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5034" y="2859783"/>
            <a:ext cx="5164002" cy="175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3" grpId="0"/>
    </p:bldLst>
  </p:timing>
</p:sld>
</file>

<file path=ppt/theme/theme1.xml><?xml version="1.0" encoding="utf-8"?>
<a:theme xmlns:a="http://schemas.openxmlformats.org/drawingml/2006/main" name="Caius template">
  <a:themeElements>
    <a:clrScheme name="Custom 347">
      <a:dk1>
        <a:srgbClr val="001F46"/>
      </a:dk1>
      <a:lt1>
        <a:srgbClr val="FFFFFF"/>
      </a:lt1>
      <a:dk2>
        <a:srgbClr val="748394"/>
      </a:dk2>
      <a:lt2>
        <a:srgbClr val="F0F3F7"/>
      </a:lt2>
      <a:accent1>
        <a:srgbClr val="4397EE"/>
      </a:accent1>
      <a:accent2>
        <a:srgbClr val="2170CC"/>
      </a:accent2>
      <a:accent3>
        <a:srgbClr val="154C8A"/>
      </a:accent3>
      <a:accent4>
        <a:srgbClr val="A9D039"/>
      </a:accent4>
      <a:accent5>
        <a:srgbClr val="14B9CA"/>
      </a:accent5>
      <a:accent6>
        <a:srgbClr val="DDE3EB"/>
      </a:accent6>
      <a:hlink>
        <a:srgbClr val="2170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30</Words>
  <Application>Microsoft Office PowerPoint</Application>
  <PresentationFormat>On-screen Show (16:9)</PresentationFormat>
  <Paragraphs>16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Barlow Light</vt:lpstr>
      <vt:lpstr>Barlow SemiBold</vt:lpstr>
      <vt:lpstr>Calibri</vt:lpstr>
      <vt:lpstr>Barlow</vt:lpstr>
      <vt:lpstr>Caius template</vt:lpstr>
      <vt:lpstr>ΑΜΕΣΗ ΕΠΕΙΓΟΥΣΑ ΔΟΚΙΜΑΣΙΑ ΔΙΑΣΤΑΥΡΩΣΗΣ</vt:lpstr>
      <vt:lpstr>ΠΟΤΕ ΓΙΝΕΤΑΙ Η ΑΜΕΣΗ ΕΠΕΙΓΟΥΣΑ ΔΙΑΣΤΑΥΡΩΣΕΙ </vt:lpstr>
      <vt:lpstr>ΔΕΙΓΜΑ - ΑΝΤΙΔΡΑΣΤΗΡΙΑ</vt:lpstr>
      <vt:lpstr>ΟΡΓΑΝΑ-ΥΛΙΚΑ ΚΑΙ ΣΚΕΥΗ </vt:lpstr>
      <vt:lpstr>PowerPoint Presentation</vt:lpstr>
      <vt:lpstr>ΠΟΡΕΙΑ ΤΕΧΝΙΚΗΣ</vt:lpstr>
      <vt:lpstr>PowerPoint Presentation</vt:lpstr>
      <vt:lpstr>PowerPoint Presentation</vt:lpstr>
      <vt:lpstr>ΑΠΟΤΕΛΕΣΜΑΤΑ</vt:lpstr>
      <vt:lpstr>PowerPoint Presentation</vt:lpstr>
      <vt:lpstr>ΤΕΛΟΣ ΠΑΡΟΥΣΙΑΣΗΣ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ΑΜΕΣΗ ΕΠΕΙΓΟΥΣΑ ΔΟΚΙΜΑΣΙΑ ΔΙΑΣΤΑΥΡΩΣΗΣ</dc:title>
  <dc:creator>Eleni Kaliva</dc:creator>
  <cp:lastModifiedBy>Eleni Kaliva</cp:lastModifiedBy>
  <cp:revision>3</cp:revision>
  <dcterms:modified xsi:type="dcterms:W3CDTF">2021-04-18T16:29:14Z</dcterms:modified>
</cp:coreProperties>
</file>