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DAB832-9282-4167-8137-78CA962E8FB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12A9A6A-E71C-48E8-8AE4-45C46CE9833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991896" cy="761529"/>
          </a:xfrm>
        </p:spPr>
        <p:txBody>
          <a:bodyPr>
            <a:normAutofit fontScale="90000"/>
          </a:bodyPr>
          <a:lstStyle/>
          <a:p>
            <a:pPr algn="l"/>
            <a:r>
              <a:rPr lang="el-GR" b="1" i="1" dirty="0" smtClean="0"/>
              <a:t>ΑΝΤΙΓΟΝΑ</a:t>
            </a:r>
            <a:r>
              <a:rPr lang="en-US" b="1" i="1" dirty="0" smtClean="0"/>
              <a:t> RHESUS</a:t>
            </a:r>
            <a:r>
              <a:rPr lang="el-GR" b="1" i="1" dirty="0" smtClean="0"/>
              <a:t> 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" y="1484784"/>
            <a:ext cx="5832648" cy="206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3528392" cy="24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6" y="490389"/>
            <a:ext cx="4968552" cy="33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5472608" cy="25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4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487840" cy="761529"/>
          </a:xfrm>
        </p:spPr>
        <p:txBody>
          <a:bodyPr>
            <a:normAutofit fontScale="90000"/>
          </a:bodyPr>
          <a:lstStyle/>
          <a:p>
            <a:pPr algn="l"/>
            <a:r>
              <a:rPr lang="el-GR" sz="4800" b="1" i="1" dirty="0" smtClean="0"/>
              <a:t>ΓΟΝΟΤΥΠΟΙ ΟΙ</a:t>
            </a:r>
            <a:endParaRPr lang="en-US" sz="48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" y="1474411"/>
            <a:ext cx="6264696" cy="285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16164"/>
            <a:ext cx="4896544" cy="227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832648" cy="39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4281544"/>
            <a:ext cx="4464496" cy="25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" y="116632"/>
            <a:ext cx="4752528" cy="33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84" y="3453024"/>
            <a:ext cx="4464496" cy="329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344816" cy="310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4432548" cy="33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5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/>
              <a:t>ΤΕΛΟΣ ΠΑΡΟΥΣΙΑΣΗΣ</a:t>
            </a:r>
            <a:endParaRPr lang="en-US" b="1" i="1" dirty="0"/>
          </a:p>
        </p:txBody>
      </p:sp>
      <p:sp>
        <p:nvSpPr>
          <p:cNvPr id="3" name="AutoShape 2" descr="ΑΙΜΟΔΟΣΙΑ | ΑγκαλιάΖ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402288" cy="48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</TotalTime>
  <Words>6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ΑΝΤΙΓΟΝΑ RHESUS </vt:lpstr>
      <vt:lpstr>PowerPoint Presentation</vt:lpstr>
      <vt:lpstr>ΓΟΝΟΤΥΠΟΙ ΟΙ</vt:lpstr>
      <vt:lpstr>PowerPoint Presentation</vt:lpstr>
      <vt:lpstr>PowerPoint Presentation</vt:lpstr>
      <vt:lpstr>PowerPoint Presentation</vt:lpstr>
      <vt:lpstr>ΤΕΛΟΣ ΠΑΡΟΥΣΙΑΣΗΣ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ΑΝΤΙΓΟΝΑ RHESUS</dc:title>
  <dc:creator>Eleni Kaliva</dc:creator>
  <cp:lastModifiedBy>Eleni Kaliva</cp:lastModifiedBy>
  <cp:revision>3</cp:revision>
  <dcterms:created xsi:type="dcterms:W3CDTF">2021-03-22T16:08:44Z</dcterms:created>
  <dcterms:modified xsi:type="dcterms:W3CDTF">2021-03-22T16:33:23Z</dcterms:modified>
</cp:coreProperties>
</file>