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8FFF6-FC0A-4907-A1C3-F67C9E8EFC5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EF60E5F9-6651-437D-A997-E473EA3FA5BC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Χρονόμετρο χειρός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19164B-6B2F-4D98-A0C7-2EF0AD8987E0}" type="parTrans" cxnId="{971E367F-0631-46DC-B3E8-CCFEE3DA43DC}">
      <dgm:prSet/>
      <dgm:spPr/>
      <dgm:t>
        <a:bodyPr/>
        <a:lstStyle/>
        <a:p>
          <a:endParaRPr lang="el-GR"/>
        </a:p>
      </dgm:t>
    </dgm:pt>
    <dgm:pt modelId="{B2B5271E-A37C-4002-AFC5-A712977CF2BF}" type="sibTrans" cxnId="{971E367F-0631-46DC-B3E8-CCFEE3DA43DC}">
      <dgm:prSet/>
      <dgm:spPr/>
      <dgm:t>
        <a:bodyPr/>
        <a:lstStyle/>
        <a:p>
          <a:endParaRPr lang="el-GR"/>
        </a:p>
      </dgm:t>
    </dgm:pt>
    <dgm:pt modelId="{665B7F3E-6E88-45F3-B6D8-C8D9B3FBB95A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Γάντια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9375CE-AC1F-494F-AC2E-5ABDAF21353A}" type="parTrans" cxnId="{17809E06-3D31-47EB-9C34-4CC9B4816EE9}">
      <dgm:prSet/>
      <dgm:spPr/>
      <dgm:t>
        <a:bodyPr/>
        <a:lstStyle/>
        <a:p>
          <a:endParaRPr lang="el-GR"/>
        </a:p>
      </dgm:t>
    </dgm:pt>
    <dgm:pt modelId="{85933027-7AB2-4D9D-B21B-3442C7483135}" type="sibTrans" cxnId="{17809E06-3D31-47EB-9C34-4CC9B4816EE9}">
      <dgm:prSet/>
      <dgm:spPr/>
      <dgm:t>
        <a:bodyPr/>
        <a:lstStyle/>
        <a:p>
          <a:endParaRPr lang="el-GR"/>
        </a:p>
      </dgm:t>
    </dgm:pt>
    <dgm:pt modelId="{EF40912A-A2D6-4858-A26E-3DDD3E4AF8FD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Βαμβάκι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CE67A-29D4-4D4E-AA74-967272621C07}" type="parTrans" cxnId="{C7355B86-EFF6-4466-9CE6-8505D099F344}">
      <dgm:prSet/>
      <dgm:spPr/>
      <dgm:t>
        <a:bodyPr/>
        <a:lstStyle/>
        <a:p>
          <a:endParaRPr lang="el-GR"/>
        </a:p>
      </dgm:t>
    </dgm:pt>
    <dgm:pt modelId="{AC37482D-8C2C-4416-AF46-7A4FAF22B25F}" type="sibTrans" cxnId="{C7355B86-EFF6-4466-9CE6-8505D099F344}">
      <dgm:prSet/>
      <dgm:spPr/>
      <dgm:t>
        <a:bodyPr/>
        <a:lstStyle/>
        <a:p>
          <a:endParaRPr lang="el-GR"/>
        </a:p>
      </dgm:t>
    </dgm:pt>
    <dgm:pt modelId="{4A493C04-21EA-4412-AA7E-A933D3722C0A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Οινόπνευμα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C48013-7D59-49AD-887C-E43ABB86CA5B}" type="parTrans" cxnId="{4AC8FA0A-96D1-4229-B428-2CAD9C6C042D}">
      <dgm:prSet/>
      <dgm:spPr/>
      <dgm:t>
        <a:bodyPr/>
        <a:lstStyle/>
        <a:p>
          <a:endParaRPr lang="el-GR"/>
        </a:p>
      </dgm:t>
    </dgm:pt>
    <dgm:pt modelId="{9B181EC4-96DC-45EA-BFB2-C6F5F02FF088}" type="sibTrans" cxnId="{4AC8FA0A-96D1-4229-B428-2CAD9C6C042D}">
      <dgm:prSet/>
      <dgm:spPr/>
      <dgm:t>
        <a:bodyPr/>
        <a:lstStyle/>
        <a:p>
          <a:endParaRPr lang="el-GR"/>
        </a:p>
      </dgm:t>
    </dgm:pt>
    <dgm:pt modelId="{7251E0FE-60A2-49B7-A3BA-212CB11BA74F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Σκαριφιστήρα, </a:t>
          </a:r>
          <a:r>
            <a:rPr lang="el-GR" b="1" dirty="0" err="1" smtClean="0">
              <a:latin typeface="Arial" panose="020B0604020202020204" pitchFamily="34" charset="0"/>
              <a:cs typeface="Arial" panose="020B0604020202020204" pitchFamily="34" charset="0"/>
            </a:rPr>
            <a:t>Αιμολέτα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2F4D0-D127-4FC2-97E7-5724F765C515}" type="parTrans" cxnId="{DCB7EBF1-5986-4111-B24D-D9D34CBA4D42}">
      <dgm:prSet/>
      <dgm:spPr/>
      <dgm:t>
        <a:bodyPr/>
        <a:lstStyle/>
        <a:p>
          <a:endParaRPr lang="el-GR"/>
        </a:p>
      </dgm:t>
    </dgm:pt>
    <dgm:pt modelId="{A473A3A3-D077-41ED-80A2-160A7802980D}" type="sibTrans" cxnId="{DCB7EBF1-5986-4111-B24D-D9D34CBA4D42}">
      <dgm:prSet/>
      <dgm:spPr/>
      <dgm:t>
        <a:bodyPr/>
        <a:lstStyle/>
        <a:p>
          <a:endParaRPr lang="el-GR"/>
        </a:p>
      </dgm:t>
    </dgm:pt>
    <dgm:pt modelId="{1F1D74DC-87A6-4893-8682-20E982783C5F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Διηθητικό χαρτί σε σχήμα κύκλου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C9F7A-64D6-49DC-BB30-8D59FFF066CE}" type="parTrans" cxnId="{D33C7FEB-3894-4D46-9EF8-47B1A1A313D8}">
      <dgm:prSet/>
      <dgm:spPr/>
      <dgm:t>
        <a:bodyPr/>
        <a:lstStyle/>
        <a:p>
          <a:endParaRPr lang="el-GR"/>
        </a:p>
      </dgm:t>
    </dgm:pt>
    <dgm:pt modelId="{BE305A5F-F493-43CE-8081-EA4556D5A923}" type="sibTrans" cxnId="{D33C7FEB-3894-4D46-9EF8-47B1A1A313D8}">
      <dgm:prSet/>
      <dgm:spPr/>
      <dgm:t>
        <a:bodyPr/>
        <a:lstStyle/>
        <a:p>
          <a:endParaRPr lang="el-GR"/>
        </a:p>
      </dgm:t>
    </dgm:pt>
    <dgm:pt modelId="{24D868FF-6142-4929-A4D2-43727B79F749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Δοχείο απόρριψης αιχμηρών αντικειμένων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C5BBB5-FE61-41E9-8241-D7E789E984F0}" type="parTrans" cxnId="{7B1B956F-AF8B-4F0E-8BD2-FACD4E4E6C59}">
      <dgm:prSet/>
      <dgm:spPr/>
      <dgm:t>
        <a:bodyPr/>
        <a:lstStyle/>
        <a:p>
          <a:endParaRPr lang="el-GR"/>
        </a:p>
      </dgm:t>
    </dgm:pt>
    <dgm:pt modelId="{A998ED56-CD96-430C-9C3B-90C70A37B06C}" type="sibTrans" cxnId="{7B1B956F-AF8B-4F0E-8BD2-FACD4E4E6C59}">
      <dgm:prSet/>
      <dgm:spPr/>
      <dgm:t>
        <a:bodyPr/>
        <a:lstStyle/>
        <a:p>
          <a:endParaRPr lang="el-GR"/>
        </a:p>
      </dgm:t>
    </dgm:pt>
    <dgm:pt modelId="{42C2A266-0FDF-4282-8E54-F683F277CF32}">
      <dgm:prSet phldrT="[Κείμενο]"/>
      <dgm:spPr/>
      <dgm:t>
        <a:bodyPr/>
        <a:lstStyle/>
        <a:p>
          <a:r>
            <a:rPr lang="el-GR" b="1" dirty="0" smtClean="0">
              <a:latin typeface="Arial" panose="020B0604020202020204" pitchFamily="34" charset="0"/>
              <a:cs typeface="Arial" panose="020B0604020202020204" pitchFamily="34" charset="0"/>
            </a:rPr>
            <a:t>Απορριμματοδοχείο </a:t>
          </a:r>
          <a:endParaRPr lang="el-G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F85E8C-DD3E-4D10-8E80-B681282F5CD1}" type="parTrans" cxnId="{D40ECCEF-53D2-4FDB-AE8C-E2363C0F84DF}">
      <dgm:prSet/>
      <dgm:spPr/>
      <dgm:t>
        <a:bodyPr/>
        <a:lstStyle/>
        <a:p>
          <a:endParaRPr lang="el-GR"/>
        </a:p>
      </dgm:t>
    </dgm:pt>
    <dgm:pt modelId="{9301A855-02AF-4093-80A8-2D1A72FAC7D5}" type="sibTrans" cxnId="{D40ECCEF-53D2-4FDB-AE8C-E2363C0F84DF}">
      <dgm:prSet/>
      <dgm:spPr/>
      <dgm:t>
        <a:bodyPr/>
        <a:lstStyle/>
        <a:p>
          <a:endParaRPr lang="el-GR"/>
        </a:p>
      </dgm:t>
    </dgm:pt>
    <dgm:pt modelId="{D97FC080-8FE3-4065-BC48-B644C668A3BE}" type="pres">
      <dgm:prSet presAssocID="{0208FFF6-FC0A-4907-A1C3-F67C9E8EFC50}" presName="linear" presStyleCnt="0">
        <dgm:presLayoutVars>
          <dgm:dir/>
          <dgm:animLvl val="lvl"/>
          <dgm:resizeHandles val="exact"/>
        </dgm:presLayoutVars>
      </dgm:prSet>
      <dgm:spPr/>
    </dgm:pt>
    <dgm:pt modelId="{C31E86B2-AACD-403D-8D8F-6C903F8A2B9E}" type="pres">
      <dgm:prSet presAssocID="{EF60E5F9-6651-437D-A997-E473EA3FA5BC}" presName="parentLin" presStyleCnt="0"/>
      <dgm:spPr/>
    </dgm:pt>
    <dgm:pt modelId="{7D2C1418-73F1-481B-B7D3-ED9663BD457E}" type="pres">
      <dgm:prSet presAssocID="{EF60E5F9-6651-437D-A997-E473EA3FA5BC}" presName="parentLeftMargin" presStyleLbl="node1" presStyleIdx="0" presStyleCnt="8"/>
      <dgm:spPr/>
    </dgm:pt>
    <dgm:pt modelId="{A73F1BAC-92EA-4C3F-A3D0-21950F08056A}" type="pres">
      <dgm:prSet presAssocID="{EF60E5F9-6651-437D-A997-E473EA3FA5BC}" presName="parentText" presStyleLbl="node1" presStyleIdx="0" presStyleCnt="8" custLinFactNeighborX="-5501" custLinFactNeighborY="189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AB9DB4-5A0A-4E10-96A7-AC150DCC38A9}" type="pres">
      <dgm:prSet presAssocID="{EF60E5F9-6651-437D-A997-E473EA3FA5BC}" presName="negativeSpace" presStyleCnt="0"/>
      <dgm:spPr/>
    </dgm:pt>
    <dgm:pt modelId="{876F3962-011D-4A86-BC33-85E810BF8721}" type="pres">
      <dgm:prSet presAssocID="{EF60E5F9-6651-437D-A997-E473EA3FA5BC}" presName="childText" presStyleLbl="conFgAcc1" presStyleIdx="0" presStyleCnt="8">
        <dgm:presLayoutVars>
          <dgm:bulletEnabled val="1"/>
        </dgm:presLayoutVars>
      </dgm:prSet>
      <dgm:spPr/>
    </dgm:pt>
    <dgm:pt modelId="{0F986F91-649C-461A-92B9-C7360B859877}" type="pres">
      <dgm:prSet presAssocID="{B2B5271E-A37C-4002-AFC5-A712977CF2BF}" presName="spaceBetweenRectangles" presStyleCnt="0"/>
      <dgm:spPr/>
    </dgm:pt>
    <dgm:pt modelId="{50E853CA-9663-43EA-BFAC-C5A76E2188D0}" type="pres">
      <dgm:prSet presAssocID="{665B7F3E-6E88-45F3-B6D8-C8D9B3FBB95A}" presName="parentLin" presStyleCnt="0"/>
      <dgm:spPr/>
    </dgm:pt>
    <dgm:pt modelId="{88723FF2-2C2F-4266-966B-EA7C410576C9}" type="pres">
      <dgm:prSet presAssocID="{665B7F3E-6E88-45F3-B6D8-C8D9B3FBB95A}" presName="parentLeftMargin" presStyleLbl="node1" presStyleIdx="0" presStyleCnt="8"/>
      <dgm:spPr/>
    </dgm:pt>
    <dgm:pt modelId="{74601E29-D59F-4E97-BE1B-8920CC41B43C}" type="pres">
      <dgm:prSet presAssocID="{665B7F3E-6E88-45F3-B6D8-C8D9B3FBB95A}" presName="parentText" presStyleLbl="node1" presStyleIdx="1" presStyleCnt="8" custLinFactNeighborX="-29126" custLinFactNeighborY="3463">
        <dgm:presLayoutVars>
          <dgm:chMax val="0"/>
          <dgm:bulletEnabled val="1"/>
        </dgm:presLayoutVars>
      </dgm:prSet>
      <dgm:spPr/>
    </dgm:pt>
    <dgm:pt modelId="{11EB1B1B-EE45-40D5-AED9-B462C3D161BE}" type="pres">
      <dgm:prSet presAssocID="{665B7F3E-6E88-45F3-B6D8-C8D9B3FBB95A}" presName="negativeSpace" presStyleCnt="0"/>
      <dgm:spPr/>
    </dgm:pt>
    <dgm:pt modelId="{FB317885-7EE7-48B4-9CC9-E075E7FC31E3}" type="pres">
      <dgm:prSet presAssocID="{665B7F3E-6E88-45F3-B6D8-C8D9B3FBB95A}" presName="childText" presStyleLbl="conFgAcc1" presStyleIdx="1" presStyleCnt="8">
        <dgm:presLayoutVars>
          <dgm:bulletEnabled val="1"/>
        </dgm:presLayoutVars>
      </dgm:prSet>
      <dgm:spPr/>
    </dgm:pt>
    <dgm:pt modelId="{791102CD-8109-4A44-9A7D-836F5F3384C0}" type="pres">
      <dgm:prSet presAssocID="{85933027-7AB2-4D9D-B21B-3442C7483135}" presName="spaceBetweenRectangles" presStyleCnt="0"/>
      <dgm:spPr/>
    </dgm:pt>
    <dgm:pt modelId="{557BB1D8-9AAC-46A6-947E-0E419034FC6A}" type="pres">
      <dgm:prSet presAssocID="{EF40912A-A2D6-4858-A26E-3DDD3E4AF8FD}" presName="parentLin" presStyleCnt="0"/>
      <dgm:spPr/>
    </dgm:pt>
    <dgm:pt modelId="{2CA03532-AA7A-400B-BEDF-4F3AFBECD5E2}" type="pres">
      <dgm:prSet presAssocID="{EF40912A-A2D6-4858-A26E-3DDD3E4AF8FD}" presName="parentLeftMargin" presStyleLbl="node1" presStyleIdx="1" presStyleCnt="8"/>
      <dgm:spPr/>
    </dgm:pt>
    <dgm:pt modelId="{CAB6BD00-1911-474D-83D7-BD702DFE0341}" type="pres">
      <dgm:prSet presAssocID="{EF40912A-A2D6-4858-A26E-3DDD3E4AF8FD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32FF22-06A6-4772-9AA2-784D0E1D567F}" type="pres">
      <dgm:prSet presAssocID="{EF40912A-A2D6-4858-A26E-3DDD3E4AF8FD}" presName="negativeSpace" presStyleCnt="0"/>
      <dgm:spPr/>
    </dgm:pt>
    <dgm:pt modelId="{B99115A9-CBE1-456C-BA95-F31A6990D2F1}" type="pres">
      <dgm:prSet presAssocID="{EF40912A-A2D6-4858-A26E-3DDD3E4AF8FD}" presName="childText" presStyleLbl="conFgAcc1" presStyleIdx="2" presStyleCnt="8">
        <dgm:presLayoutVars>
          <dgm:bulletEnabled val="1"/>
        </dgm:presLayoutVars>
      </dgm:prSet>
      <dgm:spPr/>
    </dgm:pt>
    <dgm:pt modelId="{FBDA2251-4A8B-4B2E-9B6E-089157271EAB}" type="pres">
      <dgm:prSet presAssocID="{AC37482D-8C2C-4416-AF46-7A4FAF22B25F}" presName="spaceBetweenRectangles" presStyleCnt="0"/>
      <dgm:spPr/>
    </dgm:pt>
    <dgm:pt modelId="{0F4BB190-88FF-4304-95F0-66BAEE21655E}" type="pres">
      <dgm:prSet presAssocID="{4A493C04-21EA-4412-AA7E-A933D3722C0A}" presName="parentLin" presStyleCnt="0"/>
      <dgm:spPr/>
    </dgm:pt>
    <dgm:pt modelId="{4BD9B523-B9B5-4DF5-9D8B-6B842801EF13}" type="pres">
      <dgm:prSet presAssocID="{4A493C04-21EA-4412-AA7E-A933D3722C0A}" presName="parentLeftMargin" presStyleLbl="node1" presStyleIdx="2" presStyleCnt="8"/>
      <dgm:spPr/>
    </dgm:pt>
    <dgm:pt modelId="{40ADAAFA-E0B1-439D-BEF2-04163E4F8A16}" type="pres">
      <dgm:prSet presAssocID="{4A493C04-21EA-4412-AA7E-A933D3722C0A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E780074C-F2FA-4E90-BDA5-6CC308ED2219}" type="pres">
      <dgm:prSet presAssocID="{4A493C04-21EA-4412-AA7E-A933D3722C0A}" presName="negativeSpace" presStyleCnt="0"/>
      <dgm:spPr/>
    </dgm:pt>
    <dgm:pt modelId="{E31FFBDA-7DA7-48C7-AF1D-412687623D1C}" type="pres">
      <dgm:prSet presAssocID="{4A493C04-21EA-4412-AA7E-A933D3722C0A}" presName="childText" presStyleLbl="conFgAcc1" presStyleIdx="3" presStyleCnt="8">
        <dgm:presLayoutVars>
          <dgm:bulletEnabled val="1"/>
        </dgm:presLayoutVars>
      </dgm:prSet>
      <dgm:spPr/>
    </dgm:pt>
    <dgm:pt modelId="{78F55CC9-EC9D-4223-86E6-0A7C3A72110F}" type="pres">
      <dgm:prSet presAssocID="{9B181EC4-96DC-45EA-BFB2-C6F5F02FF088}" presName="spaceBetweenRectangles" presStyleCnt="0"/>
      <dgm:spPr/>
    </dgm:pt>
    <dgm:pt modelId="{8E592D5B-A238-43E8-A255-47FCE0C01578}" type="pres">
      <dgm:prSet presAssocID="{7251E0FE-60A2-49B7-A3BA-212CB11BA74F}" presName="parentLin" presStyleCnt="0"/>
      <dgm:spPr/>
    </dgm:pt>
    <dgm:pt modelId="{F240FDA6-DF62-4C9A-8AA4-88B34548100D}" type="pres">
      <dgm:prSet presAssocID="{7251E0FE-60A2-49B7-A3BA-212CB11BA74F}" presName="parentLeftMargin" presStyleLbl="node1" presStyleIdx="3" presStyleCnt="8"/>
      <dgm:spPr/>
    </dgm:pt>
    <dgm:pt modelId="{85A21510-032E-4093-A414-715318141159}" type="pres">
      <dgm:prSet presAssocID="{7251E0FE-60A2-49B7-A3BA-212CB11BA74F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F22DBE-BDCD-4DF7-BB9E-8912350C4378}" type="pres">
      <dgm:prSet presAssocID="{7251E0FE-60A2-49B7-A3BA-212CB11BA74F}" presName="negativeSpace" presStyleCnt="0"/>
      <dgm:spPr/>
    </dgm:pt>
    <dgm:pt modelId="{8C3AEE2F-0E50-4D6C-B465-9E1CA970C4CE}" type="pres">
      <dgm:prSet presAssocID="{7251E0FE-60A2-49B7-A3BA-212CB11BA74F}" presName="childText" presStyleLbl="conFgAcc1" presStyleIdx="4" presStyleCnt="8">
        <dgm:presLayoutVars>
          <dgm:bulletEnabled val="1"/>
        </dgm:presLayoutVars>
      </dgm:prSet>
      <dgm:spPr/>
    </dgm:pt>
    <dgm:pt modelId="{FA975B4E-9141-4C3E-A3E6-C9F4333BF5B5}" type="pres">
      <dgm:prSet presAssocID="{A473A3A3-D077-41ED-80A2-160A7802980D}" presName="spaceBetweenRectangles" presStyleCnt="0"/>
      <dgm:spPr/>
    </dgm:pt>
    <dgm:pt modelId="{EF5FEDD4-F364-4B76-8ACC-64CAE7A61495}" type="pres">
      <dgm:prSet presAssocID="{1F1D74DC-87A6-4893-8682-20E982783C5F}" presName="parentLin" presStyleCnt="0"/>
      <dgm:spPr/>
    </dgm:pt>
    <dgm:pt modelId="{B4FF59AF-29FC-4EBF-BCA2-D09A35827546}" type="pres">
      <dgm:prSet presAssocID="{1F1D74DC-87A6-4893-8682-20E982783C5F}" presName="parentLeftMargin" presStyleLbl="node1" presStyleIdx="4" presStyleCnt="8"/>
      <dgm:spPr/>
    </dgm:pt>
    <dgm:pt modelId="{BB2D9CBD-E669-4290-BF98-59DF4B3E1FEF}" type="pres">
      <dgm:prSet presAssocID="{1F1D74DC-87A6-4893-8682-20E982783C5F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36CEB3-A51C-4C35-B2BE-7EF8244958BC}" type="pres">
      <dgm:prSet presAssocID="{1F1D74DC-87A6-4893-8682-20E982783C5F}" presName="negativeSpace" presStyleCnt="0"/>
      <dgm:spPr/>
    </dgm:pt>
    <dgm:pt modelId="{1D9E7A50-2195-4E9E-BB8B-9994F3668CA9}" type="pres">
      <dgm:prSet presAssocID="{1F1D74DC-87A6-4893-8682-20E982783C5F}" presName="childText" presStyleLbl="conFgAcc1" presStyleIdx="5" presStyleCnt="8">
        <dgm:presLayoutVars>
          <dgm:bulletEnabled val="1"/>
        </dgm:presLayoutVars>
      </dgm:prSet>
      <dgm:spPr/>
    </dgm:pt>
    <dgm:pt modelId="{FD78D946-60EC-4624-8BBC-A6642035F53F}" type="pres">
      <dgm:prSet presAssocID="{BE305A5F-F493-43CE-8081-EA4556D5A923}" presName="spaceBetweenRectangles" presStyleCnt="0"/>
      <dgm:spPr/>
    </dgm:pt>
    <dgm:pt modelId="{A1BA1636-4C17-43E1-93DB-80DAD86F8784}" type="pres">
      <dgm:prSet presAssocID="{24D868FF-6142-4929-A4D2-43727B79F749}" presName="parentLin" presStyleCnt="0"/>
      <dgm:spPr/>
    </dgm:pt>
    <dgm:pt modelId="{C977D834-C057-4ABC-BFC8-C03D3F681A41}" type="pres">
      <dgm:prSet presAssocID="{24D868FF-6142-4929-A4D2-43727B79F749}" presName="parentLeftMargin" presStyleLbl="node1" presStyleIdx="5" presStyleCnt="8"/>
      <dgm:spPr/>
    </dgm:pt>
    <dgm:pt modelId="{8396D5B6-219C-4634-90A8-14E848B77D5E}" type="pres">
      <dgm:prSet presAssocID="{24D868FF-6142-4929-A4D2-43727B79F749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4891075-0345-4F56-A648-E3761B7704BF}" type="pres">
      <dgm:prSet presAssocID="{24D868FF-6142-4929-A4D2-43727B79F749}" presName="negativeSpace" presStyleCnt="0"/>
      <dgm:spPr/>
    </dgm:pt>
    <dgm:pt modelId="{EDE40EEA-ABBB-47E5-8008-4461F926A08D}" type="pres">
      <dgm:prSet presAssocID="{24D868FF-6142-4929-A4D2-43727B79F749}" presName="childText" presStyleLbl="conFgAcc1" presStyleIdx="6" presStyleCnt="8">
        <dgm:presLayoutVars>
          <dgm:bulletEnabled val="1"/>
        </dgm:presLayoutVars>
      </dgm:prSet>
      <dgm:spPr/>
    </dgm:pt>
    <dgm:pt modelId="{83EA7C8D-F46E-4C6F-97FC-FC6424379D6C}" type="pres">
      <dgm:prSet presAssocID="{A998ED56-CD96-430C-9C3B-90C70A37B06C}" presName="spaceBetweenRectangles" presStyleCnt="0"/>
      <dgm:spPr/>
    </dgm:pt>
    <dgm:pt modelId="{3F4F8665-67D8-4DE8-A25E-A07CFB5C7C1C}" type="pres">
      <dgm:prSet presAssocID="{42C2A266-0FDF-4282-8E54-F683F277CF32}" presName="parentLin" presStyleCnt="0"/>
      <dgm:spPr/>
    </dgm:pt>
    <dgm:pt modelId="{97527C80-F148-4E80-BDC6-CC05C6FBF554}" type="pres">
      <dgm:prSet presAssocID="{42C2A266-0FDF-4282-8E54-F683F277CF32}" presName="parentLeftMargin" presStyleLbl="node1" presStyleIdx="6" presStyleCnt="8"/>
      <dgm:spPr/>
    </dgm:pt>
    <dgm:pt modelId="{93F9C55D-13CF-4CF0-970C-ED0767465CAF}" type="pres">
      <dgm:prSet presAssocID="{42C2A266-0FDF-4282-8E54-F683F277CF32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1B0CE0-96F7-444E-8406-4B31A66E48B9}" type="pres">
      <dgm:prSet presAssocID="{42C2A266-0FDF-4282-8E54-F683F277CF32}" presName="negativeSpace" presStyleCnt="0"/>
      <dgm:spPr/>
    </dgm:pt>
    <dgm:pt modelId="{E0421F94-BC0D-477D-BE16-07692DD22F8A}" type="pres">
      <dgm:prSet presAssocID="{42C2A266-0FDF-4282-8E54-F683F277CF32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1B55B776-FB4A-489A-BC7D-4DA426B6607A}" type="presOf" srcId="{EF60E5F9-6651-437D-A997-E473EA3FA5BC}" destId="{A73F1BAC-92EA-4C3F-A3D0-21950F08056A}" srcOrd="1" destOrd="0" presId="urn:microsoft.com/office/officeart/2005/8/layout/list1"/>
    <dgm:cxn modelId="{FD01AAEB-A8FC-4CA9-B4CB-1B2D07D32B50}" type="presOf" srcId="{0208FFF6-FC0A-4907-A1C3-F67C9E8EFC50}" destId="{D97FC080-8FE3-4065-BC48-B644C668A3BE}" srcOrd="0" destOrd="0" presId="urn:microsoft.com/office/officeart/2005/8/layout/list1"/>
    <dgm:cxn modelId="{C40C001C-9302-4122-8072-590ACFA32973}" type="presOf" srcId="{4A493C04-21EA-4412-AA7E-A933D3722C0A}" destId="{40ADAAFA-E0B1-439D-BEF2-04163E4F8A16}" srcOrd="1" destOrd="0" presId="urn:microsoft.com/office/officeart/2005/8/layout/list1"/>
    <dgm:cxn modelId="{7F5A1A29-9C68-4C82-8B38-0660F8DA3087}" type="presOf" srcId="{1F1D74DC-87A6-4893-8682-20E982783C5F}" destId="{BB2D9CBD-E669-4290-BF98-59DF4B3E1FEF}" srcOrd="1" destOrd="0" presId="urn:microsoft.com/office/officeart/2005/8/layout/list1"/>
    <dgm:cxn modelId="{B4D2FFD5-59C7-4D49-AA3C-6E6CA1B5CB59}" type="presOf" srcId="{7251E0FE-60A2-49B7-A3BA-212CB11BA74F}" destId="{F240FDA6-DF62-4C9A-8AA4-88B34548100D}" srcOrd="0" destOrd="0" presId="urn:microsoft.com/office/officeart/2005/8/layout/list1"/>
    <dgm:cxn modelId="{A9F5E783-587C-449D-9D4B-C8EAB7A38145}" type="presOf" srcId="{EF40912A-A2D6-4858-A26E-3DDD3E4AF8FD}" destId="{2CA03532-AA7A-400B-BEDF-4F3AFBECD5E2}" srcOrd="0" destOrd="0" presId="urn:microsoft.com/office/officeart/2005/8/layout/list1"/>
    <dgm:cxn modelId="{056720A0-D549-4E1A-9D7A-8119124F2674}" type="presOf" srcId="{42C2A266-0FDF-4282-8E54-F683F277CF32}" destId="{97527C80-F148-4E80-BDC6-CC05C6FBF554}" srcOrd="0" destOrd="0" presId="urn:microsoft.com/office/officeart/2005/8/layout/list1"/>
    <dgm:cxn modelId="{220440CE-3B7A-45BB-8CA8-4BB918889265}" type="presOf" srcId="{1F1D74DC-87A6-4893-8682-20E982783C5F}" destId="{B4FF59AF-29FC-4EBF-BCA2-D09A35827546}" srcOrd="0" destOrd="0" presId="urn:microsoft.com/office/officeart/2005/8/layout/list1"/>
    <dgm:cxn modelId="{C7355B86-EFF6-4466-9CE6-8505D099F344}" srcId="{0208FFF6-FC0A-4907-A1C3-F67C9E8EFC50}" destId="{EF40912A-A2D6-4858-A26E-3DDD3E4AF8FD}" srcOrd="2" destOrd="0" parTransId="{99FCE67A-29D4-4D4E-AA74-967272621C07}" sibTransId="{AC37482D-8C2C-4416-AF46-7A4FAF22B25F}"/>
    <dgm:cxn modelId="{DCB7EBF1-5986-4111-B24D-D9D34CBA4D42}" srcId="{0208FFF6-FC0A-4907-A1C3-F67C9E8EFC50}" destId="{7251E0FE-60A2-49B7-A3BA-212CB11BA74F}" srcOrd="4" destOrd="0" parTransId="{2152F4D0-D127-4FC2-97E7-5724F765C515}" sibTransId="{A473A3A3-D077-41ED-80A2-160A7802980D}"/>
    <dgm:cxn modelId="{D40ECCEF-53D2-4FDB-AE8C-E2363C0F84DF}" srcId="{0208FFF6-FC0A-4907-A1C3-F67C9E8EFC50}" destId="{42C2A266-0FDF-4282-8E54-F683F277CF32}" srcOrd="7" destOrd="0" parTransId="{F4F85E8C-DD3E-4D10-8E80-B681282F5CD1}" sibTransId="{9301A855-02AF-4093-80A8-2D1A72FAC7D5}"/>
    <dgm:cxn modelId="{E2A5D3AB-7733-43BB-A07E-CC33DCDA20E1}" type="presOf" srcId="{42C2A266-0FDF-4282-8E54-F683F277CF32}" destId="{93F9C55D-13CF-4CF0-970C-ED0767465CAF}" srcOrd="1" destOrd="0" presId="urn:microsoft.com/office/officeart/2005/8/layout/list1"/>
    <dgm:cxn modelId="{4AC8FA0A-96D1-4229-B428-2CAD9C6C042D}" srcId="{0208FFF6-FC0A-4907-A1C3-F67C9E8EFC50}" destId="{4A493C04-21EA-4412-AA7E-A933D3722C0A}" srcOrd="3" destOrd="0" parTransId="{CCC48013-7D59-49AD-887C-E43ABB86CA5B}" sibTransId="{9B181EC4-96DC-45EA-BFB2-C6F5F02FF088}"/>
    <dgm:cxn modelId="{17809E06-3D31-47EB-9C34-4CC9B4816EE9}" srcId="{0208FFF6-FC0A-4907-A1C3-F67C9E8EFC50}" destId="{665B7F3E-6E88-45F3-B6D8-C8D9B3FBB95A}" srcOrd="1" destOrd="0" parTransId="{619375CE-AC1F-494F-AC2E-5ABDAF21353A}" sibTransId="{85933027-7AB2-4D9D-B21B-3442C7483135}"/>
    <dgm:cxn modelId="{D33C7FEB-3894-4D46-9EF8-47B1A1A313D8}" srcId="{0208FFF6-FC0A-4907-A1C3-F67C9E8EFC50}" destId="{1F1D74DC-87A6-4893-8682-20E982783C5F}" srcOrd="5" destOrd="0" parTransId="{AF2C9F7A-64D6-49DC-BB30-8D59FFF066CE}" sibTransId="{BE305A5F-F493-43CE-8081-EA4556D5A923}"/>
    <dgm:cxn modelId="{7B1B956F-AF8B-4F0E-8BD2-FACD4E4E6C59}" srcId="{0208FFF6-FC0A-4907-A1C3-F67C9E8EFC50}" destId="{24D868FF-6142-4929-A4D2-43727B79F749}" srcOrd="6" destOrd="0" parTransId="{D4C5BBB5-FE61-41E9-8241-D7E789E984F0}" sibTransId="{A998ED56-CD96-430C-9C3B-90C70A37B06C}"/>
    <dgm:cxn modelId="{B66A0299-075C-463D-A200-5F8098469CC7}" type="presOf" srcId="{4A493C04-21EA-4412-AA7E-A933D3722C0A}" destId="{4BD9B523-B9B5-4DF5-9D8B-6B842801EF13}" srcOrd="0" destOrd="0" presId="urn:microsoft.com/office/officeart/2005/8/layout/list1"/>
    <dgm:cxn modelId="{C284889E-7C95-4919-B0EC-2A965211FC32}" type="presOf" srcId="{665B7F3E-6E88-45F3-B6D8-C8D9B3FBB95A}" destId="{88723FF2-2C2F-4266-966B-EA7C410576C9}" srcOrd="0" destOrd="0" presId="urn:microsoft.com/office/officeart/2005/8/layout/list1"/>
    <dgm:cxn modelId="{23D3B857-230F-4068-AB7F-414253DD5B0F}" type="presOf" srcId="{EF60E5F9-6651-437D-A997-E473EA3FA5BC}" destId="{7D2C1418-73F1-481B-B7D3-ED9663BD457E}" srcOrd="0" destOrd="0" presId="urn:microsoft.com/office/officeart/2005/8/layout/list1"/>
    <dgm:cxn modelId="{CD736894-CCFB-4AEB-AECC-FFEEB53D136F}" type="presOf" srcId="{7251E0FE-60A2-49B7-A3BA-212CB11BA74F}" destId="{85A21510-032E-4093-A414-715318141159}" srcOrd="1" destOrd="0" presId="urn:microsoft.com/office/officeart/2005/8/layout/list1"/>
    <dgm:cxn modelId="{971E367F-0631-46DC-B3E8-CCFEE3DA43DC}" srcId="{0208FFF6-FC0A-4907-A1C3-F67C9E8EFC50}" destId="{EF60E5F9-6651-437D-A997-E473EA3FA5BC}" srcOrd="0" destOrd="0" parTransId="{BE19164B-6B2F-4D98-A0C7-2EF0AD8987E0}" sibTransId="{B2B5271E-A37C-4002-AFC5-A712977CF2BF}"/>
    <dgm:cxn modelId="{C9A6542A-A1DC-41E1-A367-4BC12BF0DAA6}" type="presOf" srcId="{EF40912A-A2D6-4858-A26E-3DDD3E4AF8FD}" destId="{CAB6BD00-1911-474D-83D7-BD702DFE0341}" srcOrd="1" destOrd="0" presId="urn:microsoft.com/office/officeart/2005/8/layout/list1"/>
    <dgm:cxn modelId="{1EB6DBD8-527B-4A8D-BCF7-532EACD1F53C}" type="presOf" srcId="{665B7F3E-6E88-45F3-B6D8-C8D9B3FBB95A}" destId="{74601E29-D59F-4E97-BE1B-8920CC41B43C}" srcOrd="1" destOrd="0" presId="urn:microsoft.com/office/officeart/2005/8/layout/list1"/>
    <dgm:cxn modelId="{1F72734D-97A9-44F9-9CE7-97E6026CD326}" type="presOf" srcId="{24D868FF-6142-4929-A4D2-43727B79F749}" destId="{8396D5B6-219C-4634-90A8-14E848B77D5E}" srcOrd="1" destOrd="0" presId="urn:microsoft.com/office/officeart/2005/8/layout/list1"/>
    <dgm:cxn modelId="{5C1976A9-B1C0-4D24-AA87-A1C9B13E5157}" type="presOf" srcId="{24D868FF-6142-4929-A4D2-43727B79F749}" destId="{C977D834-C057-4ABC-BFC8-C03D3F681A41}" srcOrd="0" destOrd="0" presId="urn:microsoft.com/office/officeart/2005/8/layout/list1"/>
    <dgm:cxn modelId="{E1434893-23B6-422D-A2BD-711664E1305F}" type="presParOf" srcId="{D97FC080-8FE3-4065-BC48-B644C668A3BE}" destId="{C31E86B2-AACD-403D-8D8F-6C903F8A2B9E}" srcOrd="0" destOrd="0" presId="urn:microsoft.com/office/officeart/2005/8/layout/list1"/>
    <dgm:cxn modelId="{2F1C5664-6A70-431B-B8F1-905358770D70}" type="presParOf" srcId="{C31E86B2-AACD-403D-8D8F-6C903F8A2B9E}" destId="{7D2C1418-73F1-481B-B7D3-ED9663BD457E}" srcOrd="0" destOrd="0" presId="urn:microsoft.com/office/officeart/2005/8/layout/list1"/>
    <dgm:cxn modelId="{B5110F62-35E9-416D-B850-9602B3717D5C}" type="presParOf" srcId="{C31E86B2-AACD-403D-8D8F-6C903F8A2B9E}" destId="{A73F1BAC-92EA-4C3F-A3D0-21950F08056A}" srcOrd="1" destOrd="0" presId="urn:microsoft.com/office/officeart/2005/8/layout/list1"/>
    <dgm:cxn modelId="{7B7D93F2-1A6C-40F0-865C-B4F5426F9DF6}" type="presParOf" srcId="{D97FC080-8FE3-4065-BC48-B644C668A3BE}" destId="{2AAB9DB4-5A0A-4E10-96A7-AC150DCC38A9}" srcOrd="1" destOrd="0" presId="urn:microsoft.com/office/officeart/2005/8/layout/list1"/>
    <dgm:cxn modelId="{E572DC8E-BF2D-4D49-BE8A-0D26E8D52FBC}" type="presParOf" srcId="{D97FC080-8FE3-4065-BC48-B644C668A3BE}" destId="{876F3962-011D-4A86-BC33-85E810BF8721}" srcOrd="2" destOrd="0" presId="urn:microsoft.com/office/officeart/2005/8/layout/list1"/>
    <dgm:cxn modelId="{D260141A-487C-46A1-A13F-2B9E60659C01}" type="presParOf" srcId="{D97FC080-8FE3-4065-BC48-B644C668A3BE}" destId="{0F986F91-649C-461A-92B9-C7360B859877}" srcOrd="3" destOrd="0" presId="urn:microsoft.com/office/officeart/2005/8/layout/list1"/>
    <dgm:cxn modelId="{42947787-D3FD-4898-8CB9-A57FB893109A}" type="presParOf" srcId="{D97FC080-8FE3-4065-BC48-B644C668A3BE}" destId="{50E853CA-9663-43EA-BFAC-C5A76E2188D0}" srcOrd="4" destOrd="0" presId="urn:microsoft.com/office/officeart/2005/8/layout/list1"/>
    <dgm:cxn modelId="{CF37016E-29C6-4347-9DB7-E68EBA5A044C}" type="presParOf" srcId="{50E853CA-9663-43EA-BFAC-C5A76E2188D0}" destId="{88723FF2-2C2F-4266-966B-EA7C410576C9}" srcOrd="0" destOrd="0" presId="urn:microsoft.com/office/officeart/2005/8/layout/list1"/>
    <dgm:cxn modelId="{4DE47AA2-ECB4-4F7E-B14F-3FE14ADED766}" type="presParOf" srcId="{50E853CA-9663-43EA-BFAC-C5A76E2188D0}" destId="{74601E29-D59F-4E97-BE1B-8920CC41B43C}" srcOrd="1" destOrd="0" presId="urn:microsoft.com/office/officeart/2005/8/layout/list1"/>
    <dgm:cxn modelId="{B78B37FB-CAB4-4910-B707-DF84809F27A2}" type="presParOf" srcId="{D97FC080-8FE3-4065-BC48-B644C668A3BE}" destId="{11EB1B1B-EE45-40D5-AED9-B462C3D161BE}" srcOrd="5" destOrd="0" presId="urn:microsoft.com/office/officeart/2005/8/layout/list1"/>
    <dgm:cxn modelId="{59D3F8A8-C9A9-438E-B3AB-43887A393CB8}" type="presParOf" srcId="{D97FC080-8FE3-4065-BC48-B644C668A3BE}" destId="{FB317885-7EE7-48B4-9CC9-E075E7FC31E3}" srcOrd="6" destOrd="0" presId="urn:microsoft.com/office/officeart/2005/8/layout/list1"/>
    <dgm:cxn modelId="{32509B3D-7EE2-4314-A914-DB31B045C6DD}" type="presParOf" srcId="{D97FC080-8FE3-4065-BC48-B644C668A3BE}" destId="{791102CD-8109-4A44-9A7D-836F5F3384C0}" srcOrd="7" destOrd="0" presId="urn:microsoft.com/office/officeart/2005/8/layout/list1"/>
    <dgm:cxn modelId="{791A9801-D843-484F-A7C3-F1DF12E54B50}" type="presParOf" srcId="{D97FC080-8FE3-4065-BC48-B644C668A3BE}" destId="{557BB1D8-9AAC-46A6-947E-0E419034FC6A}" srcOrd="8" destOrd="0" presId="urn:microsoft.com/office/officeart/2005/8/layout/list1"/>
    <dgm:cxn modelId="{7C4942E3-2B5D-4482-8F0F-E32A310ECE4B}" type="presParOf" srcId="{557BB1D8-9AAC-46A6-947E-0E419034FC6A}" destId="{2CA03532-AA7A-400B-BEDF-4F3AFBECD5E2}" srcOrd="0" destOrd="0" presId="urn:microsoft.com/office/officeart/2005/8/layout/list1"/>
    <dgm:cxn modelId="{7598A80B-43D8-482A-B5A5-37BDBBEAC7F8}" type="presParOf" srcId="{557BB1D8-9AAC-46A6-947E-0E419034FC6A}" destId="{CAB6BD00-1911-474D-83D7-BD702DFE0341}" srcOrd="1" destOrd="0" presId="urn:microsoft.com/office/officeart/2005/8/layout/list1"/>
    <dgm:cxn modelId="{33BB7DA7-7EDD-4B7E-8FC2-793E3CFCDFC0}" type="presParOf" srcId="{D97FC080-8FE3-4065-BC48-B644C668A3BE}" destId="{0C32FF22-06A6-4772-9AA2-784D0E1D567F}" srcOrd="9" destOrd="0" presId="urn:microsoft.com/office/officeart/2005/8/layout/list1"/>
    <dgm:cxn modelId="{78E2B792-7A8A-4712-8B1B-0035D324EAB2}" type="presParOf" srcId="{D97FC080-8FE3-4065-BC48-B644C668A3BE}" destId="{B99115A9-CBE1-456C-BA95-F31A6990D2F1}" srcOrd="10" destOrd="0" presId="urn:microsoft.com/office/officeart/2005/8/layout/list1"/>
    <dgm:cxn modelId="{C4736E75-8FA8-4B11-82E6-71447C1C8BDE}" type="presParOf" srcId="{D97FC080-8FE3-4065-BC48-B644C668A3BE}" destId="{FBDA2251-4A8B-4B2E-9B6E-089157271EAB}" srcOrd="11" destOrd="0" presId="urn:microsoft.com/office/officeart/2005/8/layout/list1"/>
    <dgm:cxn modelId="{27AD3854-BB1C-4C30-8A8D-5EBE4B952F4A}" type="presParOf" srcId="{D97FC080-8FE3-4065-BC48-B644C668A3BE}" destId="{0F4BB190-88FF-4304-95F0-66BAEE21655E}" srcOrd="12" destOrd="0" presId="urn:microsoft.com/office/officeart/2005/8/layout/list1"/>
    <dgm:cxn modelId="{47FD152E-96DA-4615-A29F-C14D75F0B6B5}" type="presParOf" srcId="{0F4BB190-88FF-4304-95F0-66BAEE21655E}" destId="{4BD9B523-B9B5-4DF5-9D8B-6B842801EF13}" srcOrd="0" destOrd="0" presId="urn:microsoft.com/office/officeart/2005/8/layout/list1"/>
    <dgm:cxn modelId="{43667016-F925-45AA-B2F5-3C70D2DBCA00}" type="presParOf" srcId="{0F4BB190-88FF-4304-95F0-66BAEE21655E}" destId="{40ADAAFA-E0B1-439D-BEF2-04163E4F8A16}" srcOrd="1" destOrd="0" presId="urn:microsoft.com/office/officeart/2005/8/layout/list1"/>
    <dgm:cxn modelId="{32994286-E84F-4F8B-AA19-B4FDEC5E07EA}" type="presParOf" srcId="{D97FC080-8FE3-4065-BC48-B644C668A3BE}" destId="{E780074C-F2FA-4E90-BDA5-6CC308ED2219}" srcOrd="13" destOrd="0" presId="urn:microsoft.com/office/officeart/2005/8/layout/list1"/>
    <dgm:cxn modelId="{470DA629-F0CE-424F-815D-3F56C4747AB2}" type="presParOf" srcId="{D97FC080-8FE3-4065-BC48-B644C668A3BE}" destId="{E31FFBDA-7DA7-48C7-AF1D-412687623D1C}" srcOrd="14" destOrd="0" presId="urn:microsoft.com/office/officeart/2005/8/layout/list1"/>
    <dgm:cxn modelId="{0DEA22C2-43AE-408F-AC5F-F8ACF72D9FA7}" type="presParOf" srcId="{D97FC080-8FE3-4065-BC48-B644C668A3BE}" destId="{78F55CC9-EC9D-4223-86E6-0A7C3A72110F}" srcOrd="15" destOrd="0" presId="urn:microsoft.com/office/officeart/2005/8/layout/list1"/>
    <dgm:cxn modelId="{07CB40FA-55F8-4BAF-BECB-F8A2AE449ECF}" type="presParOf" srcId="{D97FC080-8FE3-4065-BC48-B644C668A3BE}" destId="{8E592D5B-A238-43E8-A255-47FCE0C01578}" srcOrd="16" destOrd="0" presId="urn:microsoft.com/office/officeart/2005/8/layout/list1"/>
    <dgm:cxn modelId="{EF775EB8-70F9-4E75-A7FC-6E6657A96A4D}" type="presParOf" srcId="{8E592D5B-A238-43E8-A255-47FCE0C01578}" destId="{F240FDA6-DF62-4C9A-8AA4-88B34548100D}" srcOrd="0" destOrd="0" presId="urn:microsoft.com/office/officeart/2005/8/layout/list1"/>
    <dgm:cxn modelId="{6768B1FD-A563-4B6B-AFE1-F8B37A851051}" type="presParOf" srcId="{8E592D5B-A238-43E8-A255-47FCE0C01578}" destId="{85A21510-032E-4093-A414-715318141159}" srcOrd="1" destOrd="0" presId="urn:microsoft.com/office/officeart/2005/8/layout/list1"/>
    <dgm:cxn modelId="{94743C0C-2FC1-49E3-B0BA-611FFE17E971}" type="presParOf" srcId="{D97FC080-8FE3-4065-BC48-B644C668A3BE}" destId="{CCF22DBE-BDCD-4DF7-BB9E-8912350C4378}" srcOrd="17" destOrd="0" presId="urn:microsoft.com/office/officeart/2005/8/layout/list1"/>
    <dgm:cxn modelId="{ECA1251C-41BB-4A6E-AE78-34333233C095}" type="presParOf" srcId="{D97FC080-8FE3-4065-BC48-B644C668A3BE}" destId="{8C3AEE2F-0E50-4D6C-B465-9E1CA970C4CE}" srcOrd="18" destOrd="0" presId="urn:microsoft.com/office/officeart/2005/8/layout/list1"/>
    <dgm:cxn modelId="{58EC2E00-CEFF-4692-8BEB-B729C954191F}" type="presParOf" srcId="{D97FC080-8FE3-4065-BC48-B644C668A3BE}" destId="{FA975B4E-9141-4C3E-A3E6-C9F4333BF5B5}" srcOrd="19" destOrd="0" presId="urn:microsoft.com/office/officeart/2005/8/layout/list1"/>
    <dgm:cxn modelId="{B559C010-EFD7-4F06-B55D-9165FA4EDC92}" type="presParOf" srcId="{D97FC080-8FE3-4065-BC48-B644C668A3BE}" destId="{EF5FEDD4-F364-4B76-8ACC-64CAE7A61495}" srcOrd="20" destOrd="0" presId="urn:microsoft.com/office/officeart/2005/8/layout/list1"/>
    <dgm:cxn modelId="{565B53A4-C882-41B6-A57F-28CAF491FD39}" type="presParOf" srcId="{EF5FEDD4-F364-4B76-8ACC-64CAE7A61495}" destId="{B4FF59AF-29FC-4EBF-BCA2-D09A35827546}" srcOrd="0" destOrd="0" presId="urn:microsoft.com/office/officeart/2005/8/layout/list1"/>
    <dgm:cxn modelId="{9A13E2B9-B7EB-4C74-8222-59D30092F747}" type="presParOf" srcId="{EF5FEDD4-F364-4B76-8ACC-64CAE7A61495}" destId="{BB2D9CBD-E669-4290-BF98-59DF4B3E1FEF}" srcOrd="1" destOrd="0" presId="urn:microsoft.com/office/officeart/2005/8/layout/list1"/>
    <dgm:cxn modelId="{E8229DB6-D42F-4341-A524-C8EB58FEBF92}" type="presParOf" srcId="{D97FC080-8FE3-4065-BC48-B644C668A3BE}" destId="{4E36CEB3-A51C-4C35-B2BE-7EF8244958BC}" srcOrd="21" destOrd="0" presId="urn:microsoft.com/office/officeart/2005/8/layout/list1"/>
    <dgm:cxn modelId="{77D77EF7-4FCE-4C4F-AF1F-4F697C69A7A1}" type="presParOf" srcId="{D97FC080-8FE3-4065-BC48-B644C668A3BE}" destId="{1D9E7A50-2195-4E9E-BB8B-9994F3668CA9}" srcOrd="22" destOrd="0" presId="urn:microsoft.com/office/officeart/2005/8/layout/list1"/>
    <dgm:cxn modelId="{FCF7F86A-2C1C-4E22-AA4A-ED837B0AF728}" type="presParOf" srcId="{D97FC080-8FE3-4065-BC48-B644C668A3BE}" destId="{FD78D946-60EC-4624-8BBC-A6642035F53F}" srcOrd="23" destOrd="0" presId="urn:microsoft.com/office/officeart/2005/8/layout/list1"/>
    <dgm:cxn modelId="{6990E311-50EA-4CA2-AC9C-637CAE99FB26}" type="presParOf" srcId="{D97FC080-8FE3-4065-BC48-B644C668A3BE}" destId="{A1BA1636-4C17-43E1-93DB-80DAD86F8784}" srcOrd="24" destOrd="0" presId="urn:microsoft.com/office/officeart/2005/8/layout/list1"/>
    <dgm:cxn modelId="{03C1EBD8-55EE-4EF0-97CA-E15EFBB407A0}" type="presParOf" srcId="{A1BA1636-4C17-43E1-93DB-80DAD86F8784}" destId="{C977D834-C057-4ABC-BFC8-C03D3F681A41}" srcOrd="0" destOrd="0" presId="urn:microsoft.com/office/officeart/2005/8/layout/list1"/>
    <dgm:cxn modelId="{9C9B749F-C7A8-4151-B8C4-6933C4907E7E}" type="presParOf" srcId="{A1BA1636-4C17-43E1-93DB-80DAD86F8784}" destId="{8396D5B6-219C-4634-90A8-14E848B77D5E}" srcOrd="1" destOrd="0" presId="urn:microsoft.com/office/officeart/2005/8/layout/list1"/>
    <dgm:cxn modelId="{0DB438B7-EFD0-44A9-813B-CB86086631A4}" type="presParOf" srcId="{D97FC080-8FE3-4065-BC48-B644C668A3BE}" destId="{F4891075-0345-4F56-A648-E3761B7704BF}" srcOrd="25" destOrd="0" presId="urn:microsoft.com/office/officeart/2005/8/layout/list1"/>
    <dgm:cxn modelId="{EF048BB2-3F36-4B04-BBFB-217C45A1BB2F}" type="presParOf" srcId="{D97FC080-8FE3-4065-BC48-B644C668A3BE}" destId="{EDE40EEA-ABBB-47E5-8008-4461F926A08D}" srcOrd="26" destOrd="0" presId="urn:microsoft.com/office/officeart/2005/8/layout/list1"/>
    <dgm:cxn modelId="{8E67C8A3-BB77-4E0C-AABA-FAD3D3A1AA08}" type="presParOf" srcId="{D97FC080-8FE3-4065-BC48-B644C668A3BE}" destId="{83EA7C8D-F46E-4C6F-97FC-FC6424379D6C}" srcOrd="27" destOrd="0" presId="urn:microsoft.com/office/officeart/2005/8/layout/list1"/>
    <dgm:cxn modelId="{FDFB3718-4E4C-4F6E-8A74-3EEB28889211}" type="presParOf" srcId="{D97FC080-8FE3-4065-BC48-B644C668A3BE}" destId="{3F4F8665-67D8-4DE8-A25E-A07CFB5C7C1C}" srcOrd="28" destOrd="0" presId="urn:microsoft.com/office/officeart/2005/8/layout/list1"/>
    <dgm:cxn modelId="{1183B300-3FA9-4665-99DA-489CAA737909}" type="presParOf" srcId="{3F4F8665-67D8-4DE8-A25E-A07CFB5C7C1C}" destId="{97527C80-F148-4E80-BDC6-CC05C6FBF554}" srcOrd="0" destOrd="0" presId="urn:microsoft.com/office/officeart/2005/8/layout/list1"/>
    <dgm:cxn modelId="{7D204076-0378-46AA-A6DF-339F401441C4}" type="presParOf" srcId="{3F4F8665-67D8-4DE8-A25E-A07CFB5C7C1C}" destId="{93F9C55D-13CF-4CF0-970C-ED0767465CAF}" srcOrd="1" destOrd="0" presId="urn:microsoft.com/office/officeart/2005/8/layout/list1"/>
    <dgm:cxn modelId="{0D9DF660-2141-4C6B-993D-900756D18C89}" type="presParOf" srcId="{D97FC080-8FE3-4065-BC48-B644C668A3BE}" destId="{781B0CE0-96F7-444E-8406-4B31A66E48B9}" srcOrd="29" destOrd="0" presId="urn:microsoft.com/office/officeart/2005/8/layout/list1"/>
    <dgm:cxn modelId="{02FF7E88-A2B3-4C78-88B7-360F819C63C9}" type="presParOf" srcId="{D97FC080-8FE3-4065-BC48-B644C668A3BE}" destId="{E0421F94-BC0D-477D-BE16-07692DD22F8A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CF6F1C-8CF6-4975-9ECF-9D5913B2026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64180B7C-EA0F-4657-B21D-D333A336EB17}">
      <dgm:prSet phldrT="[Κείμενο]"/>
      <dgm:spPr/>
      <dgm:t>
        <a:bodyPr/>
        <a:lstStyle/>
        <a:p>
          <a:r>
            <a:rPr lang="el-GR" dirty="0" smtClean="0"/>
            <a:t>Χρονόμετρο Χειρός</a:t>
          </a:r>
          <a:endParaRPr lang="el-GR" dirty="0"/>
        </a:p>
      </dgm:t>
    </dgm:pt>
    <dgm:pt modelId="{97A92506-9CF6-4A3D-B6CE-1261FC333DB0}" type="parTrans" cxnId="{17BD4E68-149D-41F0-9634-ED3E8A16CF8B}">
      <dgm:prSet/>
      <dgm:spPr/>
      <dgm:t>
        <a:bodyPr/>
        <a:lstStyle/>
        <a:p>
          <a:endParaRPr lang="el-GR"/>
        </a:p>
      </dgm:t>
    </dgm:pt>
    <dgm:pt modelId="{7E2FF286-4B53-4467-A4A3-7CDDF314844B}" type="sibTrans" cxnId="{17BD4E68-149D-41F0-9634-ED3E8A16CF8B}">
      <dgm:prSet/>
      <dgm:spPr/>
      <dgm:t>
        <a:bodyPr/>
        <a:lstStyle/>
        <a:p>
          <a:endParaRPr lang="el-GR"/>
        </a:p>
      </dgm:t>
    </dgm:pt>
    <dgm:pt modelId="{9FBDC8C6-85BB-485D-9F0F-014FD6902224}">
      <dgm:prSet phldrT="[Κείμενο]"/>
      <dgm:spPr/>
      <dgm:t>
        <a:bodyPr/>
        <a:lstStyle/>
        <a:p>
          <a:r>
            <a:rPr lang="el-GR" dirty="0" smtClean="0"/>
            <a:t>Γάντια</a:t>
          </a:r>
          <a:endParaRPr lang="el-GR" dirty="0"/>
        </a:p>
      </dgm:t>
    </dgm:pt>
    <dgm:pt modelId="{FE61A541-CD06-45DE-A704-9044F3617A9A}" type="parTrans" cxnId="{9F1E8F80-C397-4FB3-8FBE-950FA4AC44F4}">
      <dgm:prSet/>
      <dgm:spPr/>
      <dgm:t>
        <a:bodyPr/>
        <a:lstStyle/>
        <a:p>
          <a:endParaRPr lang="el-GR"/>
        </a:p>
      </dgm:t>
    </dgm:pt>
    <dgm:pt modelId="{13D485B7-4B5B-4689-8019-1E2C41638261}" type="sibTrans" cxnId="{9F1E8F80-C397-4FB3-8FBE-950FA4AC44F4}">
      <dgm:prSet/>
      <dgm:spPr/>
      <dgm:t>
        <a:bodyPr/>
        <a:lstStyle/>
        <a:p>
          <a:endParaRPr lang="el-GR"/>
        </a:p>
      </dgm:t>
    </dgm:pt>
    <dgm:pt modelId="{F8D0B1C4-4595-445A-AFF7-F98A932F27B4}">
      <dgm:prSet phldrT="[Κείμενο]"/>
      <dgm:spPr/>
      <dgm:t>
        <a:bodyPr/>
        <a:lstStyle/>
        <a:p>
          <a:r>
            <a:rPr lang="el-GR" dirty="0" smtClean="0"/>
            <a:t>Βελόνα σύριγγας ή σκαριφιστήρα</a:t>
          </a:r>
          <a:endParaRPr lang="el-GR" dirty="0"/>
        </a:p>
      </dgm:t>
    </dgm:pt>
    <dgm:pt modelId="{C9A3DD6F-B07C-4B6A-83E0-3FED7E724680}" type="parTrans" cxnId="{AEA80205-476D-4E64-8119-1DA0E7A22F4D}">
      <dgm:prSet/>
      <dgm:spPr/>
      <dgm:t>
        <a:bodyPr/>
        <a:lstStyle/>
        <a:p>
          <a:endParaRPr lang="el-GR"/>
        </a:p>
      </dgm:t>
    </dgm:pt>
    <dgm:pt modelId="{BB83C0DB-D4EC-4FE9-A773-3891A3D3E38B}" type="sibTrans" cxnId="{AEA80205-476D-4E64-8119-1DA0E7A22F4D}">
      <dgm:prSet/>
      <dgm:spPr/>
      <dgm:t>
        <a:bodyPr/>
        <a:lstStyle/>
        <a:p>
          <a:endParaRPr lang="el-GR"/>
        </a:p>
      </dgm:t>
    </dgm:pt>
    <dgm:pt modelId="{924786CB-7563-4AA2-91E8-79920786C932}">
      <dgm:prSet phldrT="[Κείμενο]"/>
      <dgm:spPr/>
      <dgm:t>
        <a:bodyPr/>
        <a:lstStyle/>
        <a:p>
          <a:r>
            <a:rPr lang="el-GR" dirty="0" smtClean="0"/>
            <a:t>Αντικειμενοφόρος Πλάκα</a:t>
          </a:r>
          <a:endParaRPr lang="el-GR" dirty="0"/>
        </a:p>
      </dgm:t>
    </dgm:pt>
    <dgm:pt modelId="{0AD13067-AE96-4DB4-9A5C-9161C6EC222B}" type="parTrans" cxnId="{31D03177-22B1-45EC-9370-EA53287D52B2}">
      <dgm:prSet/>
      <dgm:spPr/>
      <dgm:t>
        <a:bodyPr/>
        <a:lstStyle/>
        <a:p>
          <a:endParaRPr lang="el-GR"/>
        </a:p>
      </dgm:t>
    </dgm:pt>
    <dgm:pt modelId="{DE31C521-FE4B-4F22-B5FE-9E4A553CE556}" type="sibTrans" cxnId="{31D03177-22B1-45EC-9370-EA53287D52B2}">
      <dgm:prSet/>
      <dgm:spPr/>
      <dgm:t>
        <a:bodyPr/>
        <a:lstStyle/>
        <a:p>
          <a:endParaRPr lang="el-GR"/>
        </a:p>
      </dgm:t>
    </dgm:pt>
    <dgm:pt modelId="{8946D11A-94C9-48CA-BBE7-178F77B18B99}">
      <dgm:prSet phldrT="[Κείμενο]"/>
      <dgm:spPr/>
      <dgm:t>
        <a:bodyPr/>
        <a:lstStyle/>
        <a:p>
          <a:r>
            <a:rPr lang="el-GR" dirty="0" smtClean="0"/>
            <a:t>Δοχείο απόρριψης αιχμηρών αντικειμένων </a:t>
          </a:r>
          <a:endParaRPr lang="el-GR" dirty="0"/>
        </a:p>
      </dgm:t>
    </dgm:pt>
    <dgm:pt modelId="{CADF8A6B-D689-47E3-93A4-AA3791400C6E}" type="parTrans" cxnId="{D830D952-91FE-4845-949A-0C5322439D31}">
      <dgm:prSet/>
      <dgm:spPr/>
      <dgm:t>
        <a:bodyPr/>
        <a:lstStyle/>
        <a:p>
          <a:endParaRPr lang="el-GR"/>
        </a:p>
      </dgm:t>
    </dgm:pt>
    <dgm:pt modelId="{C5C33B04-CEE2-4800-9BE1-B4DDA6A31DF8}" type="sibTrans" cxnId="{D830D952-91FE-4845-949A-0C5322439D31}">
      <dgm:prSet/>
      <dgm:spPr/>
      <dgm:t>
        <a:bodyPr/>
        <a:lstStyle/>
        <a:p>
          <a:endParaRPr lang="el-GR"/>
        </a:p>
      </dgm:t>
    </dgm:pt>
    <dgm:pt modelId="{0B3F5024-101E-4E17-9248-2DF1E267542A}" type="pres">
      <dgm:prSet presAssocID="{7CCF6F1C-8CF6-4975-9ECF-9D5913B2026B}" presName="Name0" presStyleCnt="0">
        <dgm:presLayoutVars>
          <dgm:chMax val="7"/>
          <dgm:chPref val="7"/>
          <dgm:dir/>
        </dgm:presLayoutVars>
      </dgm:prSet>
      <dgm:spPr/>
    </dgm:pt>
    <dgm:pt modelId="{578778E5-E74C-45AC-BC1F-3B415EF2553C}" type="pres">
      <dgm:prSet presAssocID="{7CCF6F1C-8CF6-4975-9ECF-9D5913B2026B}" presName="Name1" presStyleCnt="0"/>
      <dgm:spPr/>
    </dgm:pt>
    <dgm:pt modelId="{7AA8E95F-7282-4883-87AC-E3848B0FEB70}" type="pres">
      <dgm:prSet presAssocID="{7CCF6F1C-8CF6-4975-9ECF-9D5913B2026B}" presName="cycle" presStyleCnt="0"/>
      <dgm:spPr/>
    </dgm:pt>
    <dgm:pt modelId="{BA7F6DDA-509C-4A7E-99DB-F6899814E9DF}" type="pres">
      <dgm:prSet presAssocID="{7CCF6F1C-8CF6-4975-9ECF-9D5913B2026B}" presName="srcNode" presStyleLbl="node1" presStyleIdx="0" presStyleCnt="5"/>
      <dgm:spPr/>
    </dgm:pt>
    <dgm:pt modelId="{5D875270-8E51-4730-8861-5E64A4BA40B9}" type="pres">
      <dgm:prSet presAssocID="{7CCF6F1C-8CF6-4975-9ECF-9D5913B2026B}" presName="conn" presStyleLbl="parChTrans1D2" presStyleIdx="0" presStyleCnt="1"/>
      <dgm:spPr/>
    </dgm:pt>
    <dgm:pt modelId="{805C919F-5662-4E3A-BBF2-DE7375E32D63}" type="pres">
      <dgm:prSet presAssocID="{7CCF6F1C-8CF6-4975-9ECF-9D5913B2026B}" presName="extraNode" presStyleLbl="node1" presStyleIdx="0" presStyleCnt="5"/>
      <dgm:spPr/>
    </dgm:pt>
    <dgm:pt modelId="{1BF40B56-B54D-4BAF-B2A7-0918E433E201}" type="pres">
      <dgm:prSet presAssocID="{7CCF6F1C-8CF6-4975-9ECF-9D5913B2026B}" presName="dstNode" presStyleLbl="node1" presStyleIdx="0" presStyleCnt="5"/>
      <dgm:spPr/>
    </dgm:pt>
    <dgm:pt modelId="{34635C83-76A7-41F5-818D-F9451882B503}" type="pres">
      <dgm:prSet presAssocID="{64180B7C-EA0F-4657-B21D-D333A336EB17}" presName="text_1" presStyleLbl="node1" presStyleIdx="0" presStyleCnt="5">
        <dgm:presLayoutVars>
          <dgm:bulletEnabled val="1"/>
        </dgm:presLayoutVars>
      </dgm:prSet>
      <dgm:spPr/>
    </dgm:pt>
    <dgm:pt modelId="{EC9348A2-77C5-4672-8039-260F8CB85B8B}" type="pres">
      <dgm:prSet presAssocID="{64180B7C-EA0F-4657-B21D-D333A336EB17}" presName="accent_1" presStyleCnt="0"/>
      <dgm:spPr/>
    </dgm:pt>
    <dgm:pt modelId="{283D1ADF-37E2-4FA3-A6CA-D8CF5ED9689D}" type="pres">
      <dgm:prSet presAssocID="{64180B7C-EA0F-4657-B21D-D333A336EB17}" presName="accentRepeatNode" presStyleLbl="solidFgAcc1" presStyleIdx="0" presStyleCnt="5"/>
      <dgm:spPr/>
    </dgm:pt>
    <dgm:pt modelId="{A5C64FCA-341E-4779-80EA-F83257F9D8FC}" type="pres">
      <dgm:prSet presAssocID="{9FBDC8C6-85BB-485D-9F0F-014FD690222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610D543-1A04-4EB5-A124-8E7874FA94F7}" type="pres">
      <dgm:prSet presAssocID="{9FBDC8C6-85BB-485D-9F0F-014FD6902224}" presName="accent_2" presStyleCnt="0"/>
      <dgm:spPr/>
    </dgm:pt>
    <dgm:pt modelId="{164DEE10-CA21-4196-85E6-9A6F75EE023C}" type="pres">
      <dgm:prSet presAssocID="{9FBDC8C6-85BB-485D-9F0F-014FD6902224}" presName="accentRepeatNode" presStyleLbl="solidFgAcc1" presStyleIdx="1" presStyleCnt="5"/>
      <dgm:spPr/>
    </dgm:pt>
    <dgm:pt modelId="{40247CC6-1A51-4AF9-B74A-D5A9AFB340D3}" type="pres">
      <dgm:prSet presAssocID="{924786CB-7563-4AA2-91E8-79920786C932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6AD1F04-EAF2-4970-8B14-DCA105ECBDD6}" type="pres">
      <dgm:prSet presAssocID="{924786CB-7563-4AA2-91E8-79920786C932}" presName="accent_3" presStyleCnt="0"/>
      <dgm:spPr/>
    </dgm:pt>
    <dgm:pt modelId="{699C412C-C8F2-404F-B1A3-30BDDEBB180D}" type="pres">
      <dgm:prSet presAssocID="{924786CB-7563-4AA2-91E8-79920786C932}" presName="accentRepeatNode" presStyleLbl="solidFgAcc1" presStyleIdx="2" presStyleCnt="5"/>
      <dgm:spPr/>
    </dgm:pt>
    <dgm:pt modelId="{478D624E-33C5-4C27-BFC2-45101632FF44}" type="pres">
      <dgm:prSet presAssocID="{F8D0B1C4-4595-445A-AFF7-F98A932F27B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C8C1EAD-8B73-4478-A83A-BB67A47C13B2}" type="pres">
      <dgm:prSet presAssocID="{F8D0B1C4-4595-445A-AFF7-F98A932F27B4}" presName="accent_4" presStyleCnt="0"/>
      <dgm:spPr/>
    </dgm:pt>
    <dgm:pt modelId="{FBE1D189-EA8B-4EA5-A1B8-672A6F8C21CC}" type="pres">
      <dgm:prSet presAssocID="{F8D0B1C4-4595-445A-AFF7-F98A932F27B4}" presName="accentRepeatNode" presStyleLbl="solidFgAcc1" presStyleIdx="3" presStyleCnt="5"/>
      <dgm:spPr/>
    </dgm:pt>
    <dgm:pt modelId="{9832F54D-51B1-4C0E-B165-BE837BF7107A}" type="pres">
      <dgm:prSet presAssocID="{8946D11A-94C9-48CA-BBE7-178F77B18B99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51DEA0-8C58-42A5-829B-B938C64E7388}" type="pres">
      <dgm:prSet presAssocID="{8946D11A-94C9-48CA-BBE7-178F77B18B99}" presName="accent_5" presStyleCnt="0"/>
      <dgm:spPr/>
    </dgm:pt>
    <dgm:pt modelId="{92DBC1F4-4DDF-4C3F-AC25-D006A74195CB}" type="pres">
      <dgm:prSet presAssocID="{8946D11A-94C9-48CA-BBE7-178F77B18B99}" presName="accentRepeatNode" presStyleLbl="solidFgAcc1" presStyleIdx="4" presStyleCnt="5"/>
      <dgm:spPr/>
    </dgm:pt>
  </dgm:ptLst>
  <dgm:cxnLst>
    <dgm:cxn modelId="{17BD4E68-149D-41F0-9634-ED3E8A16CF8B}" srcId="{7CCF6F1C-8CF6-4975-9ECF-9D5913B2026B}" destId="{64180B7C-EA0F-4657-B21D-D333A336EB17}" srcOrd="0" destOrd="0" parTransId="{97A92506-9CF6-4A3D-B6CE-1261FC333DB0}" sibTransId="{7E2FF286-4B53-4467-A4A3-7CDDF314844B}"/>
    <dgm:cxn modelId="{D830D952-91FE-4845-949A-0C5322439D31}" srcId="{7CCF6F1C-8CF6-4975-9ECF-9D5913B2026B}" destId="{8946D11A-94C9-48CA-BBE7-178F77B18B99}" srcOrd="4" destOrd="0" parTransId="{CADF8A6B-D689-47E3-93A4-AA3791400C6E}" sibTransId="{C5C33B04-CEE2-4800-9BE1-B4DDA6A31DF8}"/>
    <dgm:cxn modelId="{D19052BF-BADF-425E-97ED-4EB413563463}" type="presOf" srcId="{F8D0B1C4-4595-445A-AFF7-F98A932F27B4}" destId="{478D624E-33C5-4C27-BFC2-45101632FF44}" srcOrd="0" destOrd="0" presId="urn:microsoft.com/office/officeart/2008/layout/VerticalCurvedList"/>
    <dgm:cxn modelId="{4B8AC43F-BEBE-431A-81E3-06AD213E9BA7}" type="presOf" srcId="{924786CB-7563-4AA2-91E8-79920786C932}" destId="{40247CC6-1A51-4AF9-B74A-D5A9AFB340D3}" srcOrd="0" destOrd="0" presId="urn:microsoft.com/office/officeart/2008/layout/VerticalCurvedList"/>
    <dgm:cxn modelId="{AEA80205-476D-4E64-8119-1DA0E7A22F4D}" srcId="{7CCF6F1C-8CF6-4975-9ECF-9D5913B2026B}" destId="{F8D0B1C4-4595-445A-AFF7-F98A932F27B4}" srcOrd="3" destOrd="0" parTransId="{C9A3DD6F-B07C-4B6A-83E0-3FED7E724680}" sibTransId="{BB83C0DB-D4EC-4FE9-A773-3891A3D3E38B}"/>
    <dgm:cxn modelId="{B8E058A5-578D-4471-9D49-582BAC1E6145}" type="presOf" srcId="{7CCF6F1C-8CF6-4975-9ECF-9D5913B2026B}" destId="{0B3F5024-101E-4E17-9248-2DF1E267542A}" srcOrd="0" destOrd="0" presId="urn:microsoft.com/office/officeart/2008/layout/VerticalCurvedList"/>
    <dgm:cxn modelId="{DC0A940F-4D3D-4A2F-A9BF-B92AF3805B2C}" type="presOf" srcId="{8946D11A-94C9-48CA-BBE7-178F77B18B99}" destId="{9832F54D-51B1-4C0E-B165-BE837BF7107A}" srcOrd="0" destOrd="0" presId="urn:microsoft.com/office/officeart/2008/layout/VerticalCurvedList"/>
    <dgm:cxn modelId="{2F32F830-2D24-4BBD-81BA-1BDA0BA7316B}" type="presOf" srcId="{7E2FF286-4B53-4467-A4A3-7CDDF314844B}" destId="{5D875270-8E51-4730-8861-5E64A4BA40B9}" srcOrd="0" destOrd="0" presId="urn:microsoft.com/office/officeart/2008/layout/VerticalCurvedList"/>
    <dgm:cxn modelId="{9001028E-6FAB-4680-BD8F-510CCE77F52D}" type="presOf" srcId="{9FBDC8C6-85BB-485D-9F0F-014FD6902224}" destId="{A5C64FCA-341E-4779-80EA-F83257F9D8FC}" srcOrd="0" destOrd="0" presId="urn:microsoft.com/office/officeart/2008/layout/VerticalCurvedList"/>
    <dgm:cxn modelId="{9F1E8F80-C397-4FB3-8FBE-950FA4AC44F4}" srcId="{7CCF6F1C-8CF6-4975-9ECF-9D5913B2026B}" destId="{9FBDC8C6-85BB-485D-9F0F-014FD6902224}" srcOrd="1" destOrd="0" parTransId="{FE61A541-CD06-45DE-A704-9044F3617A9A}" sibTransId="{13D485B7-4B5B-4689-8019-1E2C41638261}"/>
    <dgm:cxn modelId="{31D03177-22B1-45EC-9370-EA53287D52B2}" srcId="{7CCF6F1C-8CF6-4975-9ECF-9D5913B2026B}" destId="{924786CB-7563-4AA2-91E8-79920786C932}" srcOrd="2" destOrd="0" parTransId="{0AD13067-AE96-4DB4-9A5C-9161C6EC222B}" sibTransId="{DE31C521-FE4B-4F22-B5FE-9E4A553CE556}"/>
    <dgm:cxn modelId="{5E40F246-77C5-417B-8BC1-4575555D5C2D}" type="presOf" srcId="{64180B7C-EA0F-4657-B21D-D333A336EB17}" destId="{34635C83-76A7-41F5-818D-F9451882B503}" srcOrd="0" destOrd="0" presId="urn:microsoft.com/office/officeart/2008/layout/VerticalCurvedList"/>
    <dgm:cxn modelId="{DD31A7B2-8E1F-4A7F-9689-4033D672298B}" type="presParOf" srcId="{0B3F5024-101E-4E17-9248-2DF1E267542A}" destId="{578778E5-E74C-45AC-BC1F-3B415EF2553C}" srcOrd="0" destOrd="0" presId="urn:microsoft.com/office/officeart/2008/layout/VerticalCurvedList"/>
    <dgm:cxn modelId="{877A4ABA-2CE6-4798-959F-878938CDCC7F}" type="presParOf" srcId="{578778E5-E74C-45AC-BC1F-3B415EF2553C}" destId="{7AA8E95F-7282-4883-87AC-E3848B0FEB70}" srcOrd="0" destOrd="0" presId="urn:microsoft.com/office/officeart/2008/layout/VerticalCurvedList"/>
    <dgm:cxn modelId="{0139A642-1034-455D-A40D-F0BFB126ECC7}" type="presParOf" srcId="{7AA8E95F-7282-4883-87AC-E3848B0FEB70}" destId="{BA7F6DDA-509C-4A7E-99DB-F6899814E9DF}" srcOrd="0" destOrd="0" presId="urn:microsoft.com/office/officeart/2008/layout/VerticalCurvedList"/>
    <dgm:cxn modelId="{2B7A4685-31AC-4F3C-8651-EC31ACBB2BE0}" type="presParOf" srcId="{7AA8E95F-7282-4883-87AC-E3848B0FEB70}" destId="{5D875270-8E51-4730-8861-5E64A4BA40B9}" srcOrd="1" destOrd="0" presId="urn:microsoft.com/office/officeart/2008/layout/VerticalCurvedList"/>
    <dgm:cxn modelId="{3BFD83DB-608B-4921-9526-D5CB0956FA9C}" type="presParOf" srcId="{7AA8E95F-7282-4883-87AC-E3848B0FEB70}" destId="{805C919F-5662-4E3A-BBF2-DE7375E32D63}" srcOrd="2" destOrd="0" presId="urn:microsoft.com/office/officeart/2008/layout/VerticalCurvedList"/>
    <dgm:cxn modelId="{69AFDC06-B280-4E39-ADB5-F836C5200319}" type="presParOf" srcId="{7AA8E95F-7282-4883-87AC-E3848B0FEB70}" destId="{1BF40B56-B54D-4BAF-B2A7-0918E433E201}" srcOrd="3" destOrd="0" presId="urn:microsoft.com/office/officeart/2008/layout/VerticalCurvedList"/>
    <dgm:cxn modelId="{DCE281E8-748B-4F88-9CCC-EA43021ABC3E}" type="presParOf" srcId="{578778E5-E74C-45AC-BC1F-3B415EF2553C}" destId="{34635C83-76A7-41F5-818D-F9451882B503}" srcOrd="1" destOrd="0" presId="urn:microsoft.com/office/officeart/2008/layout/VerticalCurvedList"/>
    <dgm:cxn modelId="{248220DB-AC3D-4103-BC64-E7E06DBBE95A}" type="presParOf" srcId="{578778E5-E74C-45AC-BC1F-3B415EF2553C}" destId="{EC9348A2-77C5-4672-8039-260F8CB85B8B}" srcOrd="2" destOrd="0" presId="urn:microsoft.com/office/officeart/2008/layout/VerticalCurvedList"/>
    <dgm:cxn modelId="{D60A7A65-0672-4976-AB41-D7A101AB08D7}" type="presParOf" srcId="{EC9348A2-77C5-4672-8039-260F8CB85B8B}" destId="{283D1ADF-37E2-4FA3-A6CA-D8CF5ED9689D}" srcOrd="0" destOrd="0" presId="urn:microsoft.com/office/officeart/2008/layout/VerticalCurvedList"/>
    <dgm:cxn modelId="{70FFEC7C-BF48-4824-A755-9BC8E37BF3C4}" type="presParOf" srcId="{578778E5-E74C-45AC-BC1F-3B415EF2553C}" destId="{A5C64FCA-341E-4779-80EA-F83257F9D8FC}" srcOrd="3" destOrd="0" presId="urn:microsoft.com/office/officeart/2008/layout/VerticalCurvedList"/>
    <dgm:cxn modelId="{CBCF8FEC-4E69-4EBE-9FB7-16FB0172558F}" type="presParOf" srcId="{578778E5-E74C-45AC-BC1F-3B415EF2553C}" destId="{9610D543-1A04-4EB5-A124-8E7874FA94F7}" srcOrd="4" destOrd="0" presId="urn:microsoft.com/office/officeart/2008/layout/VerticalCurvedList"/>
    <dgm:cxn modelId="{7E08AF8E-6952-4C17-99CF-C5B1830A1BDE}" type="presParOf" srcId="{9610D543-1A04-4EB5-A124-8E7874FA94F7}" destId="{164DEE10-CA21-4196-85E6-9A6F75EE023C}" srcOrd="0" destOrd="0" presId="urn:microsoft.com/office/officeart/2008/layout/VerticalCurvedList"/>
    <dgm:cxn modelId="{8A268EC0-17E7-4197-B9C6-3D0A43F37BE5}" type="presParOf" srcId="{578778E5-E74C-45AC-BC1F-3B415EF2553C}" destId="{40247CC6-1A51-4AF9-B74A-D5A9AFB340D3}" srcOrd="5" destOrd="0" presId="urn:microsoft.com/office/officeart/2008/layout/VerticalCurvedList"/>
    <dgm:cxn modelId="{3A8B8F53-AC2D-4F9E-83C5-5B9635BDA2F4}" type="presParOf" srcId="{578778E5-E74C-45AC-BC1F-3B415EF2553C}" destId="{26AD1F04-EAF2-4970-8B14-DCA105ECBDD6}" srcOrd="6" destOrd="0" presId="urn:microsoft.com/office/officeart/2008/layout/VerticalCurvedList"/>
    <dgm:cxn modelId="{FD658AD1-2A39-45EA-A405-C73B31E70A43}" type="presParOf" srcId="{26AD1F04-EAF2-4970-8B14-DCA105ECBDD6}" destId="{699C412C-C8F2-404F-B1A3-30BDDEBB180D}" srcOrd="0" destOrd="0" presId="urn:microsoft.com/office/officeart/2008/layout/VerticalCurvedList"/>
    <dgm:cxn modelId="{7B910EDB-F44C-437A-8E1D-B7DD325CBC5F}" type="presParOf" srcId="{578778E5-E74C-45AC-BC1F-3B415EF2553C}" destId="{478D624E-33C5-4C27-BFC2-45101632FF44}" srcOrd="7" destOrd="0" presId="urn:microsoft.com/office/officeart/2008/layout/VerticalCurvedList"/>
    <dgm:cxn modelId="{9EA8CFE1-DC87-41A7-BA95-B025428ED9AA}" type="presParOf" srcId="{578778E5-E74C-45AC-BC1F-3B415EF2553C}" destId="{9C8C1EAD-8B73-4478-A83A-BB67A47C13B2}" srcOrd="8" destOrd="0" presId="urn:microsoft.com/office/officeart/2008/layout/VerticalCurvedList"/>
    <dgm:cxn modelId="{566D849F-217F-4710-AF33-674D5A10FC21}" type="presParOf" srcId="{9C8C1EAD-8B73-4478-A83A-BB67A47C13B2}" destId="{FBE1D189-EA8B-4EA5-A1B8-672A6F8C21CC}" srcOrd="0" destOrd="0" presId="urn:microsoft.com/office/officeart/2008/layout/VerticalCurvedList"/>
    <dgm:cxn modelId="{86E3A457-D563-4922-99A6-B3A76CA2A215}" type="presParOf" srcId="{578778E5-E74C-45AC-BC1F-3B415EF2553C}" destId="{9832F54D-51B1-4C0E-B165-BE837BF7107A}" srcOrd="9" destOrd="0" presId="urn:microsoft.com/office/officeart/2008/layout/VerticalCurvedList"/>
    <dgm:cxn modelId="{7B3E76AF-DFAE-4591-9CA5-61E97659C020}" type="presParOf" srcId="{578778E5-E74C-45AC-BC1F-3B415EF2553C}" destId="{5951DEA0-8C58-42A5-829B-B938C64E7388}" srcOrd="10" destOrd="0" presId="urn:microsoft.com/office/officeart/2008/layout/VerticalCurvedList"/>
    <dgm:cxn modelId="{EA764367-0A6F-4789-A3DE-13B32B34E09E}" type="presParOf" srcId="{5951DEA0-8C58-42A5-829B-B938C64E7388}" destId="{92DBC1F4-4DDF-4C3F-AC25-D006A74195C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F3962-011D-4A86-BC33-85E810BF8721}">
      <dsp:nvSpPr>
        <dsp:cNvPr id="0" name=""/>
        <dsp:cNvSpPr/>
      </dsp:nvSpPr>
      <dsp:spPr>
        <a:xfrm>
          <a:off x="0" y="228219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F1BAC-92EA-4C3F-A3D0-21950F08056A}">
      <dsp:nvSpPr>
        <dsp:cNvPr id="0" name=""/>
        <dsp:cNvSpPr/>
      </dsp:nvSpPr>
      <dsp:spPr>
        <a:xfrm>
          <a:off x="288032" y="72010"/>
          <a:ext cx="426720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Χρονόμετρο χειρός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884" y="87862"/>
        <a:ext cx="4235496" cy="293016"/>
      </dsp:txXfrm>
    </dsp:sp>
    <dsp:sp modelId="{FB317885-7EE7-48B4-9CC9-E075E7FC31E3}">
      <dsp:nvSpPr>
        <dsp:cNvPr id="0" name=""/>
        <dsp:cNvSpPr/>
      </dsp:nvSpPr>
      <dsp:spPr>
        <a:xfrm>
          <a:off x="0" y="727179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01E29-D59F-4E97-BE1B-8920CC41B43C}">
      <dsp:nvSpPr>
        <dsp:cNvPr id="0" name=""/>
        <dsp:cNvSpPr/>
      </dsp:nvSpPr>
      <dsp:spPr>
        <a:xfrm>
          <a:off x="216023" y="576065"/>
          <a:ext cx="4267200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Γάντια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1875" y="591917"/>
        <a:ext cx="4235496" cy="293016"/>
      </dsp:txXfrm>
    </dsp:sp>
    <dsp:sp modelId="{B99115A9-CBE1-456C-BA95-F31A6990D2F1}">
      <dsp:nvSpPr>
        <dsp:cNvPr id="0" name=""/>
        <dsp:cNvSpPr/>
      </dsp:nvSpPr>
      <dsp:spPr>
        <a:xfrm>
          <a:off x="0" y="122614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6BD00-1911-474D-83D7-BD702DFE0341}">
      <dsp:nvSpPr>
        <dsp:cNvPr id="0" name=""/>
        <dsp:cNvSpPr/>
      </dsp:nvSpPr>
      <dsp:spPr>
        <a:xfrm>
          <a:off x="304800" y="1063780"/>
          <a:ext cx="4267200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Βαμβάκι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652" y="1079632"/>
        <a:ext cx="4235496" cy="293016"/>
      </dsp:txXfrm>
    </dsp:sp>
    <dsp:sp modelId="{E31FFBDA-7DA7-48C7-AF1D-412687623D1C}">
      <dsp:nvSpPr>
        <dsp:cNvPr id="0" name=""/>
        <dsp:cNvSpPr/>
      </dsp:nvSpPr>
      <dsp:spPr>
        <a:xfrm>
          <a:off x="0" y="172510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DAAFA-E0B1-439D-BEF2-04163E4F8A16}">
      <dsp:nvSpPr>
        <dsp:cNvPr id="0" name=""/>
        <dsp:cNvSpPr/>
      </dsp:nvSpPr>
      <dsp:spPr>
        <a:xfrm>
          <a:off x="304800" y="1562740"/>
          <a:ext cx="4267200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Οινόπνευμα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652" y="1578592"/>
        <a:ext cx="4235496" cy="293016"/>
      </dsp:txXfrm>
    </dsp:sp>
    <dsp:sp modelId="{8C3AEE2F-0E50-4D6C-B465-9E1CA970C4CE}">
      <dsp:nvSpPr>
        <dsp:cNvPr id="0" name=""/>
        <dsp:cNvSpPr/>
      </dsp:nvSpPr>
      <dsp:spPr>
        <a:xfrm>
          <a:off x="0" y="222406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21510-032E-4093-A414-715318141159}">
      <dsp:nvSpPr>
        <dsp:cNvPr id="0" name=""/>
        <dsp:cNvSpPr/>
      </dsp:nvSpPr>
      <dsp:spPr>
        <a:xfrm>
          <a:off x="304800" y="2061700"/>
          <a:ext cx="4267200" cy="3247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Σκαριφιστήρα, </a:t>
          </a:r>
          <a:r>
            <a:rPr lang="el-GR" sz="11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Αιμολέτα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652" y="2077552"/>
        <a:ext cx="4235496" cy="293016"/>
      </dsp:txXfrm>
    </dsp:sp>
    <dsp:sp modelId="{1D9E7A50-2195-4E9E-BB8B-9994F3668CA9}">
      <dsp:nvSpPr>
        <dsp:cNvPr id="0" name=""/>
        <dsp:cNvSpPr/>
      </dsp:nvSpPr>
      <dsp:spPr>
        <a:xfrm>
          <a:off x="0" y="272302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D9CBD-E669-4290-BF98-59DF4B3E1FEF}">
      <dsp:nvSpPr>
        <dsp:cNvPr id="0" name=""/>
        <dsp:cNvSpPr/>
      </dsp:nvSpPr>
      <dsp:spPr>
        <a:xfrm>
          <a:off x="304800" y="2560660"/>
          <a:ext cx="426720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Διηθητικό χαρτί σε σχήμα κύκλου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652" y="2576512"/>
        <a:ext cx="4235496" cy="293016"/>
      </dsp:txXfrm>
    </dsp:sp>
    <dsp:sp modelId="{EDE40EEA-ABBB-47E5-8008-4461F926A08D}">
      <dsp:nvSpPr>
        <dsp:cNvPr id="0" name=""/>
        <dsp:cNvSpPr/>
      </dsp:nvSpPr>
      <dsp:spPr>
        <a:xfrm>
          <a:off x="0" y="3221979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6D5B6-219C-4634-90A8-14E848B77D5E}">
      <dsp:nvSpPr>
        <dsp:cNvPr id="0" name=""/>
        <dsp:cNvSpPr/>
      </dsp:nvSpPr>
      <dsp:spPr>
        <a:xfrm>
          <a:off x="304800" y="3059620"/>
          <a:ext cx="4267200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Δοχείο απόρριψης αιχμηρών αντικειμένων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652" y="3075472"/>
        <a:ext cx="4235496" cy="293016"/>
      </dsp:txXfrm>
    </dsp:sp>
    <dsp:sp modelId="{E0421F94-BC0D-477D-BE16-07692DD22F8A}">
      <dsp:nvSpPr>
        <dsp:cNvPr id="0" name=""/>
        <dsp:cNvSpPr/>
      </dsp:nvSpPr>
      <dsp:spPr>
        <a:xfrm>
          <a:off x="0" y="372094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F9C55D-13CF-4CF0-970C-ED0767465CAF}">
      <dsp:nvSpPr>
        <dsp:cNvPr id="0" name=""/>
        <dsp:cNvSpPr/>
      </dsp:nvSpPr>
      <dsp:spPr>
        <a:xfrm>
          <a:off x="304800" y="3558580"/>
          <a:ext cx="4267200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Απορριμματοδοχείο </a:t>
          </a:r>
          <a:endParaRPr lang="el-GR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652" y="3574432"/>
        <a:ext cx="4235496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75270-8E51-4730-8861-5E64A4BA40B9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635C83-76A7-41F5-818D-F9451882B503}">
      <dsp:nvSpPr>
        <dsp:cNvPr id="0" name=""/>
        <dsp:cNvSpPr/>
      </dsp:nvSpPr>
      <dsp:spPr>
        <a:xfrm>
          <a:off x="384538" y="253918"/>
          <a:ext cx="5656275" cy="5081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Χρονόμετρο Χειρός</a:t>
          </a:r>
          <a:endParaRPr lang="el-GR" sz="2300" kern="1200" dirty="0"/>
        </a:p>
      </dsp:txBody>
      <dsp:txXfrm>
        <a:off x="384538" y="253918"/>
        <a:ext cx="5656275" cy="508162"/>
      </dsp:txXfrm>
    </dsp:sp>
    <dsp:sp modelId="{283D1ADF-37E2-4FA3-A6CA-D8CF5ED9689D}">
      <dsp:nvSpPr>
        <dsp:cNvPr id="0" name=""/>
        <dsp:cNvSpPr/>
      </dsp:nvSpPr>
      <dsp:spPr>
        <a:xfrm>
          <a:off x="66936" y="190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64FCA-341E-4779-80EA-F83257F9D8FC}">
      <dsp:nvSpPr>
        <dsp:cNvPr id="0" name=""/>
        <dsp:cNvSpPr/>
      </dsp:nvSpPr>
      <dsp:spPr>
        <a:xfrm>
          <a:off x="748672" y="1015918"/>
          <a:ext cx="5292140" cy="508162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Γάντια</a:t>
          </a:r>
          <a:endParaRPr lang="el-GR" sz="2300" kern="1200" dirty="0"/>
        </a:p>
      </dsp:txBody>
      <dsp:txXfrm>
        <a:off x="748672" y="1015918"/>
        <a:ext cx="5292140" cy="508162"/>
      </dsp:txXfrm>
    </dsp:sp>
    <dsp:sp modelId="{164DEE10-CA21-4196-85E6-9A6F75EE023C}">
      <dsp:nvSpPr>
        <dsp:cNvPr id="0" name=""/>
        <dsp:cNvSpPr/>
      </dsp:nvSpPr>
      <dsp:spPr>
        <a:xfrm>
          <a:off x="431071" y="952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47CC6-1A51-4AF9-B74A-D5A9AFB340D3}">
      <dsp:nvSpPr>
        <dsp:cNvPr id="0" name=""/>
        <dsp:cNvSpPr/>
      </dsp:nvSpPr>
      <dsp:spPr>
        <a:xfrm>
          <a:off x="860432" y="1777918"/>
          <a:ext cx="5180380" cy="508162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Αντικειμενοφόρος Πλάκα</a:t>
          </a:r>
          <a:endParaRPr lang="el-GR" sz="2300" kern="1200" dirty="0"/>
        </a:p>
      </dsp:txBody>
      <dsp:txXfrm>
        <a:off x="860432" y="1777918"/>
        <a:ext cx="5180380" cy="508162"/>
      </dsp:txXfrm>
    </dsp:sp>
    <dsp:sp modelId="{699C412C-C8F2-404F-B1A3-30BDDEBB180D}">
      <dsp:nvSpPr>
        <dsp:cNvPr id="0" name=""/>
        <dsp:cNvSpPr/>
      </dsp:nvSpPr>
      <dsp:spPr>
        <a:xfrm>
          <a:off x="542831" y="1714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D624E-33C5-4C27-BFC2-45101632FF44}">
      <dsp:nvSpPr>
        <dsp:cNvPr id="0" name=""/>
        <dsp:cNvSpPr/>
      </dsp:nvSpPr>
      <dsp:spPr>
        <a:xfrm>
          <a:off x="748672" y="2539918"/>
          <a:ext cx="5292140" cy="508162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Βελόνα σύριγγας ή σκαριφιστήρα</a:t>
          </a:r>
          <a:endParaRPr lang="el-GR" sz="2300" kern="1200" dirty="0"/>
        </a:p>
      </dsp:txBody>
      <dsp:txXfrm>
        <a:off x="748672" y="2539918"/>
        <a:ext cx="5292140" cy="508162"/>
      </dsp:txXfrm>
    </dsp:sp>
    <dsp:sp modelId="{FBE1D189-EA8B-4EA5-A1B8-672A6F8C21CC}">
      <dsp:nvSpPr>
        <dsp:cNvPr id="0" name=""/>
        <dsp:cNvSpPr/>
      </dsp:nvSpPr>
      <dsp:spPr>
        <a:xfrm>
          <a:off x="431071" y="2476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2F54D-51B1-4C0E-B165-BE837BF7107A}">
      <dsp:nvSpPr>
        <dsp:cNvPr id="0" name=""/>
        <dsp:cNvSpPr/>
      </dsp:nvSpPr>
      <dsp:spPr>
        <a:xfrm>
          <a:off x="384538" y="3301918"/>
          <a:ext cx="5656275" cy="508162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Δοχείο απόρριψης αιχμηρών αντικειμένων </a:t>
          </a:r>
          <a:endParaRPr lang="el-GR" sz="2300" kern="1200" dirty="0"/>
        </a:p>
      </dsp:txBody>
      <dsp:txXfrm>
        <a:off x="384538" y="3301918"/>
        <a:ext cx="5656275" cy="508162"/>
      </dsp:txXfrm>
    </dsp:sp>
    <dsp:sp modelId="{92DBC1F4-4DDF-4C3F-AC25-D006A74195CB}">
      <dsp:nvSpPr>
        <dsp:cNvPr id="0" name=""/>
        <dsp:cNvSpPr/>
      </dsp:nvSpPr>
      <dsp:spPr>
        <a:xfrm>
          <a:off x="66936" y="3238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458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86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85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182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242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506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50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91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520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772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70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29C7-D9B3-4C79-9FFD-C8E0022FD75B}" type="datetimeFigureOut">
              <a:rPr lang="el-GR" smtClean="0"/>
              <a:t>26/01/2021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D41CD-7F6A-44C7-B728-F53577ACCDA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862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>
            <a:normAutofit/>
          </a:bodyPr>
          <a:lstStyle/>
          <a:p>
            <a:r>
              <a:rPr lang="el-GR" sz="2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ΕΡΓΑΣΤΗΡΙΑΚΟΣ ΕΛΕΓΧΟΣ ΑΙΜΟΡΡΑΓΙΚΩΝ ΔΙΑΘΕΣΕΩΝ  </a:t>
            </a:r>
            <a:endParaRPr lang="el-GR" sz="28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132856"/>
            <a:ext cx="417646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7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el-GR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ΤΕΧΝΙΚΗ</a:t>
            </a:r>
            <a:endParaRPr lang="el-GR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62388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58388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51200"/>
            <a:ext cx="517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32" y="3140968"/>
            <a:ext cx="609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52" y="4077072"/>
            <a:ext cx="41338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5895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61248"/>
            <a:ext cx="55530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60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5876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59817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636912"/>
            <a:ext cx="1080120" cy="3615440"/>
          </a:xfrm>
          <a:prstGeom prst="rect">
            <a:avLst/>
          </a:prstGeom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2636912"/>
            <a:ext cx="48196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868" y="4365104"/>
            <a:ext cx="59817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27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2761" y="116632"/>
            <a:ext cx="8229600" cy="1143000"/>
          </a:xfrm>
        </p:spPr>
        <p:txBody>
          <a:bodyPr>
            <a:noAutofit/>
          </a:bodyPr>
          <a:lstStyle/>
          <a:p>
            <a:r>
              <a:rPr lang="el-GR" sz="2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ΧΡΟΝΟΣ ΠΗΞΗΣ ΣΕ ΑΝΤΙΚΕΙΜΕΝΟΦΟΡΟ ΠΛΑΚΑ</a:t>
            </a:r>
            <a:endParaRPr lang="el-GR" sz="28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347864" y="2276872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ΟΡΙΣΜΟΣ</a:t>
            </a:r>
            <a:endParaRPr lang="el-GR" sz="24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29059"/>
            <a:ext cx="66198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2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ΥΛΙΚΑ</a:t>
            </a:r>
            <a:endParaRPr lang="el-GR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406088564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73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3466728" cy="670396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ΤΕΧΝΙΚΗ</a:t>
            </a:r>
            <a:endParaRPr lang="el-GR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6712"/>
            <a:ext cx="5684514" cy="87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48082"/>
            <a:ext cx="2476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53448"/>
            <a:ext cx="6480720" cy="84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12" y="2996468"/>
            <a:ext cx="5753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62847"/>
            <a:ext cx="61817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524" y="5661248"/>
            <a:ext cx="4392488" cy="1059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489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>
                <a:solidFill>
                  <a:srgbClr val="7030A0"/>
                </a:solidFill>
              </a:rPr>
              <a:t>ΤΕΛΟΣ  ΠΑΡΟΥΣΙΑΣΗΣ</a:t>
            </a:r>
            <a:endParaRPr lang="el-GR" b="1" i="1" dirty="0">
              <a:solidFill>
                <a:srgbClr val="7030A0"/>
              </a:solidFill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44823"/>
            <a:ext cx="4277469" cy="427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6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ΤΕΧΝΙΚΗ ΜΕΤΡΗΣΗΣ ΤΟΥ ΧΡΟΝΟΥ ΡΟΗΣ Η ΤΕΧΝΙΚΗ ΤΟΥ </a:t>
            </a:r>
            <a:r>
              <a:rPr lang="en-US" sz="2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DUKE</a:t>
            </a:r>
            <a:endParaRPr lang="el-GR" sz="28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800" b="1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l-GR" sz="28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ΟΡΙΣΜΟΣ</a:t>
            </a:r>
            <a:endParaRPr lang="el-GR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40968"/>
            <a:ext cx="683393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9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864096"/>
          </a:xfrm>
        </p:spPr>
        <p:txBody>
          <a:bodyPr>
            <a:noAutofit/>
          </a:bodyPr>
          <a:lstStyle/>
          <a:p>
            <a:r>
              <a:rPr lang="el-G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ΣΥΜΒΟΥΛΗ ΤΟΥ ΑΙΜΑΤΟΛΟΓΟΥ ΣΤΙΣ ΔΙΑΤΑΡΑΧΕΣ ΠΗΞΗΣ</a:t>
            </a:r>
            <a:endParaRPr lang="el-GR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95536" y="1988840"/>
            <a:ext cx="4392488" cy="4259015"/>
          </a:xfrm>
        </p:spPr>
        <p:txBody>
          <a:bodyPr/>
          <a:lstStyle/>
          <a:p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Μερικά παραδείγματα περιπτώσεων που διερευνώνται και θεραπεύονται:</a:t>
            </a: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ιστορικό θρόμβωσης προκειμένου να αποφασιστεί η διάρκεια της αντιπηκτικής αγωγής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αιμορραγικές διαταραχές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Γυναίκες με καθ’ </a:t>
            </a:r>
            <a:r>
              <a:rPr lang="el-GR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έξιν</a:t>
            </a:r>
            <a:r>
              <a:rPr lang="el-G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αποβολές ή </a:t>
            </a:r>
            <a:r>
              <a:rPr lang="el-GR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υπογονιμότητα</a:t>
            </a:r>
            <a:endParaRPr lang="el-G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Γυναίκες με ιστορικό θρόμβωσης σε κύηση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Έλεγχος </a:t>
            </a:r>
            <a:r>
              <a:rPr lang="el-GR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θρομβοφιλίας</a:t>
            </a:r>
            <a:endParaRPr lang="el-G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05064"/>
            <a:ext cx="3823245" cy="254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35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8219256" cy="5721499"/>
          </a:xfrm>
        </p:spPr>
        <p:txBody>
          <a:bodyPr/>
          <a:lstStyle/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τυχαία ανεύρεση διαταραχών στον βασικό εργαστηριακό έλεγχο πήξης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σε χρόνια λήψη 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κουμαρινικών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Sintrom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με προβλήματα στη ρύθμιση του INR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αστοχία της αντιπηκτικής αγωγής είτε λόγω νέας θρόμβωσης είτε λόγω αιμορραγίας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Συγγενείς ασθενών με κληρονομικές διαταραχές πήξης στους οποίους έχει συσταθεί </a:t>
            </a:r>
            <a:r>
              <a:rPr lang="el-G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έλεγχος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γνωστές διαταραχές της αιμόστασης που πρέπει να υποβληθούν σε χειρουργικές επεμβάσεις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Έλεγχος αποτελεσματικότητος 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αιμοπεταλιακών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φαρμάκων πχ σε καρδιοπαθείς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πιθανό 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αντιφωσφολιπιδικό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σύνδρομο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Ασθενείς με πιθανό HIT (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heparin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induced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thrombocytopenia</a:t>
            </a:r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l-G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309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632848" cy="648072"/>
          </a:xfrm>
        </p:spPr>
        <p:txBody>
          <a:bodyPr>
            <a:normAutofit fontScale="90000"/>
          </a:bodyPr>
          <a:lstStyle/>
          <a:p>
            <a:r>
              <a:rPr lang="el-GR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ΥΛΙΚΑ </a:t>
            </a:r>
            <a:endParaRPr lang="el-GR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3307499309"/>
              </p:ext>
            </p:extLst>
          </p:nvPr>
        </p:nvGraphicFramePr>
        <p:xfrm>
          <a:off x="539552" y="11967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970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94360" y="265049"/>
            <a:ext cx="7938080" cy="715679"/>
          </a:xfrm>
        </p:spPr>
        <p:txBody>
          <a:bodyPr>
            <a:normAutofit fontScale="90000"/>
          </a:bodyPr>
          <a:lstStyle/>
          <a:p>
            <a:r>
              <a:rPr lang="el-GR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ΤΕΧΝΙΚΗ</a:t>
            </a:r>
            <a:endParaRPr lang="el-GR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5619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4864"/>
            <a:ext cx="3528392" cy="45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0" y="2733863"/>
            <a:ext cx="6029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33988"/>
            <a:ext cx="57626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0" y="4653136"/>
            <a:ext cx="56959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0" y="5805264"/>
            <a:ext cx="59626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11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4048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589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28875"/>
            <a:ext cx="3735735" cy="317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661248"/>
            <a:ext cx="60388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11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ΦΥΣΙΟΛΟΓΙΚΕΣ ΤΙΜΕΣ</a:t>
            </a:r>
            <a:endParaRPr lang="el-GR" sz="28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27771"/>
            <a:ext cx="642937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55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el-GR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ΤΕΧΝΙΚΗ ΤΟΥ </a:t>
            </a: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IVY</a:t>
            </a:r>
            <a:endParaRPr lang="el-GR" sz="36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6334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29000"/>
            <a:ext cx="7056784" cy="304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76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192</Words>
  <Application>Microsoft Office PowerPoint</Application>
  <PresentationFormat>Προβολή στην οθόνη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ΕΡΓΑΣΤΗΡΙΑΚΟΣ ΕΛΕΓΧΟΣ ΑΙΜΟΡΡΑΓΙΚΩΝ ΔΙΑΘΕΣΕΩΝ  </vt:lpstr>
      <vt:lpstr>ΤΕΧΝΙΚΗ ΜΕΤΡΗΣΗΣ ΤΟΥ ΧΡΟΝΟΥ ΡΟΗΣ Η ΤΕΧΝΙΚΗ ΤΟΥ DUKE</vt:lpstr>
      <vt:lpstr>Η ΣΥΜΒΟΥΛΗ ΤΟΥ ΑΙΜΑΤΟΛΟΓΟΥ ΣΤΙΣ ΔΙΑΤΑΡΑΧΕΣ ΠΗΞΗΣ</vt:lpstr>
      <vt:lpstr>Παρουσίαση του PowerPoint</vt:lpstr>
      <vt:lpstr>ΥΛΙΚΑ </vt:lpstr>
      <vt:lpstr>ΤΕΧΝΙΚΗ</vt:lpstr>
      <vt:lpstr>Παρουσίαση του PowerPoint</vt:lpstr>
      <vt:lpstr>ΦΥΣΙΟΛΟΓΙΚΕΣ ΤΙΜΕΣ</vt:lpstr>
      <vt:lpstr>ΤΕΧΝΙΚΗ ΤΟΥ IVY</vt:lpstr>
      <vt:lpstr>ΤΕΧΝΙΚΗ</vt:lpstr>
      <vt:lpstr>Παρουσίαση του PowerPoint</vt:lpstr>
      <vt:lpstr>ΧΡΟΝΟΣ ΠΗΞΗΣ ΣΕ ΑΝΤΙΚΕΙΜΕΝΟΦΟΡΟ ΠΛΑΚΑ</vt:lpstr>
      <vt:lpstr>ΥΛΙΚΑ</vt:lpstr>
      <vt:lpstr>       ΤΕΧΝΙΚΗ</vt:lpstr>
      <vt:lpstr>ΤΕΛΟΣ  ΠΑΡΟΥΣΙΑΣΗΣ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ΕΡΓΑΣΤΗΡΙΑΚΟΣ ΕΛΕΓΧΟΣ ΑΙΜΟΡΡΑΓΙΚΩΝ ΔΙΑΘΕΣΕΩΝ</dc:title>
  <dc:creator>Eleni Kaliva</dc:creator>
  <cp:lastModifiedBy>Eleni Kaliva</cp:lastModifiedBy>
  <cp:revision>7</cp:revision>
  <dcterms:created xsi:type="dcterms:W3CDTF">2021-01-26T15:47:10Z</dcterms:created>
  <dcterms:modified xsi:type="dcterms:W3CDTF">2021-01-26T16:58:06Z</dcterms:modified>
</cp:coreProperties>
</file>